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FF04F8-22D0-4328-9C85-DC19C334B485}">
  <a:tblStyle styleId="{E8FF04F8-22D0-4328-9C85-DC19C334B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5b214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5b214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5b2143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5b2143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5b2143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5b2143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b2143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b2143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5b2143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5b2143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Table: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235500" y="8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{E8FF04F8-22D0-4328-9C85-DC19C334B485}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 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BIGINTEGER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email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UNIQUE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password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user_type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DEFAULT: READER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OAuth Provider 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provider_id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OAuth Provider 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Table: Booklist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35500" y="8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{E8FF04F8-22D0-4328-9C85-DC19C334B485}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 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author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edition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already_read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BOOLEAN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DEFAULT: FALSE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category_id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BIGINTEGER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over_image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BLOB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Table: Category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235500" y="8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{E8FF04F8-22D0-4328-9C85-DC19C334B485}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 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BIGINTEGER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VARCHAR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58450"/>
            <a:ext cx="5229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Bridge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235500" y="8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{E8FF04F8-22D0-4328-9C85-DC19C334B485}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 name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book_id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BIGINTEGER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category_id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UNSIGNED BIGINTEGER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