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7ED3DC-588C-4EF5-AB28-6209A023D0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42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ACD261CB-9676-4039-99D4-B2BE1065D0E0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/>
          <p:nvPr/>
        </p:nvGraphicFramePr>
        <p:xfrm>
          <a:off x="8640" y="19800"/>
          <a:ext cx="10063440" cy="5630760"/>
        </p:xfrm>
        <a:graphic>
          <a:graphicData uri="http://schemas.openxmlformats.org/drawingml/2006/table">
            <a:tbl>
              <a:tblPr/>
              <a:tblGrid>
                <a:gridCol w="1731240"/>
                <a:gridCol w="1731240"/>
                <a:gridCol w="1731240"/>
                <a:gridCol w="1731240"/>
                <a:gridCol w="3138480"/>
              </a:tblGrid>
              <a:tr h="643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163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Alligator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Application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HTTP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HTTPs, FTP, SFTP,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Telnet, SSH,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DNS(UDP)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43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Presentation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43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Steve’s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43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Touch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Transport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UDP, SCTP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43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Network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IPv6, ARP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43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Data Link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Ethernet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Frame Relay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2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Please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Physical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LibreOffice/24.2.1.2$Windows_X86_64 LibreOffice_project/db4def46b0453cc22e2d0305797cf981b68ef5ac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2024-03-15T22:45:02Z</dcterms:created>
  <dc:creator/>
  <dc:description/>
  <dc:language>ko-KR</dc:language>
  <cp:lastModifiedBy/>
  <dcterms:modified xsi:type="dcterms:W3CDTF">2024-03-15T22:53:36Z</dcterms:modified>
  <cp:revision>1</cp:revision>
  <dc:subject/>
  <dc:title/>
</cp:coreProperties>
</file>