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1" r:id="rId6"/>
    <p:sldId id="260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D85CB-2508-4A7B-A46D-83305F42BDE5}" v="145" dt="2022-04-25T18:33:55.278"/>
    <p1510:client id="{7695B06C-5FDD-4631-8E67-76187D299A13}" v="288" dt="2022-04-25T13:06:29.847"/>
    <p1510:client id="{866D346F-D483-9A14-6FF0-FE5F6820D055}" v="12" dt="2022-04-25T03:50:36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25df1910967ea1f07cf2bf95ee05dd9882485b9a0da4492cad0fc5b38adc494b::" providerId="AD" clId="Web-{17860D57-6710-2D07-163A-2F936BE2352B}"/>
    <pc:docChg chg="modSld">
      <pc:chgData name="Guest User" userId="S::urn:spo:anon#25df1910967ea1f07cf2bf95ee05dd9882485b9a0da4492cad0fc5b38adc494b::" providerId="AD" clId="Web-{17860D57-6710-2D07-163A-2F936BE2352B}" dt="2022-04-23T03:46:53.882" v="140" actId="20577"/>
      <pc:docMkLst>
        <pc:docMk/>
      </pc:docMkLst>
      <pc:sldChg chg="modSp">
        <pc:chgData name="Guest User" userId="S::urn:spo:anon#25df1910967ea1f07cf2bf95ee05dd9882485b9a0da4492cad0fc5b38adc494b::" providerId="AD" clId="Web-{17860D57-6710-2D07-163A-2F936BE2352B}" dt="2022-04-23T03:46:53.882" v="140" actId="20577"/>
        <pc:sldMkLst>
          <pc:docMk/>
          <pc:sldMk cId="3079007493" sldId="262"/>
        </pc:sldMkLst>
        <pc:spChg chg="mod">
          <ac:chgData name="Guest User" userId="S::urn:spo:anon#25df1910967ea1f07cf2bf95ee05dd9882485b9a0da4492cad0fc5b38adc494b::" providerId="AD" clId="Web-{17860D57-6710-2D07-163A-2F936BE2352B}" dt="2022-04-23T03:46:53.882" v="140" actId="20577"/>
          <ac:spMkLst>
            <pc:docMk/>
            <pc:sldMk cId="3079007493" sldId="262"/>
            <ac:spMk id="3" creationId="{E63E5B9B-6CE2-4F47-A1B7-B57538424073}"/>
          </ac:spMkLst>
        </pc:spChg>
      </pc:sldChg>
      <pc:sldChg chg="modSp">
        <pc:chgData name="Guest User" userId="S::urn:spo:anon#25df1910967ea1f07cf2bf95ee05dd9882485b9a0da4492cad0fc5b38adc494b::" providerId="AD" clId="Web-{17860D57-6710-2D07-163A-2F936BE2352B}" dt="2022-04-23T03:45:43.179" v="62" actId="20577"/>
        <pc:sldMkLst>
          <pc:docMk/>
          <pc:sldMk cId="1099683627" sldId="263"/>
        </pc:sldMkLst>
        <pc:spChg chg="mod">
          <ac:chgData name="Guest User" userId="S::urn:spo:anon#25df1910967ea1f07cf2bf95ee05dd9882485b9a0da4492cad0fc5b38adc494b::" providerId="AD" clId="Web-{17860D57-6710-2D07-163A-2F936BE2352B}" dt="2022-04-23T03:45:43.179" v="62" actId="20577"/>
          <ac:spMkLst>
            <pc:docMk/>
            <pc:sldMk cId="1099683627" sldId="263"/>
            <ac:spMk id="3" creationId="{22DD96AB-867D-4F02-931D-0931AEF87776}"/>
          </ac:spMkLst>
        </pc:spChg>
      </pc:sldChg>
    </pc:docChg>
  </pc:docChgLst>
  <pc:docChgLst>
    <pc:chgData name="Guest User" userId="S::urn:spo:anon#0be5be0a922c6d357ea5922492bf9ae0ccd1dcb0ec129c8d5df4c2c6e3ce4805::" providerId="AD" clId="Web-{866D346F-D483-9A14-6FF0-FE5F6820D055}"/>
    <pc:docChg chg="addSld delSld modSld">
      <pc:chgData name="Guest User" userId="S::urn:spo:anon#0be5be0a922c6d357ea5922492bf9ae0ccd1dcb0ec129c8d5df4c2c6e3ce4805::" providerId="AD" clId="Web-{866D346F-D483-9A14-6FF0-FE5F6820D055}" dt="2022-04-25T03:50:36.337" v="11"/>
      <pc:docMkLst>
        <pc:docMk/>
      </pc:docMkLst>
      <pc:sldChg chg="new">
        <pc:chgData name="Guest User" userId="S::urn:spo:anon#0be5be0a922c6d357ea5922492bf9ae0ccd1dcb0ec129c8d5df4c2c6e3ce4805::" providerId="AD" clId="Web-{866D346F-D483-9A14-6FF0-FE5F6820D055}" dt="2022-04-25T03:50:36.337" v="11"/>
        <pc:sldMkLst>
          <pc:docMk/>
          <pc:sldMk cId="770489026" sldId="264"/>
        </pc:sldMkLst>
      </pc:sldChg>
      <pc:sldChg chg="modSp new del">
        <pc:chgData name="Guest User" userId="S::urn:spo:anon#0be5be0a922c6d357ea5922492bf9ae0ccd1dcb0ec129c8d5df4c2c6e3ce4805::" providerId="AD" clId="Web-{866D346F-D483-9A14-6FF0-FE5F6820D055}" dt="2022-04-25T03:31:23.100" v="10"/>
        <pc:sldMkLst>
          <pc:docMk/>
          <pc:sldMk cId="1921718540" sldId="264"/>
        </pc:sldMkLst>
        <pc:spChg chg="mod">
          <ac:chgData name="Guest User" userId="S::urn:spo:anon#0be5be0a922c6d357ea5922492bf9ae0ccd1dcb0ec129c8d5df4c2c6e3ce4805::" providerId="AD" clId="Web-{866D346F-D483-9A14-6FF0-FE5F6820D055}" dt="2022-04-25T03:23:43.775" v="9" actId="20577"/>
          <ac:spMkLst>
            <pc:docMk/>
            <pc:sldMk cId="1921718540" sldId="264"/>
            <ac:spMk id="2" creationId="{C228A9F0-4A93-C56A-9C76-B5F8A64DCAE0}"/>
          </ac:spMkLst>
        </pc:spChg>
      </pc:sldChg>
    </pc:docChg>
  </pc:docChgLst>
  <pc:docChgLst>
    <pc:chgData name="Guest User" userId="S::urn:spo:anon#0be5be0a922c6d357ea5922492bf9ae0ccd1dcb0ec129c8d5df4c2c6e3ce4805::" providerId="AD" clId="Web-{7695B06C-5FDD-4631-8E67-76187D299A13}"/>
    <pc:docChg chg="modSld">
      <pc:chgData name="Guest User" userId="S::urn:spo:anon#0be5be0a922c6d357ea5922492bf9ae0ccd1dcb0ec129c8d5df4c2c6e3ce4805::" providerId="AD" clId="Web-{7695B06C-5FDD-4631-8E67-76187D299A13}" dt="2022-04-25T13:06:29.847" v="294" actId="20577"/>
      <pc:docMkLst>
        <pc:docMk/>
      </pc:docMkLst>
      <pc:sldChg chg="modSp">
        <pc:chgData name="Guest User" userId="S::urn:spo:anon#0be5be0a922c6d357ea5922492bf9ae0ccd1dcb0ec129c8d5df4c2c6e3ce4805::" providerId="AD" clId="Web-{7695B06C-5FDD-4631-8E67-76187D299A13}" dt="2022-04-25T13:06:29.847" v="294" actId="20577"/>
        <pc:sldMkLst>
          <pc:docMk/>
          <pc:sldMk cId="770489026" sldId="264"/>
        </pc:sldMkLst>
        <pc:spChg chg="mod">
          <ac:chgData name="Guest User" userId="S::urn:spo:anon#0be5be0a922c6d357ea5922492bf9ae0ccd1dcb0ec129c8d5df4c2c6e3ce4805::" providerId="AD" clId="Web-{7695B06C-5FDD-4631-8E67-76187D299A13}" dt="2022-04-25T13:06:29.847" v="294" actId="20577"/>
          <ac:spMkLst>
            <pc:docMk/>
            <pc:sldMk cId="770489026" sldId="264"/>
            <ac:spMk id="2" creationId="{41B4F549-23B5-AF79-0DA7-4C257EDF7CA8}"/>
          </ac:spMkLst>
        </pc:spChg>
        <pc:spChg chg="mod">
          <ac:chgData name="Guest User" userId="S::urn:spo:anon#0be5be0a922c6d357ea5922492bf9ae0ccd1dcb0ec129c8d5df4c2c6e3ce4805::" providerId="AD" clId="Web-{7695B06C-5FDD-4631-8E67-76187D299A13}" dt="2022-04-25T13:05:29.643" v="285" actId="20577"/>
          <ac:spMkLst>
            <pc:docMk/>
            <pc:sldMk cId="770489026" sldId="264"/>
            <ac:spMk id="3" creationId="{D6DECFB4-404A-78FD-575C-741BE347D91D}"/>
          </ac:spMkLst>
        </pc:spChg>
      </pc:sldChg>
    </pc:docChg>
  </pc:docChgLst>
  <pc:docChgLst>
    <pc:chgData name="Schultz, Adam L" userId="fe0b4636-6dbe-47b8-84c9-690f73bd8c55" providerId="ADAL" clId="{218D85CB-2508-4A7B-A46D-83305F42BDE5}"/>
    <pc:docChg chg="undo custSel addSld delSld modSld addMainMaster delMainMaster">
      <pc:chgData name="Schultz, Adam L" userId="fe0b4636-6dbe-47b8-84c9-690f73bd8c55" providerId="ADAL" clId="{218D85CB-2508-4A7B-A46D-83305F42BDE5}" dt="2022-04-25T18:33:55.278" v="5041" actId="20577"/>
      <pc:docMkLst>
        <pc:docMk/>
      </pc:docMkLst>
      <pc:sldChg chg="addSp modSp mod setBg modClrScheme chgLayout">
        <pc:chgData name="Schultz, Adam L" userId="fe0b4636-6dbe-47b8-84c9-690f73bd8c55" providerId="ADAL" clId="{218D85CB-2508-4A7B-A46D-83305F42BDE5}" dt="2022-04-20T19:10:58.441" v="225" actId="20577"/>
        <pc:sldMkLst>
          <pc:docMk/>
          <pc:sldMk cId="1084234661" sldId="256"/>
        </pc:sldMkLst>
        <pc:spChg chg="mod">
          <ac:chgData name="Schultz, Adam L" userId="fe0b4636-6dbe-47b8-84c9-690f73bd8c55" providerId="ADAL" clId="{218D85CB-2508-4A7B-A46D-83305F42BDE5}" dt="2022-04-20T19:10:09.297" v="73" actId="26606"/>
          <ac:spMkLst>
            <pc:docMk/>
            <pc:sldMk cId="1084234661" sldId="256"/>
            <ac:spMk id="2" creationId="{3962F216-96D0-4AA7-A767-B349030F84E0}"/>
          </ac:spMkLst>
        </pc:spChg>
        <pc:spChg chg="mod">
          <ac:chgData name="Schultz, Adam L" userId="fe0b4636-6dbe-47b8-84c9-690f73bd8c55" providerId="ADAL" clId="{218D85CB-2508-4A7B-A46D-83305F42BDE5}" dt="2022-04-20T19:10:58.441" v="225" actId="20577"/>
          <ac:spMkLst>
            <pc:docMk/>
            <pc:sldMk cId="1084234661" sldId="256"/>
            <ac:spMk id="3" creationId="{73E263E3-6CC7-44C9-917B-99DF03DD174A}"/>
          </ac:spMkLst>
        </pc:spChg>
        <pc:spChg chg="add">
          <ac:chgData name="Schultz, Adam L" userId="fe0b4636-6dbe-47b8-84c9-690f73bd8c55" providerId="ADAL" clId="{218D85CB-2508-4A7B-A46D-83305F42BDE5}" dt="2022-04-20T19:10:09.297" v="73" actId="26606"/>
          <ac:spMkLst>
            <pc:docMk/>
            <pc:sldMk cId="1084234661" sldId="256"/>
            <ac:spMk id="9" creationId="{031EA4A4-5D79-4817-B146-24029A2F3CC7}"/>
          </ac:spMkLst>
        </pc:spChg>
        <pc:spChg chg="add">
          <ac:chgData name="Schultz, Adam L" userId="fe0b4636-6dbe-47b8-84c9-690f73bd8c55" providerId="ADAL" clId="{218D85CB-2508-4A7B-A46D-83305F42BDE5}" dt="2022-04-20T19:10:09.297" v="73" actId="26606"/>
          <ac:spMkLst>
            <pc:docMk/>
            <pc:sldMk cId="1084234661" sldId="256"/>
            <ac:spMk id="11" creationId="{AF2F604E-43BE-4DC3-B983-E071523364F8}"/>
          </ac:spMkLst>
        </pc:spChg>
        <pc:spChg chg="add">
          <ac:chgData name="Schultz, Adam L" userId="fe0b4636-6dbe-47b8-84c9-690f73bd8c55" providerId="ADAL" clId="{218D85CB-2508-4A7B-A46D-83305F42BDE5}" dt="2022-04-20T19:10:09.297" v="73" actId="26606"/>
          <ac:spMkLst>
            <pc:docMk/>
            <pc:sldMk cId="1084234661" sldId="256"/>
            <ac:spMk id="13" creationId="{08C9B587-E65E-4B52-B37C-ABEBB6E87928}"/>
          </ac:spMkLst>
        </pc:spChg>
        <pc:picChg chg="add">
          <ac:chgData name="Schultz, Adam L" userId="fe0b4636-6dbe-47b8-84c9-690f73bd8c55" providerId="ADAL" clId="{218D85CB-2508-4A7B-A46D-83305F42BDE5}" dt="2022-04-20T19:10:09.297" v="73" actId="26606"/>
          <ac:picMkLst>
            <pc:docMk/>
            <pc:sldMk cId="1084234661" sldId="256"/>
            <ac:picMk id="4" creationId="{1E11D0BE-2F20-0E80-030E-DBC66E559EE5}"/>
          </ac:picMkLst>
        </pc:picChg>
      </pc:sldChg>
      <pc:sldChg chg="new del">
        <pc:chgData name="Schultz, Adam L" userId="fe0b4636-6dbe-47b8-84c9-690f73bd8c55" providerId="ADAL" clId="{218D85CB-2508-4A7B-A46D-83305F42BDE5}" dt="2022-04-20T19:11:12.295" v="227" actId="47"/>
        <pc:sldMkLst>
          <pc:docMk/>
          <pc:sldMk cId="1622894758" sldId="257"/>
        </pc:sldMkLst>
      </pc:sldChg>
      <pc:sldChg chg="addSp delSp modSp new mod">
        <pc:chgData name="Schultz, Adam L" userId="fe0b4636-6dbe-47b8-84c9-690f73bd8c55" providerId="ADAL" clId="{218D85CB-2508-4A7B-A46D-83305F42BDE5}" dt="2022-04-25T13:40:01.802" v="4112" actId="1035"/>
        <pc:sldMkLst>
          <pc:docMk/>
          <pc:sldMk cId="3441083584" sldId="257"/>
        </pc:sldMkLst>
        <pc:spChg chg="mod">
          <ac:chgData name="Schultz, Adam L" userId="fe0b4636-6dbe-47b8-84c9-690f73bd8c55" providerId="ADAL" clId="{218D85CB-2508-4A7B-A46D-83305F42BDE5}" dt="2022-04-20T19:11:29.833" v="237" actId="20577"/>
          <ac:spMkLst>
            <pc:docMk/>
            <pc:sldMk cId="3441083584" sldId="257"/>
            <ac:spMk id="2" creationId="{49B64C28-CEAF-400C-BA37-4180EE028027}"/>
          </ac:spMkLst>
        </pc:spChg>
        <pc:spChg chg="del mod">
          <ac:chgData name="Schultz, Adam L" userId="fe0b4636-6dbe-47b8-84c9-690f73bd8c55" providerId="ADAL" clId="{218D85CB-2508-4A7B-A46D-83305F42BDE5}" dt="2022-04-20T20:28:10.566" v="1296" actId="26606"/>
          <ac:spMkLst>
            <pc:docMk/>
            <pc:sldMk cId="3441083584" sldId="257"/>
            <ac:spMk id="3" creationId="{B87E117D-1904-4A98-85FF-FE79C135DE1A}"/>
          </ac:spMkLst>
        </pc:spChg>
        <pc:spChg chg="add mod topLvl">
          <ac:chgData name="Schultz, Adam L" userId="fe0b4636-6dbe-47b8-84c9-690f73bd8c55" providerId="ADAL" clId="{218D85CB-2508-4A7B-A46D-83305F42BDE5}" dt="2022-04-25T13:39:56.666" v="4110" actId="1035"/>
          <ac:spMkLst>
            <pc:docMk/>
            <pc:sldMk cId="3441083584" sldId="257"/>
            <ac:spMk id="6" creationId="{319A9BA9-C9F9-44D8-A8F1-BF167BAF16CB}"/>
          </ac:spMkLst>
        </pc:spChg>
        <pc:spChg chg="add del mod topLvl">
          <ac:chgData name="Schultz, Adam L" userId="fe0b4636-6dbe-47b8-84c9-690f73bd8c55" providerId="ADAL" clId="{218D85CB-2508-4A7B-A46D-83305F42BDE5}" dt="2022-04-25T13:40:01.802" v="4112" actId="1035"/>
          <ac:spMkLst>
            <pc:docMk/>
            <pc:sldMk cId="3441083584" sldId="257"/>
            <ac:spMk id="7" creationId="{C9F141B1-5AC6-4E4E-B186-5C0C0050D233}"/>
          </ac:spMkLst>
        </pc:spChg>
        <pc:grpChg chg="add del mod">
          <ac:chgData name="Schultz, Adam L" userId="fe0b4636-6dbe-47b8-84c9-690f73bd8c55" providerId="ADAL" clId="{218D85CB-2508-4A7B-A46D-83305F42BDE5}" dt="2022-04-25T13:39:51.066" v="4108" actId="1036"/>
          <ac:grpSpMkLst>
            <pc:docMk/>
            <pc:sldMk cId="3441083584" sldId="257"/>
            <ac:grpSpMk id="4" creationId="{53DAF917-885E-4C25-AAF0-D2B97014A346}"/>
          </ac:grpSpMkLst>
        </pc:grpChg>
        <pc:graphicFrameChg chg="add mod">
          <ac:chgData name="Schultz, Adam L" userId="fe0b4636-6dbe-47b8-84c9-690f73bd8c55" providerId="ADAL" clId="{218D85CB-2508-4A7B-A46D-83305F42BDE5}" dt="2022-04-25T13:34:06.152" v="3972" actId="1076"/>
          <ac:graphicFrameMkLst>
            <pc:docMk/>
            <pc:sldMk cId="3441083584" sldId="257"/>
            <ac:graphicFrameMk id="5" creationId="{4B6CC9D9-A943-D22F-0122-914FD149A8D5}"/>
          </ac:graphicFrameMkLst>
        </pc:graphicFrameChg>
      </pc:sldChg>
      <pc:sldChg chg="addSp delSp modSp new mod setBg">
        <pc:chgData name="Schultz, Adam L" userId="fe0b4636-6dbe-47b8-84c9-690f73bd8c55" providerId="ADAL" clId="{218D85CB-2508-4A7B-A46D-83305F42BDE5}" dt="2022-04-25T13:38:36.315" v="4096" actId="20577"/>
        <pc:sldMkLst>
          <pc:docMk/>
          <pc:sldMk cId="3387624454" sldId="258"/>
        </pc:sldMkLst>
        <pc:spChg chg="mod">
          <ac:chgData name="Schultz, Adam L" userId="fe0b4636-6dbe-47b8-84c9-690f73bd8c55" providerId="ADAL" clId="{218D85CB-2508-4A7B-A46D-83305F42BDE5}" dt="2022-04-25T13:38:36.315" v="4096" actId="20577"/>
          <ac:spMkLst>
            <pc:docMk/>
            <pc:sldMk cId="3387624454" sldId="258"/>
            <ac:spMk id="2" creationId="{B43BFE37-8B10-4922-97B7-58253B090E00}"/>
          </ac:spMkLst>
        </pc:spChg>
        <pc:spChg chg="add del">
          <ac:chgData name="Schultz, Adam L" userId="fe0b4636-6dbe-47b8-84c9-690f73bd8c55" providerId="ADAL" clId="{218D85CB-2508-4A7B-A46D-83305F42BDE5}" dt="2022-04-20T19:15:59.736" v="259" actId="26606"/>
          <ac:spMkLst>
            <pc:docMk/>
            <pc:sldMk cId="3387624454" sldId="258"/>
            <ac:spMk id="3" creationId="{C3966C9E-BB62-4048-8324-8D95C393703C}"/>
          </ac:spMkLst>
        </pc:spChg>
        <pc:spChg chg="add">
          <ac:chgData name="Schultz, Adam L" userId="fe0b4636-6dbe-47b8-84c9-690f73bd8c55" providerId="ADAL" clId="{218D85CB-2508-4A7B-A46D-83305F42BDE5}" dt="2022-04-20T19:15:59.736" v="259" actId="26606"/>
          <ac:spMkLst>
            <pc:docMk/>
            <pc:sldMk cId="3387624454" sldId="258"/>
            <ac:spMk id="8" creationId="{1C799903-48D5-4A31-A1A2-541072D9771E}"/>
          </ac:spMkLst>
        </pc:spChg>
        <pc:spChg chg="add del">
          <ac:chgData name="Schultz, Adam L" userId="fe0b4636-6dbe-47b8-84c9-690f73bd8c55" providerId="ADAL" clId="{218D85CB-2508-4A7B-A46D-83305F42BDE5}" dt="2022-04-20T19:15:59.729" v="258" actId="26606"/>
          <ac:spMkLst>
            <pc:docMk/>
            <pc:sldMk cId="3387624454" sldId="258"/>
            <ac:spMk id="9" creationId="{8D06CE56-3881-4ADA-8CEF-D18B02C242A3}"/>
          </ac:spMkLst>
        </pc:spChg>
        <pc:spChg chg="add">
          <ac:chgData name="Schultz, Adam L" userId="fe0b4636-6dbe-47b8-84c9-690f73bd8c55" providerId="ADAL" clId="{218D85CB-2508-4A7B-A46D-83305F42BDE5}" dt="2022-04-20T19:15:59.736" v="259" actId="26606"/>
          <ac:spMkLst>
            <pc:docMk/>
            <pc:sldMk cId="3387624454" sldId="258"/>
            <ac:spMk id="10" creationId="{8EFFF109-FC58-4FD3-BE05-9775A1310F55}"/>
          </ac:spMkLst>
        </pc:spChg>
        <pc:spChg chg="add del">
          <ac:chgData name="Schultz, Adam L" userId="fe0b4636-6dbe-47b8-84c9-690f73bd8c55" providerId="ADAL" clId="{218D85CB-2508-4A7B-A46D-83305F42BDE5}" dt="2022-04-20T19:15:59.729" v="258" actId="26606"/>
          <ac:spMkLst>
            <pc:docMk/>
            <pc:sldMk cId="3387624454" sldId="258"/>
            <ac:spMk id="11" creationId="{79F3C543-62EC-4433-9C93-A2CD8764E9B4}"/>
          </ac:spMkLst>
        </pc:spChg>
        <pc:spChg chg="add">
          <ac:chgData name="Schultz, Adam L" userId="fe0b4636-6dbe-47b8-84c9-690f73bd8c55" providerId="ADAL" clId="{218D85CB-2508-4A7B-A46D-83305F42BDE5}" dt="2022-04-20T19:15:59.736" v="259" actId="26606"/>
          <ac:spMkLst>
            <pc:docMk/>
            <pc:sldMk cId="3387624454" sldId="258"/>
            <ac:spMk id="12" creationId="{E1B96AD6-92A9-4273-A62B-96A1C3E0BA95}"/>
          </ac:spMkLst>
        </pc:spChg>
        <pc:spChg chg="add del">
          <ac:chgData name="Schultz, Adam L" userId="fe0b4636-6dbe-47b8-84c9-690f73bd8c55" providerId="ADAL" clId="{218D85CB-2508-4A7B-A46D-83305F42BDE5}" dt="2022-04-20T19:15:59.729" v="258" actId="26606"/>
          <ac:spMkLst>
            <pc:docMk/>
            <pc:sldMk cId="3387624454" sldId="258"/>
            <ac:spMk id="13" creationId="{031EA4A4-5D79-4817-B146-24029A2F3CC7}"/>
          </ac:spMkLst>
        </pc:spChg>
        <pc:spChg chg="add">
          <ac:chgData name="Schultz, Adam L" userId="fe0b4636-6dbe-47b8-84c9-690f73bd8c55" providerId="ADAL" clId="{218D85CB-2508-4A7B-A46D-83305F42BDE5}" dt="2022-04-20T19:15:59.736" v="259" actId="26606"/>
          <ac:spMkLst>
            <pc:docMk/>
            <pc:sldMk cId="3387624454" sldId="258"/>
            <ac:spMk id="14" creationId="{463EEC44-1BA3-44ED-81FC-A644B04B2A44}"/>
          </ac:spMkLst>
        </pc:spChg>
        <pc:spChg chg="add del">
          <ac:chgData name="Schultz, Adam L" userId="fe0b4636-6dbe-47b8-84c9-690f73bd8c55" providerId="ADAL" clId="{218D85CB-2508-4A7B-A46D-83305F42BDE5}" dt="2022-04-20T19:15:59.729" v="258" actId="26606"/>
          <ac:spMkLst>
            <pc:docMk/>
            <pc:sldMk cId="3387624454" sldId="258"/>
            <ac:spMk id="15" creationId="{AF2F604E-43BE-4DC3-B983-E071523364F8}"/>
          </ac:spMkLst>
        </pc:spChg>
        <pc:spChg chg="add del">
          <ac:chgData name="Schultz, Adam L" userId="fe0b4636-6dbe-47b8-84c9-690f73bd8c55" providerId="ADAL" clId="{218D85CB-2508-4A7B-A46D-83305F42BDE5}" dt="2022-04-20T19:15:59.729" v="258" actId="26606"/>
          <ac:spMkLst>
            <pc:docMk/>
            <pc:sldMk cId="3387624454" sldId="258"/>
            <ac:spMk id="17" creationId="{08C9B587-E65E-4B52-B37C-ABEBB6E87928}"/>
          </ac:spMkLst>
        </pc:spChg>
        <pc:spChg chg="add mod">
          <ac:chgData name="Schultz, Adam L" userId="fe0b4636-6dbe-47b8-84c9-690f73bd8c55" providerId="ADAL" clId="{218D85CB-2508-4A7B-A46D-83305F42BDE5}" dt="2022-04-25T13:38:28.259" v="4091" actId="20577"/>
          <ac:spMkLst>
            <pc:docMk/>
            <pc:sldMk cId="3387624454" sldId="258"/>
            <ac:spMk id="19" creationId="{C3966C9E-BB62-4048-8324-8D95C393703C}"/>
          </ac:spMkLst>
        </pc:spChg>
        <pc:picChg chg="add del">
          <ac:chgData name="Schultz, Adam L" userId="fe0b4636-6dbe-47b8-84c9-690f73bd8c55" providerId="ADAL" clId="{218D85CB-2508-4A7B-A46D-83305F42BDE5}" dt="2022-04-20T19:15:59.729" v="258" actId="26606"/>
          <ac:picMkLst>
            <pc:docMk/>
            <pc:sldMk cId="3387624454" sldId="258"/>
            <ac:picMk id="5" creationId="{4E34D3F6-D7A9-C95C-7FBE-C56527237C62}"/>
          </ac:picMkLst>
        </pc:picChg>
      </pc:sldChg>
      <pc:sldChg chg="addSp delSp modSp new mod setBg">
        <pc:chgData name="Schultz, Adam L" userId="fe0b4636-6dbe-47b8-84c9-690f73bd8c55" providerId="ADAL" clId="{218D85CB-2508-4A7B-A46D-83305F42BDE5}" dt="2022-04-25T18:30:27.443" v="5039"/>
        <pc:sldMkLst>
          <pc:docMk/>
          <pc:sldMk cId="2999804567" sldId="259"/>
        </pc:sldMkLst>
        <pc:spChg chg="mod">
          <ac:chgData name="Schultz, Adam L" userId="fe0b4636-6dbe-47b8-84c9-690f73bd8c55" providerId="ADAL" clId="{218D85CB-2508-4A7B-A46D-83305F42BDE5}" dt="2022-04-20T20:33:03.005" v="1963" actId="26606"/>
          <ac:spMkLst>
            <pc:docMk/>
            <pc:sldMk cId="2999804567" sldId="259"/>
            <ac:spMk id="2" creationId="{D4F387B5-B011-4289-AEFE-82F3FC7D382D}"/>
          </ac:spMkLst>
        </pc:spChg>
        <pc:spChg chg="add del mod">
          <ac:chgData name="Schultz, Adam L" userId="fe0b4636-6dbe-47b8-84c9-690f73bd8c55" providerId="ADAL" clId="{218D85CB-2508-4A7B-A46D-83305F42BDE5}" dt="2022-04-20T20:33:03.005" v="1963" actId="26606"/>
          <ac:spMkLst>
            <pc:docMk/>
            <pc:sldMk cId="2999804567" sldId="259"/>
            <ac:spMk id="3" creationId="{AC087421-927A-429F-A7C1-75B9394BBB8C}"/>
          </ac:spMkLst>
        </pc:spChg>
        <pc:spChg chg="add">
          <ac:chgData name="Schultz, Adam L" userId="fe0b4636-6dbe-47b8-84c9-690f73bd8c55" providerId="ADAL" clId="{218D85CB-2508-4A7B-A46D-83305F42BDE5}" dt="2022-04-20T20:33:03.005" v="1963" actId="26606"/>
          <ac:spMkLst>
            <pc:docMk/>
            <pc:sldMk cId="2999804567" sldId="259"/>
            <ac:spMk id="6" creationId="{7517A47C-B2E5-4B79-8061-D74B1311AF6E}"/>
          </ac:spMkLst>
        </pc:spChg>
        <pc:spChg chg="add">
          <ac:chgData name="Schultz, Adam L" userId="fe0b4636-6dbe-47b8-84c9-690f73bd8c55" providerId="ADAL" clId="{218D85CB-2508-4A7B-A46D-83305F42BDE5}" dt="2022-04-20T20:33:03.005" v="1963" actId="26606"/>
          <ac:spMkLst>
            <pc:docMk/>
            <pc:sldMk cId="2999804567" sldId="259"/>
            <ac:spMk id="7" creationId="{C505E780-2083-4CB5-A42A-5E0E2908ECC3}"/>
          </ac:spMkLst>
        </pc:spChg>
        <pc:spChg chg="add">
          <ac:chgData name="Schultz, Adam L" userId="fe0b4636-6dbe-47b8-84c9-690f73bd8c55" providerId="ADAL" clId="{218D85CB-2508-4A7B-A46D-83305F42BDE5}" dt="2022-04-20T20:33:03.005" v="1963" actId="26606"/>
          <ac:spMkLst>
            <pc:docMk/>
            <pc:sldMk cId="2999804567" sldId="259"/>
            <ac:spMk id="8" creationId="{D2C0AE1C-0118-41AE-8A10-7CDCBF10E96F}"/>
          </ac:spMkLst>
        </pc:spChg>
        <pc:spChg chg="add del">
          <ac:chgData name="Schultz, Adam L" userId="fe0b4636-6dbe-47b8-84c9-690f73bd8c55" providerId="ADAL" clId="{218D85CB-2508-4A7B-A46D-83305F42BDE5}" dt="2022-04-20T20:32:11.397" v="1637" actId="26606"/>
          <ac:spMkLst>
            <pc:docMk/>
            <pc:sldMk cId="2999804567" sldId="259"/>
            <ac:spMk id="9" creationId="{7517A47C-B2E5-4B79-8061-D74B1311AF6E}"/>
          </ac:spMkLst>
        </pc:spChg>
        <pc:spChg chg="add">
          <ac:chgData name="Schultz, Adam L" userId="fe0b4636-6dbe-47b8-84c9-690f73bd8c55" providerId="ADAL" clId="{218D85CB-2508-4A7B-A46D-83305F42BDE5}" dt="2022-04-20T20:33:03.005" v="1963" actId="26606"/>
          <ac:spMkLst>
            <pc:docMk/>
            <pc:sldMk cId="2999804567" sldId="259"/>
            <ac:spMk id="10" creationId="{463EEC44-1BA3-44ED-81FC-A644B04B2A44}"/>
          </ac:spMkLst>
        </pc:spChg>
        <pc:spChg chg="add del">
          <ac:chgData name="Schultz, Adam L" userId="fe0b4636-6dbe-47b8-84c9-690f73bd8c55" providerId="ADAL" clId="{218D85CB-2508-4A7B-A46D-83305F42BDE5}" dt="2022-04-20T20:32:11.397" v="1637" actId="26606"/>
          <ac:spMkLst>
            <pc:docMk/>
            <pc:sldMk cId="2999804567" sldId="259"/>
            <ac:spMk id="11" creationId="{C505E780-2083-4CB5-A42A-5E0E2908ECC3}"/>
          </ac:spMkLst>
        </pc:spChg>
        <pc:spChg chg="add del">
          <ac:chgData name="Schultz, Adam L" userId="fe0b4636-6dbe-47b8-84c9-690f73bd8c55" providerId="ADAL" clId="{218D85CB-2508-4A7B-A46D-83305F42BDE5}" dt="2022-04-20T20:32:11.397" v="1637" actId="26606"/>
          <ac:spMkLst>
            <pc:docMk/>
            <pc:sldMk cId="2999804567" sldId="259"/>
            <ac:spMk id="13" creationId="{D2C0AE1C-0118-41AE-8A10-7CDCBF10E96F}"/>
          </ac:spMkLst>
        </pc:spChg>
        <pc:spChg chg="add del">
          <ac:chgData name="Schultz, Adam L" userId="fe0b4636-6dbe-47b8-84c9-690f73bd8c55" providerId="ADAL" clId="{218D85CB-2508-4A7B-A46D-83305F42BDE5}" dt="2022-04-20T20:32:11.397" v="1637" actId="26606"/>
          <ac:spMkLst>
            <pc:docMk/>
            <pc:sldMk cId="2999804567" sldId="259"/>
            <ac:spMk id="15" creationId="{463EEC44-1BA3-44ED-81FC-A644B04B2A44}"/>
          </ac:spMkLst>
        </pc:spChg>
        <pc:graphicFrameChg chg="add del mod">
          <ac:chgData name="Schultz, Adam L" userId="fe0b4636-6dbe-47b8-84c9-690f73bd8c55" providerId="ADAL" clId="{218D85CB-2508-4A7B-A46D-83305F42BDE5}" dt="2022-04-20T20:32:11.397" v="1637" actId="26606"/>
          <ac:graphicFrameMkLst>
            <pc:docMk/>
            <pc:sldMk cId="2999804567" sldId="259"/>
            <ac:graphicFrameMk id="5" creationId="{641FF925-3CBB-FB6A-BD18-2C5EC9E4ED76}"/>
          </ac:graphicFrameMkLst>
        </pc:graphicFrameChg>
        <pc:graphicFrameChg chg="add mod">
          <ac:chgData name="Schultz, Adam L" userId="fe0b4636-6dbe-47b8-84c9-690f73bd8c55" providerId="ADAL" clId="{218D85CB-2508-4A7B-A46D-83305F42BDE5}" dt="2022-04-25T18:30:27.443" v="5039"/>
          <ac:graphicFrameMkLst>
            <pc:docMk/>
            <pc:sldMk cId="2999804567" sldId="259"/>
            <ac:graphicFrameMk id="12" creationId="{96226569-4674-01B4-B342-4A81C98FBC26}"/>
          </ac:graphicFrameMkLst>
        </pc:graphicFrameChg>
      </pc:sldChg>
      <pc:sldChg chg="addSp delSp modSp new mod setBg">
        <pc:chgData name="Schultz, Adam L" userId="fe0b4636-6dbe-47b8-84c9-690f73bd8c55" providerId="ADAL" clId="{218D85CB-2508-4A7B-A46D-83305F42BDE5}" dt="2022-04-20T20:50:35.942" v="3949" actId="20577"/>
        <pc:sldMkLst>
          <pc:docMk/>
          <pc:sldMk cId="1434848224" sldId="260"/>
        </pc:sldMkLst>
        <pc:spChg chg="mod">
          <ac:chgData name="Schultz, Adam L" userId="fe0b4636-6dbe-47b8-84c9-690f73bd8c55" providerId="ADAL" clId="{218D85CB-2508-4A7B-A46D-83305F42BDE5}" dt="2022-04-20T20:48:44.731" v="3901" actId="26606"/>
          <ac:spMkLst>
            <pc:docMk/>
            <pc:sldMk cId="1434848224" sldId="260"/>
            <ac:spMk id="2" creationId="{59DB6F8C-FC88-4693-A302-E9CA6F774103}"/>
          </ac:spMkLst>
        </pc:spChg>
        <pc:spChg chg="del mod">
          <ac:chgData name="Schultz, Adam L" userId="fe0b4636-6dbe-47b8-84c9-690f73bd8c55" providerId="ADAL" clId="{218D85CB-2508-4A7B-A46D-83305F42BDE5}" dt="2022-04-20T20:48:44.731" v="3901" actId="26606"/>
          <ac:spMkLst>
            <pc:docMk/>
            <pc:sldMk cId="1434848224" sldId="260"/>
            <ac:spMk id="3" creationId="{49A78DE2-3D7E-44B4-A049-1B9E60B0AEAC}"/>
          </ac:spMkLst>
        </pc:spChg>
        <pc:spChg chg="add">
          <ac:chgData name="Schultz, Adam L" userId="fe0b4636-6dbe-47b8-84c9-690f73bd8c55" providerId="ADAL" clId="{218D85CB-2508-4A7B-A46D-83305F42BDE5}" dt="2022-04-20T20:48:44.731" v="3901" actId="26606"/>
          <ac:spMkLst>
            <pc:docMk/>
            <pc:sldMk cId="1434848224" sldId="260"/>
            <ac:spMk id="9" creationId="{53B021B3-DE93-4AB7-8A18-CF5F1CED88B8}"/>
          </ac:spMkLst>
        </pc:spChg>
        <pc:spChg chg="add">
          <ac:chgData name="Schultz, Adam L" userId="fe0b4636-6dbe-47b8-84c9-690f73bd8c55" providerId="ADAL" clId="{218D85CB-2508-4A7B-A46D-83305F42BDE5}" dt="2022-04-20T20:48:44.731" v="3901" actId="26606"/>
          <ac:spMkLst>
            <pc:docMk/>
            <pc:sldMk cId="1434848224" sldId="260"/>
            <ac:spMk id="11" creationId="{52D502E5-F6B4-4D58-B4AE-FC466FF15EE8}"/>
          </ac:spMkLst>
        </pc:spChg>
        <pc:spChg chg="add">
          <ac:chgData name="Schultz, Adam L" userId="fe0b4636-6dbe-47b8-84c9-690f73bd8c55" providerId="ADAL" clId="{218D85CB-2508-4A7B-A46D-83305F42BDE5}" dt="2022-04-20T20:48:44.731" v="3901" actId="26606"/>
          <ac:spMkLst>
            <pc:docMk/>
            <pc:sldMk cId="1434848224" sldId="260"/>
            <ac:spMk id="13" creationId="{9DECDBF4-02B6-4BB4-B65B-B8107AD6A9E8}"/>
          </ac:spMkLst>
        </pc:spChg>
        <pc:graphicFrameChg chg="add mod">
          <ac:chgData name="Schultz, Adam L" userId="fe0b4636-6dbe-47b8-84c9-690f73bd8c55" providerId="ADAL" clId="{218D85CB-2508-4A7B-A46D-83305F42BDE5}" dt="2022-04-20T20:50:35.942" v="3949" actId="20577"/>
          <ac:graphicFrameMkLst>
            <pc:docMk/>
            <pc:sldMk cId="1434848224" sldId="260"/>
            <ac:graphicFrameMk id="5" creationId="{317BF45B-E86B-F03D-C7C6-C8BC1AF45E68}"/>
          </ac:graphicFrameMkLst>
        </pc:graphicFrameChg>
      </pc:sldChg>
      <pc:sldChg chg="modSp new del mod">
        <pc:chgData name="Schultz, Adam L" userId="fe0b4636-6dbe-47b8-84c9-690f73bd8c55" providerId="ADAL" clId="{218D85CB-2508-4A7B-A46D-83305F42BDE5}" dt="2022-04-20T20:32:10.316" v="1635" actId="680"/>
        <pc:sldMkLst>
          <pc:docMk/>
          <pc:sldMk cId="3070443554" sldId="260"/>
        </pc:sldMkLst>
        <pc:spChg chg="mod">
          <ac:chgData name="Schultz, Adam L" userId="fe0b4636-6dbe-47b8-84c9-690f73bd8c55" providerId="ADAL" clId="{218D85CB-2508-4A7B-A46D-83305F42BDE5}" dt="2022-04-20T20:32:09.941" v="1634" actId="20577"/>
          <ac:spMkLst>
            <pc:docMk/>
            <pc:sldMk cId="3070443554" sldId="260"/>
            <ac:spMk id="2" creationId="{AADE54E5-287D-4019-A2D7-A1A148F60B48}"/>
          </ac:spMkLst>
        </pc:spChg>
      </pc:sldChg>
      <pc:sldChg chg="modSp new mod">
        <pc:chgData name="Schultz, Adam L" userId="fe0b4636-6dbe-47b8-84c9-690f73bd8c55" providerId="ADAL" clId="{218D85CB-2508-4A7B-A46D-83305F42BDE5}" dt="2022-04-25T18:33:55.278" v="5041" actId="20577"/>
        <pc:sldMkLst>
          <pc:docMk/>
          <pc:sldMk cId="3364226860" sldId="261"/>
        </pc:sldMkLst>
        <pc:spChg chg="mod">
          <ac:chgData name="Schultz, Adam L" userId="fe0b4636-6dbe-47b8-84c9-690f73bd8c55" providerId="ADAL" clId="{218D85CB-2508-4A7B-A46D-83305F42BDE5}" dt="2022-04-20T20:34:42.588" v="2088" actId="20577"/>
          <ac:spMkLst>
            <pc:docMk/>
            <pc:sldMk cId="3364226860" sldId="261"/>
            <ac:spMk id="2" creationId="{CD8681FD-1F7A-4C1A-BBA9-0DDE08082738}"/>
          </ac:spMkLst>
        </pc:spChg>
        <pc:spChg chg="mod">
          <ac:chgData name="Schultz, Adam L" userId="fe0b4636-6dbe-47b8-84c9-690f73bd8c55" providerId="ADAL" clId="{218D85CB-2508-4A7B-A46D-83305F42BDE5}" dt="2022-04-25T18:33:55.278" v="5041" actId="20577"/>
          <ac:spMkLst>
            <pc:docMk/>
            <pc:sldMk cId="3364226860" sldId="261"/>
            <ac:spMk id="3" creationId="{0578CB16-5653-4E2C-9774-7B7988FE0B31}"/>
          </ac:spMkLst>
        </pc:spChg>
      </pc:sldChg>
      <pc:sldChg chg="modSp new add del mod">
        <pc:chgData name="Schultz, Adam L" userId="fe0b4636-6dbe-47b8-84c9-690f73bd8c55" providerId="ADAL" clId="{218D85CB-2508-4A7B-A46D-83305F42BDE5}" dt="2022-04-25T13:31:57.822" v="3952" actId="2696"/>
        <pc:sldMkLst>
          <pc:docMk/>
          <pc:sldMk cId="3079007493" sldId="262"/>
        </pc:sldMkLst>
        <pc:spChg chg="mod">
          <ac:chgData name="Schultz, Adam L" userId="fe0b4636-6dbe-47b8-84c9-690f73bd8c55" providerId="ADAL" clId="{218D85CB-2508-4A7B-A46D-83305F42BDE5}" dt="2022-04-20T20:35:05.332" v="2141" actId="20577"/>
          <ac:spMkLst>
            <pc:docMk/>
            <pc:sldMk cId="3079007493" sldId="262"/>
            <ac:spMk id="2" creationId="{444C1BF7-43C1-4177-9C15-92B5FEC0BE6B}"/>
          </ac:spMkLst>
        </pc:spChg>
      </pc:sldChg>
      <pc:sldChg chg="modSp new mod">
        <pc:chgData name="Schultz, Adam L" userId="fe0b4636-6dbe-47b8-84c9-690f73bd8c55" providerId="ADAL" clId="{218D85CB-2508-4A7B-A46D-83305F42BDE5}" dt="2022-04-25T13:50:51.923" v="4667" actId="20577"/>
        <pc:sldMkLst>
          <pc:docMk/>
          <pc:sldMk cId="1099683627" sldId="263"/>
        </pc:sldMkLst>
        <pc:spChg chg="mod">
          <ac:chgData name="Schultz, Adam L" userId="fe0b4636-6dbe-47b8-84c9-690f73bd8c55" providerId="ADAL" clId="{218D85CB-2508-4A7B-A46D-83305F42BDE5}" dt="2022-04-20T20:35:19.493" v="2179" actId="20577"/>
          <ac:spMkLst>
            <pc:docMk/>
            <pc:sldMk cId="1099683627" sldId="263"/>
            <ac:spMk id="2" creationId="{7F08BDF7-2192-4AAF-8A76-E915E69E4548}"/>
          </ac:spMkLst>
        </pc:spChg>
        <pc:spChg chg="mod">
          <ac:chgData name="Schultz, Adam L" userId="fe0b4636-6dbe-47b8-84c9-690f73bd8c55" providerId="ADAL" clId="{218D85CB-2508-4A7B-A46D-83305F42BDE5}" dt="2022-04-25T13:50:51.923" v="4667" actId="20577"/>
          <ac:spMkLst>
            <pc:docMk/>
            <pc:sldMk cId="1099683627" sldId="263"/>
            <ac:spMk id="3" creationId="{22DD96AB-867D-4F02-931D-0931AEF87776}"/>
          </ac:spMkLst>
        </pc:spChg>
      </pc:sldChg>
      <pc:sldChg chg="modSp mod">
        <pc:chgData name="Schultz, Adam L" userId="fe0b4636-6dbe-47b8-84c9-690f73bd8c55" providerId="ADAL" clId="{218D85CB-2508-4A7B-A46D-83305F42BDE5}" dt="2022-04-25T13:49:49.275" v="4446" actId="20577"/>
        <pc:sldMkLst>
          <pc:docMk/>
          <pc:sldMk cId="770489026" sldId="264"/>
        </pc:sldMkLst>
        <pc:spChg chg="mod">
          <ac:chgData name="Schultz, Adam L" userId="fe0b4636-6dbe-47b8-84c9-690f73bd8c55" providerId="ADAL" clId="{218D85CB-2508-4A7B-A46D-83305F42BDE5}" dt="2022-04-25T13:49:49.275" v="4446" actId="20577"/>
          <ac:spMkLst>
            <pc:docMk/>
            <pc:sldMk cId="770489026" sldId="264"/>
            <ac:spMk id="2" creationId="{41B4F549-23B5-AF79-0DA7-4C257EDF7CA8}"/>
          </ac:spMkLst>
        </pc:spChg>
      </pc:sldChg>
      <pc:sldChg chg="modSp new mod">
        <pc:chgData name="Schultz, Adam L" userId="fe0b4636-6dbe-47b8-84c9-690f73bd8c55" providerId="ADAL" clId="{218D85CB-2508-4A7B-A46D-83305F42BDE5}" dt="2022-04-25T13:54:31.733" v="5038" actId="33524"/>
        <pc:sldMkLst>
          <pc:docMk/>
          <pc:sldMk cId="444670508" sldId="265"/>
        </pc:sldMkLst>
        <pc:spChg chg="mod">
          <ac:chgData name="Schultz, Adam L" userId="fe0b4636-6dbe-47b8-84c9-690f73bd8c55" providerId="ADAL" clId="{218D85CB-2508-4A7B-A46D-83305F42BDE5}" dt="2022-04-25T13:51:47.090" v="4700" actId="20577"/>
          <ac:spMkLst>
            <pc:docMk/>
            <pc:sldMk cId="444670508" sldId="265"/>
            <ac:spMk id="2" creationId="{744FDA40-27F4-4D91-AE38-7E2B165C05D2}"/>
          </ac:spMkLst>
        </pc:spChg>
        <pc:spChg chg="mod">
          <ac:chgData name="Schultz, Adam L" userId="fe0b4636-6dbe-47b8-84c9-690f73bd8c55" providerId="ADAL" clId="{218D85CB-2508-4A7B-A46D-83305F42BDE5}" dt="2022-04-25T13:54:31.733" v="5038" actId="33524"/>
          <ac:spMkLst>
            <pc:docMk/>
            <pc:sldMk cId="444670508" sldId="265"/>
            <ac:spMk id="3" creationId="{0D774CC3-37FA-4B47-8DF6-D084A11D4717}"/>
          </ac:spMkLst>
        </pc:spChg>
      </pc:sldChg>
      <pc:sldMasterChg chg="del delSldLayout">
        <pc:chgData name="Schultz, Adam L" userId="fe0b4636-6dbe-47b8-84c9-690f73bd8c55" providerId="ADAL" clId="{218D85CB-2508-4A7B-A46D-83305F42BDE5}" dt="2022-04-20T19:10:09.297" v="73" actId="26606"/>
        <pc:sldMasterMkLst>
          <pc:docMk/>
          <pc:sldMasterMk cId="1974420543" sldId="2147483648"/>
        </pc:sldMasterMkLst>
        <pc:sldLayoutChg chg="del">
          <pc:chgData name="Schultz, Adam L" userId="fe0b4636-6dbe-47b8-84c9-690f73bd8c55" providerId="ADAL" clId="{218D85CB-2508-4A7B-A46D-83305F42BDE5}" dt="2022-04-20T19:10:09.297" v="73" actId="26606"/>
          <pc:sldLayoutMkLst>
            <pc:docMk/>
            <pc:sldMasterMk cId="1974420543" sldId="2147483648"/>
            <pc:sldLayoutMk cId="1992939040" sldId="2147483649"/>
          </pc:sldLayoutMkLst>
        </pc:sldLayoutChg>
        <pc:sldLayoutChg chg="del">
          <pc:chgData name="Schultz, Adam L" userId="fe0b4636-6dbe-47b8-84c9-690f73bd8c55" providerId="ADAL" clId="{218D85CB-2508-4A7B-A46D-83305F42BDE5}" dt="2022-04-20T19:10:09.297" v="73" actId="26606"/>
          <pc:sldLayoutMkLst>
            <pc:docMk/>
            <pc:sldMasterMk cId="1974420543" sldId="2147483648"/>
            <pc:sldLayoutMk cId="950851971" sldId="2147483650"/>
          </pc:sldLayoutMkLst>
        </pc:sldLayoutChg>
        <pc:sldLayoutChg chg="del">
          <pc:chgData name="Schultz, Adam L" userId="fe0b4636-6dbe-47b8-84c9-690f73bd8c55" providerId="ADAL" clId="{218D85CB-2508-4A7B-A46D-83305F42BDE5}" dt="2022-04-20T19:10:09.297" v="73" actId="26606"/>
          <pc:sldLayoutMkLst>
            <pc:docMk/>
            <pc:sldMasterMk cId="1974420543" sldId="2147483648"/>
            <pc:sldLayoutMk cId="4118884891" sldId="2147483651"/>
          </pc:sldLayoutMkLst>
        </pc:sldLayoutChg>
        <pc:sldLayoutChg chg="del">
          <pc:chgData name="Schultz, Adam L" userId="fe0b4636-6dbe-47b8-84c9-690f73bd8c55" providerId="ADAL" clId="{218D85CB-2508-4A7B-A46D-83305F42BDE5}" dt="2022-04-20T19:10:09.297" v="73" actId="26606"/>
          <pc:sldLayoutMkLst>
            <pc:docMk/>
            <pc:sldMasterMk cId="1974420543" sldId="2147483648"/>
            <pc:sldLayoutMk cId="1169258372" sldId="2147483652"/>
          </pc:sldLayoutMkLst>
        </pc:sldLayoutChg>
        <pc:sldLayoutChg chg="del">
          <pc:chgData name="Schultz, Adam L" userId="fe0b4636-6dbe-47b8-84c9-690f73bd8c55" providerId="ADAL" clId="{218D85CB-2508-4A7B-A46D-83305F42BDE5}" dt="2022-04-20T19:10:09.297" v="73" actId="26606"/>
          <pc:sldLayoutMkLst>
            <pc:docMk/>
            <pc:sldMasterMk cId="1974420543" sldId="2147483648"/>
            <pc:sldLayoutMk cId="3374680312" sldId="2147483653"/>
          </pc:sldLayoutMkLst>
        </pc:sldLayoutChg>
        <pc:sldLayoutChg chg="del">
          <pc:chgData name="Schultz, Adam L" userId="fe0b4636-6dbe-47b8-84c9-690f73bd8c55" providerId="ADAL" clId="{218D85CB-2508-4A7B-A46D-83305F42BDE5}" dt="2022-04-20T19:10:09.297" v="73" actId="26606"/>
          <pc:sldLayoutMkLst>
            <pc:docMk/>
            <pc:sldMasterMk cId="1974420543" sldId="2147483648"/>
            <pc:sldLayoutMk cId="2822516552" sldId="2147483654"/>
          </pc:sldLayoutMkLst>
        </pc:sldLayoutChg>
        <pc:sldLayoutChg chg="del">
          <pc:chgData name="Schultz, Adam L" userId="fe0b4636-6dbe-47b8-84c9-690f73bd8c55" providerId="ADAL" clId="{218D85CB-2508-4A7B-A46D-83305F42BDE5}" dt="2022-04-20T19:10:09.297" v="73" actId="26606"/>
          <pc:sldLayoutMkLst>
            <pc:docMk/>
            <pc:sldMasterMk cId="1974420543" sldId="2147483648"/>
            <pc:sldLayoutMk cId="1675558586" sldId="2147483655"/>
          </pc:sldLayoutMkLst>
        </pc:sldLayoutChg>
        <pc:sldLayoutChg chg="del">
          <pc:chgData name="Schultz, Adam L" userId="fe0b4636-6dbe-47b8-84c9-690f73bd8c55" providerId="ADAL" clId="{218D85CB-2508-4A7B-A46D-83305F42BDE5}" dt="2022-04-20T19:10:09.297" v="73" actId="26606"/>
          <pc:sldLayoutMkLst>
            <pc:docMk/>
            <pc:sldMasterMk cId="1974420543" sldId="2147483648"/>
            <pc:sldLayoutMk cId="304791359" sldId="2147483656"/>
          </pc:sldLayoutMkLst>
        </pc:sldLayoutChg>
        <pc:sldLayoutChg chg="del">
          <pc:chgData name="Schultz, Adam L" userId="fe0b4636-6dbe-47b8-84c9-690f73bd8c55" providerId="ADAL" clId="{218D85CB-2508-4A7B-A46D-83305F42BDE5}" dt="2022-04-20T19:10:09.297" v="73" actId="26606"/>
          <pc:sldLayoutMkLst>
            <pc:docMk/>
            <pc:sldMasterMk cId="1974420543" sldId="2147483648"/>
            <pc:sldLayoutMk cId="917984208" sldId="2147483657"/>
          </pc:sldLayoutMkLst>
        </pc:sldLayoutChg>
        <pc:sldLayoutChg chg="del">
          <pc:chgData name="Schultz, Adam L" userId="fe0b4636-6dbe-47b8-84c9-690f73bd8c55" providerId="ADAL" clId="{218D85CB-2508-4A7B-A46D-83305F42BDE5}" dt="2022-04-20T19:10:09.297" v="73" actId="26606"/>
          <pc:sldLayoutMkLst>
            <pc:docMk/>
            <pc:sldMasterMk cId="1974420543" sldId="2147483648"/>
            <pc:sldLayoutMk cId="907487627" sldId="2147483658"/>
          </pc:sldLayoutMkLst>
        </pc:sldLayoutChg>
        <pc:sldLayoutChg chg="del">
          <pc:chgData name="Schultz, Adam L" userId="fe0b4636-6dbe-47b8-84c9-690f73bd8c55" providerId="ADAL" clId="{218D85CB-2508-4A7B-A46D-83305F42BDE5}" dt="2022-04-20T19:10:09.297" v="73" actId="26606"/>
          <pc:sldLayoutMkLst>
            <pc:docMk/>
            <pc:sldMasterMk cId="1974420543" sldId="2147483648"/>
            <pc:sldLayoutMk cId="3104704830" sldId="2147483659"/>
          </pc:sldLayoutMkLst>
        </pc:sldLayoutChg>
      </pc:sldMasterChg>
      <pc:sldMasterChg chg="add addSldLayout">
        <pc:chgData name="Schultz, Adam L" userId="fe0b4636-6dbe-47b8-84c9-690f73bd8c55" providerId="ADAL" clId="{218D85CB-2508-4A7B-A46D-83305F42BDE5}" dt="2022-04-20T19:10:09.297" v="73" actId="26606"/>
        <pc:sldMasterMkLst>
          <pc:docMk/>
          <pc:sldMasterMk cId="331297388" sldId="2147483699"/>
        </pc:sldMasterMkLst>
        <pc:sldLayoutChg chg="add">
          <pc:chgData name="Schultz, Adam L" userId="fe0b4636-6dbe-47b8-84c9-690f73bd8c55" providerId="ADAL" clId="{218D85CB-2508-4A7B-A46D-83305F42BDE5}" dt="2022-04-20T19:10:09.297" v="73" actId="26606"/>
          <pc:sldLayoutMkLst>
            <pc:docMk/>
            <pc:sldMasterMk cId="331297388" sldId="2147483699"/>
            <pc:sldLayoutMk cId="3490151715" sldId="2147483688"/>
          </pc:sldLayoutMkLst>
        </pc:sldLayoutChg>
        <pc:sldLayoutChg chg="add">
          <pc:chgData name="Schultz, Adam L" userId="fe0b4636-6dbe-47b8-84c9-690f73bd8c55" providerId="ADAL" clId="{218D85CB-2508-4A7B-A46D-83305F42BDE5}" dt="2022-04-20T19:10:09.297" v="73" actId="26606"/>
          <pc:sldLayoutMkLst>
            <pc:docMk/>
            <pc:sldMasterMk cId="331297388" sldId="2147483699"/>
            <pc:sldLayoutMk cId="2705524884" sldId="2147483689"/>
          </pc:sldLayoutMkLst>
        </pc:sldLayoutChg>
        <pc:sldLayoutChg chg="add">
          <pc:chgData name="Schultz, Adam L" userId="fe0b4636-6dbe-47b8-84c9-690f73bd8c55" providerId="ADAL" clId="{218D85CB-2508-4A7B-A46D-83305F42BDE5}" dt="2022-04-20T19:10:09.297" v="73" actId="26606"/>
          <pc:sldLayoutMkLst>
            <pc:docMk/>
            <pc:sldMasterMk cId="331297388" sldId="2147483699"/>
            <pc:sldLayoutMk cId="3198555702" sldId="2147483690"/>
          </pc:sldLayoutMkLst>
        </pc:sldLayoutChg>
        <pc:sldLayoutChg chg="add">
          <pc:chgData name="Schultz, Adam L" userId="fe0b4636-6dbe-47b8-84c9-690f73bd8c55" providerId="ADAL" clId="{218D85CB-2508-4A7B-A46D-83305F42BDE5}" dt="2022-04-20T19:10:09.297" v="73" actId="26606"/>
          <pc:sldLayoutMkLst>
            <pc:docMk/>
            <pc:sldMasterMk cId="331297388" sldId="2147483699"/>
            <pc:sldLayoutMk cId="190742615" sldId="2147483691"/>
          </pc:sldLayoutMkLst>
        </pc:sldLayoutChg>
        <pc:sldLayoutChg chg="add">
          <pc:chgData name="Schultz, Adam L" userId="fe0b4636-6dbe-47b8-84c9-690f73bd8c55" providerId="ADAL" clId="{218D85CB-2508-4A7B-A46D-83305F42BDE5}" dt="2022-04-20T19:10:09.297" v="73" actId="26606"/>
          <pc:sldLayoutMkLst>
            <pc:docMk/>
            <pc:sldMasterMk cId="331297388" sldId="2147483699"/>
            <pc:sldLayoutMk cId="1514001059" sldId="2147483692"/>
          </pc:sldLayoutMkLst>
        </pc:sldLayoutChg>
        <pc:sldLayoutChg chg="add">
          <pc:chgData name="Schultz, Adam L" userId="fe0b4636-6dbe-47b8-84c9-690f73bd8c55" providerId="ADAL" clId="{218D85CB-2508-4A7B-A46D-83305F42BDE5}" dt="2022-04-20T19:10:09.297" v="73" actId="26606"/>
          <pc:sldLayoutMkLst>
            <pc:docMk/>
            <pc:sldMasterMk cId="331297388" sldId="2147483699"/>
            <pc:sldLayoutMk cId="1994742088" sldId="2147483693"/>
          </pc:sldLayoutMkLst>
        </pc:sldLayoutChg>
        <pc:sldLayoutChg chg="add">
          <pc:chgData name="Schultz, Adam L" userId="fe0b4636-6dbe-47b8-84c9-690f73bd8c55" providerId="ADAL" clId="{218D85CB-2508-4A7B-A46D-83305F42BDE5}" dt="2022-04-20T19:10:09.297" v="73" actId="26606"/>
          <pc:sldLayoutMkLst>
            <pc:docMk/>
            <pc:sldMasterMk cId="331297388" sldId="2147483699"/>
            <pc:sldLayoutMk cId="3959346332" sldId="2147483694"/>
          </pc:sldLayoutMkLst>
        </pc:sldLayoutChg>
        <pc:sldLayoutChg chg="add">
          <pc:chgData name="Schultz, Adam L" userId="fe0b4636-6dbe-47b8-84c9-690f73bd8c55" providerId="ADAL" clId="{218D85CB-2508-4A7B-A46D-83305F42BDE5}" dt="2022-04-20T19:10:09.297" v="73" actId="26606"/>
          <pc:sldLayoutMkLst>
            <pc:docMk/>
            <pc:sldMasterMk cId="331297388" sldId="2147483699"/>
            <pc:sldLayoutMk cId="3375550328" sldId="2147483695"/>
          </pc:sldLayoutMkLst>
        </pc:sldLayoutChg>
        <pc:sldLayoutChg chg="add">
          <pc:chgData name="Schultz, Adam L" userId="fe0b4636-6dbe-47b8-84c9-690f73bd8c55" providerId="ADAL" clId="{218D85CB-2508-4A7B-A46D-83305F42BDE5}" dt="2022-04-20T19:10:09.297" v="73" actId="26606"/>
          <pc:sldLayoutMkLst>
            <pc:docMk/>
            <pc:sldMasterMk cId="331297388" sldId="2147483699"/>
            <pc:sldLayoutMk cId="410268268" sldId="2147483696"/>
          </pc:sldLayoutMkLst>
        </pc:sldLayoutChg>
        <pc:sldLayoutChg chg="add">
          <pc:chgData name="Schultz, Adam L" userId="fe0b4636-6dbe-47b8-84c9-690f73bd8c55" providerId="ADAL" clId="{218D85CB-2508-4A7B-A46D-83305F42BDE5}" dt="2022-04-20T19:10:09.297" v="73" actId="26606"/>
          <pc:sldLayoutMkLst>
            <pc:docMk/>
            <pc:sldMasterMk cId="331297388" sldId="2147483699"/>
            <pc:sldLayoutMk cId="2239301596" sldId="2147483697"/>
          </pc:sldLayoutMkLst>
        </pc:sldLayoutChg>
        <pc:sldLayoutChg chg="add">
          <pc:chgData name="Schultz, Adam L" userId="fe0b4636-6dbe-47b8-84c9-690f73bd8c55" providerId="ADAL" clId="{218D85CB-2508-4A7B-A46D-83305F42BDE5}" dt="2022-04-20T19:10:09.297" v="73" actId="26606"/>
          <pc:sldLayoutMkLst>
            <pc:docMk/>
            <pc:sldMasterMk cId="331297388" sldId="2147483699"/>
            <pc:sldLayoutMk cId="2881267674" sldId="2147483698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E9F088-7EDE-408E-A2D1-46AD54E3A2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3083EF-8CAA-444C-894F-2F160DD15571}">
      <dgm:prSet/>
      <dgm:spPr/>
      <dgm:t>
        <a:bodyPr/>
        <a:lstStyle/>
        <a:p>
          <a:r>
            <a:rPr lang="en-US"/>
            <a:t>Proposed Solution</a:t>
          </a:r>
        </a:p>
      </dgm:t>
    </dgm:pt>
    <dgm:pt modelId="{3755A591-2FAB-4258-A14D-38FF4625606F}" type="parTrans" cxnId="{61B94E97-5512-485F-92F5-00196B29E7BB}">
      <dgm:prSet/>
      <dgm:spPr/>
      <dgm:t>
        <a:bodyPr/>
        <a:lstStyle/>
        <a:p>
          <a:endParaRPr lang="en-US"/>
        </a:p>
      </dgm:t>
    </dgm:pt>
    <dgm:pt modelId="{6ED458F9-13DF-4A9D-95D9-3EBCAD23125D}" type="sibTrans" cxnId="{61B94E97-5512-485F-92F5-00196B29E7BB}">
      <dgm:prSet/>
      <dgm:spPr/>
      <dgm:t>
        <a:bodyPr/>
        <a:lstStyle/>
        <a:p>
          <a:endParaRPr lang="en-US"/>
        </a:p>
      </dgm:t>
    </dgm:pt>
    <dgm:pt modelId="{74F8DFD9-5D89-4544-A57D-61B48F3194D9}">
      <dgm:prSet/>
      <dgm:spPr/>
      <dgm:t>
        <a:bodyPr/>
        <a:lstStyle/>
        <a:p>
          <a:r>
            <a:rPr lang="en-US"/>
            <a:t>Solution Needs</a:t>
          </a:r>
        </a:p>
      </dgm:t>
    </dgm:pt>
    <dgm:pt modelId="{E68BF3FB-7809-469F-A94B-7BBF0A97B751}" type="parTrans" cxnId="{4FA5877B-19F0-4498-9691-EF69CDA8A7E9}">
      <dgm:prSet/>
      <dgm:spPr/>
      <dgm:t>
        <a:bodyPr/>
        <a:lstStyle/>
        <a:p>
          <a:endParaRPr lang="en-US"/>
        </a:p>
      </dgm:t>
    </dgm:pt>
    <dgm:pt modelId="{BF30DCEB-FC34-4322-A8C3-F8112FD2A511}" type="sibTrans" cxnId="{4FA5877B-19F0-4498-9691-EF69CDA8A7E9}">
      <dgm:prSet/>
      <dgm:spPr/>
      <dgm:t>
        <a:bodyPr/>
        <a:lstStyle/>
        <a:p>
          <a:endParaRPr lang="en-US"/>
        </a:p>
      </dgm:t>
    </dgm:pt>
    <dgm:pt modelId="{32FFA648-985B-4766-A261-7F2CC02D96EC}">
      <dgm:prSet/>
      <dgm:spPr/>
      <dgm:t>
        <a:bodyPr/>
        <a:lstStyle/>
        <a:p>
          <a:r>
            <a:rPr lang="en-US"/>
            <a:t>Key Modules/Components</a:t>
          </a:r>
        </a:p>
      </dgm:t>
    </dgm:pt>
    <dgm:pt modelId="{FFE2143D-9322-4B23-8F26-C92C0B365E32}" type="parTrans" cxnId="{059A1F24-0C16-4176-B28E-101A42D5B721}">
      <dgm:prSet/>
      <dgm:spPr/>
      <dgm:t>
        <a:bodyPr/>
        <a:lstStyle/>
        <a:p>
          <a:endParaRPr lang="en-US"/>
        </a:p>
      </dgm:t>
    </dgm:pt>
    <dgm:pt modelId="{8AE06A75-80C6-4935-B3B1-5CF011FF66A8}" type="sibTrans" cxnId="{059A1F24-0C16-4176-B28E-101A42D5B721}">
      <dgm:prSet/>
      <dgm:spPr/>
      <dgm:t>
        <a:bodyPr/>
        <a:lstStyle/>
        <a:p>
          <a:endParaRPr lang="en-US"/>
        </a:p>
      </dgm:t>
    </dgm:pt>
    <dgm:pt modelId="{A68AC991-94F9-45CE-99EE-42300A347664}">
      <dgm:prSet/>
      <dgm:spPr/>
      <dgm:t>
        <a:bodyPr/>
        <a:lstStyle/>
        <a:p>
          <a:r>
            <a:rPr lang="en-US"/>
            <a:t>Project Applications</a:t>
          </a:r>
        </a:p>
      </dgm:t>
    </dgm:pt>
    <dgm:pt modelId="{FF3B8F94-0981-40C4-9468-2BC523FE0DE1}" type="parTrans" cxnId="{B09E92F9-BE07-401A-AA03-B9857A800A34}">
      <dgm:prSet/>
      <dgm:spPr/>
      <dgm:t>
        <a:bodyPr/>
        <a:lstStyle/>
        <a:p>
          <a:endParaRPr lang="en-US"/>
        </a:p>
      </dgm:t>
    </dgm:pt>
    <dgm:pt modelId="{3EB9581C-5706-4DD5-992F-A9EF38BC81F1}" type="sibTrans" cxnId="{B09E92F9-BE07-401A-AA03-B9857A800A34}">
      <dgm:prSet/>
      <dgm:spPr/>
      <dgm:t>
        <a:bodyPr/>
        <a:lstStyle/>
        <a:p>
          <a:endParaRPr lang="en-US"/>
        </a:p>
      </dgm:t>
    </dgm:pt>
    <dgm:pt modelId="{B300F5F6-0680-4A21-9856-39FED9635C67}">
      <dgm:prSet/>
      <dgm:spPr/>
      <dgm:t>
        <a:bodyPr/>
        <a:lstStyle/>
        <a:p>
          <a:r>
            <a:rPr lang="en-US"/>
            <a:t>Project Goals and Accomplishments</a:t>
          </a:r>
        </a:p>
      </dgm:t>
    </dgm:pt>
    <dgm:pt modelId="{11D8E7D6-2341-4F18-8FE1-F69D1B7F2DC4}" type="parTrans" cxnId="{FFEFDE61-1347-45AD-BDE1-A8E3549960E3}">
      <dgm:prSet/>
      <dgm:spPr/>
      <dgm:t>
        <a:bodyPr/>
        <a:lstStyle/>
        <a:p>
          <a:endParaRPr lang="en-US"/>
        </a:p>
      </dgm:t>
    </dgm:pt>
    <dgm:pt modelId="{4D6397E8-F8ED-40D0-9AED-188F28D8B9C3}" type="sibTrans" cxnId="{FFEFDE61-1347-45AD-BDE1-A8E3549960E3}">
      <dgm:prSet/>
      <dgm:spPr/>
      <dgm:t>
        <a:bodyPr/>
        <a:lstStyle/>
        <a:p>
          <a:endParaRPr lang="en-US"/>
        </a:p>
      </dgm:t>
    </dgm:pt>
    <dgm:pt modelId="{43BCDF33-3C12-4072-96F7-72A0133AF3FA}" type="pres">
      <dgm:prSet presAssocID="{2AE9F088-7EDE-408E-A2D1-46AD54E3A2BB}" presName="linear" presStyleCnt="0">
        <dgm:presLayoutVars>
          <dgm:animLvl val="lvl"/>
          <dgm:resizeHandles val="exact"/>
        </dgm:presLayoutVars>
      </dgm:prSet>
      <dgm:spPr/>
    </dgm:pt>
    <dgm:pt modelId="{E1750106-1619-47F9-8BAC-4C6A3D28D181}" type="pres">
      <dgm:prSet presAssocID="{3A3083EF-8CAA-444C-894F-2F160DD1557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00604F7-43F2-43CD-8B47-50D4D3F3E65E}" type="pres">
      <dgm:prSet presAssocID="{6ED458F9-13DF-4A9D-95D9-3EBCAD23125D}" presName="spacer" presStyleCnt="0"/>
      <dgm:spPr/>
    </dgm:pt>
    <dgm:pt modelId="{03C96477-9D4B-4D99-BBA9-907301695A37}" type="pres">
      <dgm:prSet presAssocID="{74F8DFD9-5D89-4544-A57D-61B48F3194D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F724FC5-6C13-430A-A467-1C1D0FB9703E}" type="pres">
      <dgm:prSet presAssocID="{BF30DCEB-FC34-4322-A8C3-F8112FD2A511}" presName="spacer" presStyleCnt="0"/>
      <dgm:spPr/>
    </dgm:pt>
    <dgm:pt modelId="{63491A8E-75F7-4D69-9168-A45FD77085F7}" type="pres">
      <dgm:prSet presAssocID="{32FFA648-985B-4766-A261-7F2CC02D96E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A1CDFAF-BB31-434A-888A-18098EDDB274}" type="pres">
      <dgm:prSet presAssocID="{8AE06A75-80C6-4935-B3B1-5CF011FF66A8}" presName="spacer" presStyleCnt="0"/>
      <dgm:spPr/>
    </dgm:pt>
    <dgm:pt modelId="{018D162C-AB10-40FA-A69D-6CC1696FBFA0}" type="pres">
      <dgm:prSet presAssocID="{A68AC991-94F9-45CE-99EE-42300A34766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3A5FFC1-C59A-45FB-8A9A-D2C434D211A0}" type="pres">
      <dgm:prSet presAssocID="{3EB9581C-5706-4DD5-992F-A9EF38BC81F1}" presName="spacer" presStyleCnt="0"/>
      <dgm:spPr/>
    </dgm:pt>
    <dgm:pt modelId="{AACB07FB-33BE-4C67-8F28-CEC89DF6E559}" type="pres">
      <dgm:prSet presAssocID="{B300F5F6-0680-4A21-9856-39FED9635C6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DC56E08-98D9-4DC2-9E36-F6776178EAC0}" type="presOf" srcId="{A68AC991-94F9-45CE-99EE-42300A347664}" destId="{018D162C-AB10-40FA-A69D-6CC1696FBFA0}" srcOrd="0" destOrd="0" presId="urn:microsoft.com/office/officeart/2005/8/layout/vList2"/>
    <dgm:cxn modelId="{3FEF7A0F-CA5F-48DE-92F3-28CABEEA5853}" type="presOf" srcId="{74F8DFD9-5D89-4544-A57D-61B48F3194D9}" destId="{03C96477-9D4B-4D99-BBA9-907301695A37}" srcOrd="0" destOrd="0" presId="urn:microsoft.com/office/officeart/2005/8/layout/vList2"/>
    <dgm:cxn modelId="{059A1F24-0C16-4176-B28E-101A42D5B721}" srcId="{2AE9F088-7EDE-408E-A2D1-46AD54E3A2BB}" destId="{32FFA648-985B-4766-A261-7F2CC02D96EC}" srcOrd="2" destOrd="0" parTransId="{FFE2143D-9322-4B23-8F26-C92C0B365E32}" sibTransId="{8AE06A75-80C6-4935-B3B1-5CF011FF66A8}"/>
    <dgm:cxn modelId="{FFEFDE61-1347-45AD-BDE1-A8E3549960E3}" srcId="{2AE9F088-7EDE-408E-A2D1-46AD54E3A2BB}" destId="{B300F5F6-0680-4A21-9856-39FED9635C67}" srcOrd="4" destOrd="0" parTransId="{11D8E7D6-2341-4F18-8FE1-F69D1B7F2DC4}" sibTransId="{4D6397E8-F8ED-40D0-9AED-188F28D8B9C3}"/>
    <dgm:cxn modelId="{69FEEF79-8034-4F92-8E54-2AEB859BA5DE}" type="presOf" srcId="{32FFA648-985B-4766-A261-7F2CC02D96EC}" destId="{63491A8E-75F7-4D69-9168-A45FD77085F7}" srcOrd="0" destOrd="0" presId="urn:microsoft.com/office/officeart/2005/8/layout/vList2"/>
    <dgm:cxn modelId="{200AF879-7DA8-43F3-9A23-D303195B66C2}" type="presOf" srcId="{3A3083EF-8CAA-444C-894F-2F160DD15571}" destId="{E1750106-1619-47F9-8BAC-4C6A3D28D181}" srcOrd="0" destOrd="0" presId="urn:microsoft.com/office/officeart/2005/8/layout/vList2"/>
    <dgm:cxn modelId="{4FA5877B-19F0-4498-9691-EF69CDA8A7E9}" srcId="{2AE9F088-7EDE-408E-A2D1-46AD54E3A2BB}" destId="{74F8DFD9-5D89-4544-A57D-61B48F3194D9}" srcOrd="1" destOrd="0" parTransId="{E68BF3FB-7809-469F-A94B-7BBF0A97B751}" sibTransId="{BF30DCEB-FC34-4322-A8C3-F8112FD2A511}"/>
    <dgm:cxn modelId="{33ED3480-94F3-4D01-B106-AB0181377CF6}" type="presOf" srcId="{B300F5F6-0680-4A21-9856-39FED9635C67}" destId="{AACB07FB-33BE-4C67-8F28-CEC89DF6E559}" srcOrd="0" destOrd="0" presId="urn:microsoft.com/office/officeart/2005/8/layout/vList2"/>
    <dgm:cxn modelId="{61B94E97-5512-485F-92F5-00196B29E7BB}" srcId="{2AE9F088-7EDE-408E-A2D1-46AD54E3A2BB}" destId="{3A3083EF-8CAA-444C-894F-2F160DD15571}" srcOrd="0" destOrd="0" parTransId="{3755A591-2FAB-4258-A14D-38FF4625606F}" sibTransId="{6ED458F9-13DF-4A9D-95D9-3EBCAD23125D}"/>
    <dgm:cxn modelId="{9229B6C8-F287-4DFC-9811-90399B6B431A}" type="presOf" srcId="{2AE9F088-7EDE-408E-A2D1-46AD54E3A2BB}" destId="{43BCDF33-3C12-4072-96F7-72A0133AF3FA}" srcOrd="0" destOrd="0" presId="urn:microsoft.com/office/officeart/2005/8/layout/vList2"/>
    <dgm:cxn modelId="{B09E92F9-BE07-401A-AA03-B9857A800A34}" srcId="{2AE9F088-7EDE-408E-A2D1-46AD54E3A2BB}" destId="{A68AC991-94F9-45CE-99EE-42300A347664}" srcOrd="3" destOrd="0" parTransId="{FF3B8F94-0981-40C4-9468-2BC523FE0DE1}" sibTransId="{3EB9581C-5706-4DD5-992F-A9EF38BC81F1}"/>
    <dgm:cxn modelId="{1F241A6F-E2BB-4A94-B389-3137EFE7D1D6}" type="presParOf" srcId="{43BCDF33-3C12-4072-96F7-72A0133AF3FA}" destId="{E1750106-1619-47F9-8BAC-4C6A3D28D181}" srcOrd="0" destOrd="0" presId="urn:microsoft.com/office/officeart/2005/8/layout/vList2"/>
    <dgm:cxn modelId="{4FC88A99-0E3A-4EF2-8C51-D83A655298D9}" type="presParOf" srcId="{43BCDF33-3C12-4072-96F7-72A0133AF3FA}" destId="{600604F7-43F2-43CD-8B47-50D4D3F3E65E}" srcOrd="1" destOrd="0" presId="urn:microsoft.com/office/officeart/2005/8/layout/vList2"/>
    <dgm:cxn modelId="{5B21A49B-2592-40C5-A32A-4A0F783EC096}" type="presParOf" srcId="{43BCDF33-3C12-4072-96F7-72A0133AF3FA}" destId="{03C96477-9D4B-4D99-BBA9-907301695A37}" srcOrd="2" destOrd="0" presId="urn:microsoft.com/office/officeart/2005/8/layout/vList2"/>
    <dgm:cxn modelId="{C8AAD65A-228C-4B85-AA2E-8F604BCD095E}" type="presParOf" srcId="{43BCDF33-3C12-4072-96F7-72A0133AF3FA}" destId="{2F724FC5-6C13-430A-A467-1C1D0FB9703E}" srcOrd="3" destOrd="0" presId="urn:microsoft.com/office/officeart/2005/8/layout/vList2"/>
    <dgm:cxn modelId="{E566174B-E1D0-470C-8591-44A47EA8A407}" type="presParOf" srcId="{43BCDF33-3C12-4072-96F7-72A0133AF3FA}" destId="{63491A8E-75F7-4D69-9168-A45FD77085F7}" srcOrd="4" destOrd="0" presId="urn:microsoft.com/office/officeart/2005/8/layout/vList2"/>
    <dgm:cxn modelId="{75409C5A-6B26-40D8-BCCA-F7142A60AC0D}" type="presParOf" srcId="{43BCDF33-3C12-4072-96F7-72A0133AF3FA}" destId="{4A1CDFAF-BB31-434A-888A-18098EDDB274}" srcOrd="5" destOrd="0" presId="urn:microsoft.com/office/officeart/2005/8/layout/vList2"/>
    <dgm:cxn modelId="{E1AFFBDD-82A7-4A96-AB75-6EB5878D67BB}" type="presParOf" srcId="{43BCDF33-3C12-4072-96F7-72A0133AF3FA}" destId="{018D162C-AB10-40FA-A69D-6CC1696FBFA0}" srcOrd="6" destOrd="0" presId="urn:microsoft.com/office/officeart/2005/8/layout/vList2"/>
    <dgm:cxn modelId="{8C913972-3A64-48EC-9BF8-4ACCF6177C13}" type="presParOf" srcId="{43BCDF33-3C12-4072-96F7-72A0133AF3FA}" destId="{B3A5FFC1-C59A-45FB-8A9A-D2C434D211A0}" srcOrd="7" destOrd="0" presId="urn:microsoft.com/office/officeart/2005/8/layout/vList2"/>
    <dgm:cxn modelId="{9D7A7E09-43B3-4410-B032-8C00614BAD20}" type="presParOf" srcId="{43BCDF33-3C12-4072-96F7-72A0133AF3FA}" destId="{AACB07FB-33BE-4C67-8F28-CEC89DF6E55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966AAD-F568-45E4-919A-9A0E816C3A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C398BB7-A786-4EE9-B5AC-FCFBBE02888A}">
      <dgm:prSet/>
      <dgm:spPr/>
      <dgm:t>
        <a:bodyPr/>
        <a:lstStyle/>
        <a:p>
          <a:r>
            <a:rPr lang="en-US"/>
            <a:t>Provide an intuitive endpoint for users to develop and improve on their data structures skills.</a:t>
          </a:r>
        </a:p>
      </dgm:t>
    </dgm:pt>
    <dgm:pt modelId="{2763006D-9905-463E-8713-09C3C0C824D6}" type="parTrans" cxnId="{34EAF6DA-BAB9-4CFF-BBB3-5CF0CE5EB666}">
      <dgm:prSet/>
      <dgm:spPr/>
      <dgm:t>
        <a:bodyPr/>
        <a:lstStyle/>
        <a:p>
          <a:endParaRPr lang="en-US"/>
        </a:p>
      </dgm:t>
    </dgm:pt>
    <dgm:pt modelId="{81FC3A66-70C4-4AA2-9C47-340430B79713}" type="sibTrans" cxnId="{34EAF6DA-BAB9-4CFF-BBB3-5CF0CE5EB666}">
      <dgm:prSet/>
      <dgm:spPr/>
      <dgm:t>
        <a:bodyPr/>
        <a:lstStyle/>
        <a:p>
          <a:endParaRPr lang="en-US"/>
        </a:p>
      </dgm:t>
    </dgm:pt>
    <dgm:pt modelId="{680453D7-F8FE-4F02-B647-3C90562F489A}">
      <dgm:prSet/>
      <dgm:spPr/>
      <dgm:t>
        <a:bodyPr/>
        <a:lstStyle/>
        <a:p>
          <a:r>
            <a:rPr lang="en-US"/>
            <a:t>Include an exhaustive list of implemented data structures.</a:t>
          </a:r>
        </a:p>
      </dgm:t>
    </dgm:pt>
    <dgm:pt modelId="{8DD850CD-0309-4F4E-A016-C8EA7C060D72}" type="parTrans" cxnId="{859C2CC0-19FB-4F7F-AFC7-A359EE90DC52}">
      <dgm:prSet/>
      <dgm:spPr/>
      <dgm:t>
        <a:bodyPr/>
        <a:lstStyle/>
        <a:p>
          <a:endParaRPr lang="en-US"/>
        </a:p>
      </dgm:t>
    </dgm:pt>
    <dgm:pt modelId="{95D2492C-B793-4003-978C-36B7A9E70524}" type="sibTrans" cxnId="{859C2CC0-19FB-4F7F-AFC7-A359EE90DC52}">
      <dgm:prSet/>
      <dgm:spPr/>
      <dgm:t>
        <a:bodyPr/>
        <a:lstStyle/>
        <a:p>
          <a:endParaRPr lang="en-US"/>
        </a:p>
      </dgm:t>
    </dgm:pt>
    <dgm:pt modelId="{16F95D45-3DAB-4C35-B81C-9F031E3D88A6}">
      <dgm:prSet/>
      <dgm:spPr/>
      <dgm:t>
        <a:bodyPr/>
        <a:lstStyle/>
        <a:p>
          <a:r>
            <a:rPr lang="en-US"/>
            <a:t>Generalize the implementations such that there is an increased potential in future reusability.</a:t>
          </a:r>
        </a:p>
      </dgm:t>
    </dgm:pt>
    <dgm:pt modelId="{02E9CBBE-2CC2-49B6-B3C0-AFCBFBD960A2}" type="parTrans" cxnId="{DAA1A034-A269-46A6-A0D8-0841D3EB2416}">
      <dgm:prSet/>
      <dgm:spPr/>
      <dgm:t>
        <a:bodyPr/>
        <a:lstStyle/>
        <a:p>
          <a:endParaRPr lang="en-US"/>
        </a:p>
      </dgm:t>
    </dgm:pt>
    <dgm:pt modelId="{64D46317-208E-4412-8035-EF3C6D0571B2}" type="sibTrans" cxnId="{DAA1A034-A269-46A6-A0D8-0841D3EB2416}">
      <dgm:prSet/>
      <dgm:spPr/>
      <dgm:t>
        <a:bodyPr/>
        <a:lstStyle/>
        <a:p>
          <a:endParaRPr lang="en-US"/>
        </a:p>
      </dgm:t>
    </dgm:pt>
    <dgm:pt modelId="{EC8B041B-893C-4BC3-B32E-13DCCF835C65}">
      <dgm:prSet/>
      <dgm:spPr/>
      <dgm:t>
        <a:bodyPr/>
        <a:lstStyle/>
        <a:p>
          <a:r>
            <a:rPr lang="en-US"/>
            <a:t>Ensure the integrity of the implemented data structures through exhaustive testing.</a:t>
          </a:r>
        </a:p>
      </dgm:t>
    </dgm:pt>
    <dgm:pt modelId="{CC96DDFA-4DBA-4DB9-B75C-8A64B4A80E4E}" type="parTrans" cxnId="{C7FBD55E-C591-4A2F-B8F6-849CA199AE3F}">
      <dgm:prSet/>
      <dgm:spPr/>
      <dgm:t>
        <a:bodyPr/>
        <a:lstStyle/>
        <a:p>
          <a:endParaRPr lang="en-US"/>
        </a:p>
      </dgm:t>
    </dgm:pt>
    <dgm:pt modelId="{C1A41A84-B4DF-467D-B57E-3400EA779591}" type="sibTrans" cxnId="{C7FBD55E-C591-4A2F-B8F6-849CA199AE3F}">
      <dgm:prSet/>
      <dgm:spPr/>
      <dgm:t>
        <a:bodyPr/>
        <a:lstStyle/>
        <a:p>
          <a:endParaRPr lang="en-US"/>
        </a:p>
      </dgm:t>
    </dgm:pt>
    <dgm:pt modelId="{97518358-0006-4B45-8BCA-A3AE2E60E183}" type="pres">
      <dgm:prSet presAssocID="{BA966AAD-F568-45E4-919A-9A0E816C3A92}" presName="root" presStyleCnt="0">
        <dgm:presLayoutVars>
          <dgm:dir/>
          <dgm:resizeHandles val="exact"/>
        </dgm:presLayoutVars>
      </dgm:prSet>
      <dgm:spPr/>
    </dgm:pt>
    <dgm:pt modelId="{A5D489E7-C980-4567-983C-E25BEFA439D5}" type="pres">
      <dgm:prSet presAssocID="{EC398BB7-A786-4EE9-B5AC-FCFBBE02888A}" presName="compNode" presStyleCnt="0"/>
      <dgm:spPr/>
    </dgm:pt>
    <dgm:pt modelId="{4B78DED7-B956-4421-8BBA-5D46A9A0F875}" type="pres">
      <dgm:prSet presAssocID="{EC398BB7-A786-4EE9-B5AC-FCFBBE02888A}" presName="bgRect" presStyleLbl="bgShp" presStyleIdx="0" presStyleCnt="4"/>
      <dgm:spPr/>
    </dgm:pt>
    <dgm:pt modelId="{2C9405D8-DF84-4E84-93D2-3520258BB9AD}" type="pres">
      <dgm:prSet presAssocID="{EC398BB7-A786-4EE9-B5AC-FCFBBE02888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CB81691D-6863-428C-93A5-47DE16AB3BAC}" type="pres">
      <dgm:prSet presAssocID="{EC398BB7-A786-4EE9-B5AC-FCFBBE02888A}" presName="spaceRect" presStyleCnt="0"/>
      <dgm:spPr/>
    </dgm:pt>
    <dgm:pt modelId="{456778F9-9E98-4F00-93EB-3C212E4E53B5}" type="pres">
      <dgm:prSet presAssocID="{EC398BB7-A786-4EE9-B5AC-FCFBBE02888A}" presName="parTx" presStyleLbl="revTx" presStyleIdx="0" presStyleCnt="4">
        <dgm:presLayoutVars>
          <dgm:chMax val="0"/>
          <dgm:chPref val="0"/>
        </dgm:presLayoutVars>
      </dgm:prSet>
      <dgm:spPr/>
    </dgm:pt>
    <dgm:pt modelId="{545C2CE8-B29C-408C-9D54-96E101749008}" type="pres">
      <dgm:prSet presAssocID="{81FC3A66-70C4-4AA2-9C47-340430B79713}" presName="sibTrans" presStyleCnt="0"/>
      <dgm:spPr/>
    </dgm:pt>
    <dgm:pt modelId="{8571042E-FBBC-4499-84B4-0D5B32A252C1}" type="pres">
      <dgm:prSet presAssocID="{680453D7-F8FE-4F02-B647-3C90562F489A}" presName="compNode" presStyleCnt="0"/>
      <dgm:spPr/>
    </dgm:pt>
    <dgm:pt modelId="{E7230270-2F74-4013-A04A-1797792EC780}" type="pres">
      <dgm:prSet presAssocID="{680453D7-F8FE-4F02-B647-3C90562F489A}" presName="bgRect" presStyleLbl="bgShp" presStyleIdx="1" presStyleCnt="4"/>
      <dgm:spPr/>
    </dgm:pt>
    <dgm:pt modelId="{D36202AD-AC45-4C37-BA6E-7BA74C841C1F}" type="pres">
      <dgm:prSet presAssocID="{680453D7-F8FE-4F02-B647-3C90562F489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9D1C1EB-1C64-468D-AB03-9E6B56F9641D}" type="pres">
      <dgm:prSet presAssocID="{680453D7-F8FE-4F02-B647-3C90562F489A}" presName="spaceRect" presStyleCnt="0"/>
      <dgm:spPr/>
    </dgm:pt>
    <dgm:pt modelId="{0BF4AE58-FF44-4AC3-BA8E-FDA5894D32EE}" type="pres">
      <dgm:prSet presAssocID="{680453D7-F8FE-4F02-B647-3C90562F489A}" presName="parTx" presStyleLbl="revTx" presStyleIdx="1" presStyleCnt="4">
        <dgm:presLayoutVars>
          <dgm:chMax val="0"/>
          <dgm:chPref val="0"/>
        </dgm:presLayoutVars>
      </dgm:prSet>
      <dgm:spPr/>
    </dgm:pt>
    <dgm:pt modelId="{F1230247-DBFF-4F66-BCBC-61A91883D0CD}" type="pres">
      <dgm:prSet presAssocID="{95D2492C-B793-4003-978C-36B7A9E70524}" presName="sibTrans" presStyleCnt="0"/>
      <dgm:spPr/>
    </dgm:pt>
    <dgm:pt modelId="{6FFEAEB0-E900-406A-92A2-35AABB8C27FB}" type="pres">
      <dgm:prSet presAssocID="{16F95D45-3DAB-4C35-B81C-9F031E3D88A6}" presName="compNode" presStyleCnt="0"/>
      <dgm:spPr/>
    </dgm:pt>
    <dgm:pt modelId="{D1FB66D1-D806-4D8B-B23B-B9EA7C604171}" type="pres">
      <dgm:prSet presAssocID="{16F95D45-3DAB-4C35-B81C-9F031E3D88A6}" presName="bgRect" presStyleLbl="bgShp" presStyleIdx="2" presStyleCnt="4"/>
      <dgm:spPr/>
    </dgm:pt>
    <dgm:pt modelId="{5FF30263-BE3B-4528-8EE7-54943EB601E2}" type="pres">
      <dgm:prSet presAssocID="{16F95D45-3DAB-4C35-B81C-9F031E3D88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0DCD209-E043-45CB-8C13-CD4A3BAE14CB}" type="pres">
      <dgm:prSet presAssocID="{16F95D45-3DAB-4C35-B81C-9F031E3D88A6}" presName="spaceRect" presStyleCnt="0"/>
      <dgm:spPr/>
    </dgm:pt>
    <dgm:pt modelId="{592B6303-DFA3-464B-9DDB-FE5F98F57A4C}" type="pres">
      <dgm:prSet presAssocID="{16F95D45-3DAB-4C35-B81C-9F031E3D88A6}" presName="parTx" presStyleLbl="revTx" presStyleIdx="2" presStyleCnt="4">
        <dgm:presLayoutVars>
          <dgm:chMax val="0"/>
          <dgm:chPref val="0"/>
        </dgm:presLayoutVars>
      </dgm:prSet>
      <dgm:spPr/>
    </dgm:pt>
    <dgm:pt modelId="{13A46649-3136-4012-9039-E381382A09E6}" type="pres">
      <dgm:prSet presAssocID="{64D46317-208E-4412-8035-EF3C6D0571B2}" presName="sibTrans" presStyleCnt="0"/>
      <dgm:spPr/>
    </dgm:pt>
    <dgm:pt modelId="{2440E068-CB9B-469C-AECA-F50D43EBF516}" type="pres">
      <dgm:prSet presAssocID="{EC8B041B-893C-4BC3-B32E-13DCCF835C65}" presName="compNode" presStyleCnt="0"/>
      <dgm:spPr/>
    </dgm:pt>
    <dgm:pt modelId="{41E697BF-90AF-4D03-BD9A-0D4BDEDDF2BF}" type="pres">
      <dgm:prSet presAssocID="{EC8B041B-893C-4BC3-B32E-13DCCF835C65}" presName="bgRect" presStyleLbl="bgShp" presStyleIdx="3" presStyleCnt="4"/>
      <dgm:spPr/>
    </dgm:pt>
    <dgm:pt modelId="{A202ADA2-3397-46CD-AB13-3F2BC2606891}" type="pres">
      <dgm:prSet presAssocID="{EC8B041B-893C-4BC3-B32E-13DCCF835C6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90B9F66-2E16-4766-81BD-F3E077EB72AC}" type="pres">
      <dgm:prSet presAssocID="{EC8B041B-893C-4BC3-B32E-13DCCF835C65}" presName="spaceRect" presStyleCnt="0"/>
      <dgm:spPr/>
    </dgm:pt>
    <dgm:pt modelId="{828D6E58-4915-4A05-935C-625CE45DAD2B}" type="pres">
      <dgm:prSet presAssocID="{EC8B041B-893C-4BC3-B32E-13DCCF835C6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C3C7001-C3E7-42D2-9CE6-F97A23775C9E}" type="presOf" srcId="{BA966AAD-F568-45E4-919A-9A0E816C3A92}" destId="{97518358-0006-4B45-8BCA-A3AE2E60E183}" srcOrd="0" destOrd="0" presId="urn:microsoft.com/office/officeart/2018/2/layout/IconVerticalSolidList"/>
    <dgm:cxn modelId="{DAA1A034-A269-46A6-A0D8-0841D3EB2416}" srcId="{BA966AAD-F568-45E4-919A-9A0E816C3A92}" destId="{16F95D45-3DAB-4C35-B81C-9F031E3D88A6}" srcOrd="2" destOrd="0" parTransId="{02E9CBBE-2CC2-49B6-B3C0-AFCBFBD960A2}" sibTransId="{64D46317-208E-4412-8035-EF3C6D0571B2}"/>
    <dgm:cxn modelId="{540BC03F-637A-461E-B098-D72A0A05ADFF}" type="presOf" srcId="{EC398BB7-A786-4EE9-B5AC-FCFBBE02888A}" destId="{456778F9-9E98-4F00-93EB-3C212E4E53B5}" srcOrd="0" destOrd="0" presId="urn:microsoft.com/office/officeart/2018/2/layout/IconVerticalSolidList"/>
    <dgm:cxn modelId="{C7FBD55E-C591-4A2F-B8F6-849CA199AE3F}" srcId="{BA966AAD-F568-45E4-919A-9A0E816C3A92}" destId="{EC8B041B-893C-4BC3-B32E-13DCCF835C65}" srcOrd="3" destOrd="0" parTransId="{CC96DDFA-4DBA-4DB9-B75C-8A64B4A80E4E}" sibTransId="{C1A41A84-B4DF-467D-B57E-3400EA779591}"/>
    <dgm:cxn modelId="{9C532B48-DF73-437B-ACE8-DAFB99232D9F}" type="presOf" srcId="{680453D7-F8FE-4F02-B647-3C90562F489A}" destId="{0BF4AE58-FF44-4AC3-BA8E-FDA5894D32EE}" srcOrd="0" destOrd="0" presId="urn:microsoft.com/office/officeart/2018/2/layout/IconVerticalSolidList"/>
    <dgm:cxn modelId="{5F72A7B3-9F14-4754-BEDD-9FF087F35AC7}" type="presOf" srcId="{EC8B041B-893C-4BC3-B32E-13DCCF835C65}" destId="{828D6E58-4915-4A05-935C-625CE45DAD2B}" srcOrd="0" destOrd="0" presId="urn:microsoft.com/office/officeart/2018/2/layout/IconVerticalSolidList"/>
    <dgm:cxn modelId="{859C2CC0-19FB-4F7F-AFC7-A359EE90DC52}" srcId="{BA966AAD-F568-45E4-919A-9A0E816C3A92}" destId="{680453D7-F8FE-4F02-B647-3C90562F489A}" srcOrd="1" destOrd="0" parTransId="{8DD850CD-0309-4F4E-A016-C8EA7C060D72}" sibTransId="{95D2492C-B793-4003-978C-36B7A9E70524}"/>
    <dgm:cxn modelId="{34EAF6DA-BAB9-4CFF-BBB3-5CF0CE5EB666}" srcId="{BA966AAD-F568-45E4-919A-9A0E816C3A92}" destId="{EC398BB7-A786-4EE9-B5AC-FCFBBE02888A}" srcOrd="0" destOrd="0" parTransId="{2763006D-9905-463E-8713-09C3C0C824D6}" sibTransId="{81FC3A66-70C4-4AA2-9C47-340430B79713}"/>
    <dgm:cxn modelId="{20A064E6-6BC1-43DC-B6C4-0833BBB4DCB6}" type="presOf" srcId="{16F95D45-3DAB-4C35-B81C-9F031E3D88A6}" destId="{592B6303-DFA3-464B-9DDB-FE5F98F57A4C}" srcOrd="0" destOrd="0" presId="urn:microsoft.com/office/officeart/2018/2/layout/IconVerticalSolidList"/>
    <dgm:cxn modelId="{6CB4511D-11FC-4968-97ED-F5986E2FBE94}" type="presParOf" srcId="{97518358-0006-4B45-8BCA-A3AE2E60E183}" destId="{A5D489E7-C980-4567-983C-E25BEFA439D5}" srcOrd="0" destOrd="0" presId="urn:microsoft.com/office/officeart/2018/2/layout/IconVerticalSolidList"/>
    <dgm:cxn modelId="{7E5CBBD0-051B-4BB1-9A34-9A917CBA641F}" type="presParOf" srcId="{A5D489E7-C980-4567-983C-E25BEFA439D5}" destId="{4B78DED7-B956-4421-8BBA-5D46A9A0F875}" srcOrd="0" destOrd="0" presId="urn:microsoft.com/office/officeart/2018/2/layout/IconVerticalSolidList"/>
    <dgm:cxn modelId="{7103B088-C48E-4E1C-807A-E3FB3BB28C13}" type="presParOf" srcId="{A5D489E7-C980-4567-983C-E25BEFA439D5}" destId="{2C9405D8-DF84-4E84-93D2-3520258BB9AD}" srcOrd="1" destOrd="0" presId="urn:microsoft.com/office/officeart/2018/2/layout/IconVerticalSolidList"/>
    <dgm:cxn modelId="{C19B2C3C-CB64-4E31-8394-C1127EF04E15}" type="presParOf" srcId="{A5D489E7-C980-4567-983C-E25BEFA439D5}" destId="{CB81691D-6863-428C-93A5-47DE16AB3BAC}" srcOrd="2" destOrd="0" presId="urn:microsoft.com/office/officeart/2018/2/layout/IconVerticalSolidList"/>
    <dgm:cxn modelId="{545492C7-21C0-43A3-BB19-21D406E3FF42}" type="presParOf" srcId="{A5D489E7-C980-4567-983C-E25BEFA439D5}" destId="{456778F9-9E98-4F00-93EB-3C212E4E53B5}" srcOrd="3" destOrd="0" presId="urn:microsoft.com/office/officeart/2018/2/layout/IconVerticalSolidList"/>
    <dgm:cxn modelId="{BC966396-7B9F-4270-A117-1D445876793F}" type="presParOf" srcId="{97518358-0006-4B45-8BCA-A3AE2E60E183}" destId="{545C2CE8-B29C-408C-9D54-96E101749008}" srcOrd="1" destOrd="0" presId="urn:microsoft.com/office/officeart/2018/2/layout/IconVerticalSolidList"/>
    <dgm:cxn modelId="{63CF6D35-B417-499C-A808-D5CE9D6F6356}" type="presParOf" srcId="{97518358-0006-4B45-8BCA-A3AE2E60E183}" destId="{8571042E-FBBC-4499-84B4-0D5B32A252C1}" srcOrd="2" destOrd="0" presId="urn:microsoft.com/office/officeart/2018/2/layout/IconVerticalSolidList"/>
    <dgm:cxn modelId="{13126505-5B0D-4801-B5D7-F3069BEF78DE}" type="presParOf" srcId="{8571042E-FBBC-4499-84B4-0D5B32A252C1}" destId="{E7230270-2F74-4013-A04A-1797792EC780}" srcOrd="0" destOrd="0" presId="urn:microsoft.com/office/officeart/2018/2/layout/IconVerticalSolidList"/>
    <dgm:cxn modelId="{35DB7E64-B889-4894-9637-3411CD0039E3}" type="presParOf" srcId="{8571042E-FBBC-4499-84B4-0D5B32A252C1}" destId="{D36202AD-AC45-4C37-BA6E-7BA74C841C1F}" srcOrd="1" destOrd="0" presId="urn:microsoft.com/office/officeart/2018/2/layout/IconVerticalSolidList"/>
    <dgm:cxn modelId="{D2536E01-681B-4875-8AA7-B0CB4F202831}" type="presParOf" srcId="{8571042E-FBBC-4499-84B4-0D5B32A252C1}" destId="{09D1C1EB-1C64-468D-AB03-9E6B56F9641D}" srcOrd="2" destOrd="0" presId="urn:microsoft.com/office/officeart/2018/2/layout/IconVerticalSolidList"/>
    <dgm:cxn modelId="{38005BFA-36E4-45DE-8B79-21AC1772F5AA}" type="presParOf" srcId="{8571042E-FBBC-4499-84B4-0D5B32A252C1}" destId="{0BF4AE58-FF44-4AC3-BA8E-FDA5894D32EE}" srcOrd="3" destOrd="0" presId="urn:microsoft.com/office/officeart/2018/2/layout/IconVerticalSolidList"/>
    <dgm:cxn modelId="{47E045D0-064D-4CFB-B84B-B46FB5EA70A8}" type="presParOf" srcId="{97518358-0006-4B45-8BCA-A3AE2E60E183}" destId="{F1230247-DBFF-4F66-BCBC-61A91883D0CD}" srcOrd="3" destOrd="0" presId="urn:microsoft.com/office/officeart/2018/2/layout/IconVerticalSolidList"/>
    <dgm:cxn modelId="{E3F274DC-CA00-439E-92AF-D3A572B23DDC}" type="presParOf" srcId="{97518358-0006-4B45-8BCA-A3AE2E60E183}" destId="{6FFEAEB0-E900-406A-92A2-35AABB8C27FB}" srcOrd="4" destOrd="0" presId="urn:microsoft.com/office/officeart/2018/2/layout/IconVerticalSolidList"/>
    <dgm:cxn modelId="{AF616C3E-F0FD-4CEA-A4B7-143D7B90DE48}" type="presParOf" srcId="{6FFEAEB0-E900-406A-92A2-35AABB8C27FB}" destId="{D1FB66D1-D806-4D8B-B23B-B9EA7C604171}" srcOrd="0" destOrd="0" presId="urn:microsoft.com/office/officeart/2018/2/layout/IconVerticalSolidList"/>
    <dgm:cxn modelId="{9C5E745E-ED28-4587-BC0B-A4706F6F2450}" type="presParOf" srcId="{6FFEAEB0-E900-406A-92A2-35AABB8C27FB}" destId="{5FF30263-BE3B-4528-8EE7-54943EB601E2}" srcOrd="1" destOrd="0" presId="urn:microsoft.com/office/officeart/2018/2/layout/IconVerticalSolidList"/>
    <dgm:cxn modelId="{3D97F69D-1C9B-4853-98B8-2B49DAB514CA}" type="presParOf" srcId="{6FFEAEB0-E900-406A-92A2-35AABB8C27FB}" destId="{C0DCD209-E043-45CB-8C13-CD4A3BAE14CB}" srcOrd="2" destOrd="0" presId="urn:microsoft.com/office/officeart/2018/2/layout/IconVerticalSolidList"/>
    <dgm:cxn modelId="{B3A851E7-312A-42B5-8336-3A1C2232747A}" type="presParOf" srcId="{6FFEAEB0-E900-406A-92A2-35AABB8C27FB}" destId="{592B6303-DFA3-464B-9DDB-FE5F98F57A4C}" srcOrd="3" destOrd="0" presId="urn:microsoft.com/office/officeart/2018/2/layout/IconVerticalSolidList"/>
    <dgm:cxn modelId="{6DFDFC72-9802-4817-AA3C-A97DF148F8C7}" type="presParOf" srcId="{97518358-0006-4B45-8BCA-A3AE2E60E183}" destId="{13A46649-3136-4012-9039-E381382A09E6}" srcOrd="5" destOrd="0" presId="urn:microsoft.com/office/officeart/2018/2/layout/IconVerticalSolidList"/>
    <dgm:cxn modelId="{75DF32EB-CC75-45BD-A657-4FED38A9A478}" type="presParOf" srcId="{97518358-0006-4B45-8BCA-A3AE2E60E183}" destId="{2440E068-CB9B-469C-AECA-F50D43EBF516}" srcOrd="6" destOrd="0" presId="urn:microsoft.com/office/officeart/2018/2/layout/IconVerticalSolidList"/>
    <dgm:cxn modelId="{1B16179A-1C38-481E-A513-038961DA468E}" type="presParOf" srcId="{2440E068-CB9B-469C-AECA-F50D43EBF516}" destId="{41E697BF-90AF-4D03-BD9A-0D4BDEDDF2BF}" srcOrd="0" destOrd="0" presId="urn:microsoft.com/office/officeart/2018/2/layout/IconVerticalSolidList"/>
    <dgm:cxn modelId="{2C347B2C-1A0B-4DB3-8011-843C90C4ED57}" type="presParOf" srcId="{2440E068-CB9B-469C-AECA-F50D43EBF516}" destId="{A202ADA2-3397-46CD-AB13-3F2BC2606891}" srcOrd="1" destOrd="0" presId="urn:microsoft.com/office/officeart/2018/2/layout/IconVerticalSolidList"/>
    <dgm:cxn modelId="{7570880D-F15E-4606-9DB2-63F17F5AB85A}" type="presParOf" srcId="{2440E068-CB9B-469C-AECA-F50D43EBF516}" destId="{A90B9F66-2E16-4766-81BD-F3E077EB72AC}" srcOrd="2" destOrd="0" presId="urn:microsoft.com/office/officeart/2018/2/layout/IconVerticalSolidList"/>
    <dgm:cxn modelId="{AEBAC5EF-146F-45D6-B137-06F7A5D7EA54}" type="presParOf" srcId="{2440E068-CB9B-469C-AECA-F50D43EBF516}" destId="{828D6E58-4915-4A05-935C-625CE45DAD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5794AB-7288-47E0-A15F-9D06276A99F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3B6303-E9C5-42C3-A054-24A4F3898306}">
      <dgm:prSet/>
      <dgm:spPr/>
      <dgm:t>
        <a:bodyPr/>
        <a:lstStyle/>
        <a:p>
          <a:r>
            <a:rPr lang="en-US"/>
            <a:t>Containers</a:t>
          </a:r>
        </a:p>
      </dgm:t>
    </dgm:pt>
    <dgm:pt modelId="{0DE91B59-E594-4EAE-AFD5-69707E4F9045}" type="parTrans" cxnId="{C02F952E-A06E-4237-9C82-4924DED44817}">
      <dgm:prSet/>
      <dgm:spPr/>
      <dgm:t>
        <a:bodyPr/>
        <a:lstStyle/>
        <a:p>
          <a:endParaRPr lang="en-US"/>
        </a:p>
      </dgm:t>
    </dgm:pt>
    <dgm:pt modelId="{7BECBC4D-1019-4971-BCE1-8090584B16D4}" type="sibTrans" cxnId="{C02F952E-A06E-4237-9C82-4924DED44817}">
      <dgm:prSet/>
      <dgm:spPr/>
      <dgm:t>
        <a:bodyPr/>
        <a:lstStyle/>
        <a:p>
          <a:endParaRPr lang="en-US"/>
        </a:p>
      </dgm:t>
    </dgm:pt>
    <dgm:pt modelId="{EE1FADF6-FA13-4BFC-AA2A-0DF5544F73FA}">
      <dgm:prSet/>
      <dgm:spPr/>
      <dgm:t>
        <a:bodyPr/>
        <a:lstStyle/>
        <a:p>
          <a:r>
            <a:rPr lang="en-US"/>
            <a:t>Linked Lists (single/doubly)</a:t>
          </a:r>
        </a:p>
      </dgm:t>
    </dgm:pt>
    <dgm:pt modelId="{0A8C40C6-081A-4ED1-8081-9613C1F07FBE}" type="parTrans" cxnId="{20FF27E8-191A-42A2-8024-C8AC8A5B2454}">
      <dgm:prSet/>
      <dgm:spPr/>
      <dgm:t>
        <a:bodyPr/>
        <a:lstStyle/>
        <a:p>
          <a:endParaRPr lang="en-US"/>
        </a:p>
      </dgm:t>
    </dgm:pt>
    <dgm:pt modelId="{3B7C41F6-3B80-4E23-AD22-68605360FB2F}" type="sibTrans" cxnId="{20FF27E8-191A-42A2-8024-C8AC8A5B2454}">
      <dgm:prSet/>
      <dgm:spPr/>
      <dgm:t>
        <a:bodyPr/>
        <a:lstStyle/>
        <a:p>
          <a:endParaRPr lang="en-US"/>
        </a:p>
      </dgm:t>
    </dgm:pt>
    <dgm:pt modelId="{23153465-1B0C-47EC-B258-4E9AF7C956DC}">
      <dgm:prSet/>
      <dgm:spPr/>
      <dgm:t>
        <a:bodyPr/>
        <a:lstStyle/>
        <a:p>
          <a:r>
            <a:rPr lang="en-US"/>
            <a:t>Trees</a:t>
          </a:r>
        </a:p>
      </dgm:t>
    </dgm:pt>
    <dgm:pt modelId="{8DD2E699-2FEF-411C-AECB-7EFE8761F79A}" type="parTrans" cxnId="{EB1EEF6B-FB72-48CB-BCAD-3C42DC96F060}">
      <dgm:prSet/>
      <dgm:spPr/>
      <dgm:t>
        <a:bodyPr/>
        <a:lstStyle/>
        <a:p>
          <a:endParaRPr lang="en-US"/>
        </a:p>
      </dgm:t>
    </dgm:pt>
    <dgm:pt modelId="{7C7BA9ED-A617-4602-88F1-25A6C5D641A4}" type="sibTrans" cxnId="{EB1EEF6B-FB72-48CB-BCAD-3C42DC96F060}">
      <dgm:prSet/>
      <dgm:spPr/>
      <dgm:t>
        <a:bodyPr/>
        <a:lstStyle/>
        <a:p>
          <a:endParaRPr lang="en-US"/>
        </a:p>
      </dgm:t>
    </dgm:pt>
    <dgm:pt modelId="{800074DC-9C65-4546-8B9E-6BEEB29E2CC0}">
      <dgm:prSet/>
      <dgm:spPr/>
      <dgm:t>
        <a:bodyPr/>
        <a:lstStyle/>
        <a:p>
          <a:r>
            <a:rPr lang="en-US"/>
            <a:t>Binary Tree, Heap Tree, Red-Black Tree, 2-3-4 Tree, General Tree </a:t>
          </a:r>
        </a:p>
      </dgm:t>
    </dgm:pt>
    <dgm:pt modelId="{88A79BD0-6371-410B-8524-415C76872E6A}" type="parTrans" cxnId="{3EC36A19-8F48-4C46-9D68-6CA85584BAF3}">
      <dgm:prSet/>
      <dgm:spPr/>
      <dgm:t>
        <a:bodyPr/>
        <a:lstStyle/>
        <a:p>
          <a:endParaRPr lang="en-US"/>
        </a:p>
      </dgm:t>
    </dgm:pt>
    <dgm:pt modelId="{44B3AF3E-C904-4AD7-8225-571488504444}" type="sibTrans" cxnId="{3EC36A19-8F48-4C46-9D68-6CA85584BAF3}">
      <dgm:prSet/>
      <dgm:spPr/>
      <dgm:t>
        <a:bodyPr/>
        <a:lstStyle/>
        <a:p>
          <a:endParaRPr lang="en-US"/>
        </a:p>
      </dgm:t>
    </dgm:pt>
    <dgm:pt modelId="{D1949329-70D6-46EC-BD44-C6F375BB6BD6}">
      <dgm:prSet/>
      <dgm:spPr/>
      <dgm:t>
        <a:bodyPr/>
        <a:lstStyle/>
        <a:p>
          <a:r>
            <a:rPr lang="en-US"/>
            <a:t>Traversals (in/pre/post/level-order)</a:t>
          </a:r>
        </a:p>
      </dgm:t>
    </dgm:pt>
    <dgm:pt modelId="{3D17F925-A083-43A3-B6EF-61DB325662CB}" type="parTrans" cxnId="{2F687657-8DC2-49F9-A076-C0756A2942E1}">
      <dgm:prSet/>
      <dgm:spPr/>
      <dgm:t>
        <a:bodyPr/>
        <a:lstStyle/>
        <a:p>
          <a:endParaRPr lang="en-US"/>
        </a:p>
      </dgm:t>
    </dgm:pt>
    <dgm:pt modelId="{00464D00-D398-4501-86B7-D96988649ABD}" type="sibTrans" cxnId="{2F687657-8DC2-49F9-A076-C0756A2942E1}">
      <dgm:prSet/>
      <dgm:spPr/>
      <dgm:t>
        <a:bodyPr/>
        <a:lstStyle/>
        <a:p>
          <a:endParaRPr lang="en-US"/>
        </a:p>
      </dgm:t>
    </dgm:pt>
    <dgm:pt modelId="{2C0B7D47-15BF-419A-9E10-F8A22D470A4A}">
      <dgm:prSet/>
      <dgm:spPr/>
      <dgm:t>
        <a:bodyPr/>
        <a:lstStyle/>
        <a:p>
          <a:r>
            <a:rPr lang="en-US"/>
            <a:t>Search Strategies (Breadth/Depth-First)</a:t>
          </a:r>
        </a:p>
      </dgm:t>
    </dgm:pt>
    <dgm:pt modelId="{B6C25AE6-E623-4C5B-9B26-9FD9D601A05F}" type="parTrans" cxnId="{A88846CE-3EDD-4A21-9340-AF8D5089D9DC}">
      <dgm:prSet/>
      <dgm:spPr/>
      <dgm:t>
        <a:bodyPr/>
        <a:lstStyle/>
        <a:p>
          <a:endParaRPr lang="en-US"/>
        </a:p>
      </dgm:t>
    </dgm:pt>
    <dgm:pt modelId="{6B188502-72CD-4EAB-A775-C0DBB8C403DD}" type="sibTrans" cxnId="{A88846CE-3EDD-4A21-9340-AF8D5089D9DC}">
      <dgm:prSet/>
      <dgm:spPr/>
      <dgm:t>
        <a:bodyPr/>
        <a:lstStyle/>
        <a:p>
          <a:endParaRPr lang="en-US"/>
        </a:p>
      </dgm:t>
    </dgm:pt>
    <dgm:pt modelId="{52DB1923-4647-4628-B400-FABCFA16D78F}">
      <dgm:prSet/>
      <dgm:spPr/>
      <dgm:t>
        <a:bodyPr/>
        <a:lstStyle/>
        <a:p>
          <a:r>
            <a:rPr lang="en-US"/>
            <a:t>Sorting Algorithms</a:t>
          </a:r>
        </a:p>
      </dgm:t>
    </dgm:pt>
    <dgm:pt modelId="{87E1146C-3314-4826-AECD-80EAA3A60EAE}" type="parTrans" cxnId="{203E2FBE-2A37-414B-A44A-B2843A0F39CE}">
      <dgm:prSet/>
      <dgm:spPr/>
      <dgm:t>
        <a:bodyPr/>
        <a:lstStyle/>
        <a:p>
          <a:endParaRPr lang="en-US"/>
        </a:p>
      </dgm:t>
    </dgm:pt>
    <dgm:pt modelId="{B94F0399-934B-457C-9162-CA391018A57F}" type="sibTrans" cxnId="{203E2FBE-2A37-414B-A44A-B2843A0F39CE}">
      <dgm:prSet/>
      <dgm:spPr/>
      <dgm:t>
        <a:bodyPr/>
        <a:lstStyle/>
        <a:p>
          <a:endParaRPr lang="en-US"/>
        </a:p>
      </dgm:t>
    </dgm:pt>
    <dgm:pt modelId="{64F59463-043E-43DA-99D0-423E7A537023}">
      <dgm:prSet/>
      <dgm:spPr/>
      <dgm:t>
        <a:bodyPr/>
        <a:lstStyle/>
        <a:p>
          <a:r>
            <a:rPr lang="en-US"/>
            <a:t>Bubble Sort, Heap Sort (array and linked list), Insertion sort, Merge Sort, Quick Sort, Radix Sort, Selection Sort, Shell Sort</a:t>
          </a:r>
        </a:p>
      </dgm:t>
    </dgm:pt>
    <dgm:pt modelId="{3BA1E44C-FB92-4DDC-A31D-3F9AA2FE4D68}" type="parTrans" cxnId="{5AC3DE90-0D39-4D5F-88FB-B13D1B8B4041}">
      <dgm:prSet/>
      <dgm:spPr/>
      <dgm:t>
        <a:bodyPr/>
        <a:lstStyle/>
        <a:p>
          <a:endParaRPr lang="en-US"/>
        </a:p>
      </dgm:t>
    </dgm:pt>
    <dgm:pt modelId="{445AFE7E-BCA8-4B98-81C3-35D194F8E74E}" type="sibTrans" cxnId="{5AC3DE90-0D39-4D5F-88FB-B13D1B8B4041}">
      <dgm:prSet/>
      <dgm:spPr/>
      <dgm:t>
        <a:bodyPr/>
        <a:lstStyle/>
        <a:p>
          <a:endParaRPr lang="en-US"/>
        </a:p>
      </dgm:t>
    </dgm:pt>
    <dgm:pt modelId="{32B4EA84-F0BB-4DA0-A5F8-777348104BF5}">
      <dgm:prSet/>
      <dgm:spPr/>
      <dgm:t>
        <a:bodyPr/>
        <a:lstStyle/>
        <a:p>
          <a:r>
            <a:rPr lang="en-US"/>
            <a:t>Bogo Sort, Dictator Sort, Intelligent Design Sort (Best algorithms)</a:t>
          </a:r>
        </a:p>
      </dgm:t>
    </dgm:pt>
    <dgm:pt modelId="{66A22928-A775-4C45-8911-92CBD28F6B60}" type="parTrans" cxnId="{D5F9CC05-19D8-4308-9CCF-277153417FA7}">
      <dgm:prSet/>
      <dgm:spPr/>
      <dgm:t>
        <a:bodyPr/>
        <a:lstStyle/>
        <a:p>
          <a:endParaRPr lang="en-US"/>
        </a:p>
      </dgm:t>
    </dgm:pt>
    <dgm:pt modelId="{F796918C-99BA-4254-9B51-6423EA02D667}" type="sibTrans" cxnId="{D5F9CC05-19D8-4308-9CCF-277153417FA7}">
      <dgm:prSet/>
      <dgm:spPr/>
      <dgm:t>
        <a:bodyPr/>
        <a:lstStyle/>
        <a:p>
          <a:endParaRPr lang="en-US"/>
        </a:p>
      </dgm:t>
    </dgm:pt>
    <dgm:pt modelId="{FF51AE3C-179A-4FA1-A389-00BF758C2D19}">
      <dgm:prSet/>
      <dgm:spPr/>
      <dgm:t>
        <a:bodyPr/>
        <a:lstStyle/>
        <a:p>
          <a:r>
            <a:rPr lang="en-US"/>
            <a:t>Graphs</a:t>
          </a:r>
        </a:p>
      </dgm:t>
    </dgm:pt>
    <dgm:pt modelId="{49D0D61C-8553-428F-BF11-6E6FB27CFDF0}" type="parTrans" cxnId="{37484BDD-365A-4F02-A1C6-A8CF3D828666}">
      <dgm:prSet/>
      <dgm:spPr/>
      <dgm:t>
        <a:bodyPr/>
        <a:lstStyle/>
        <a:p>
          <a:endParaRPr lang="en-US"/>
        </a:p>
      </dgm:t>
    </dgm:pt>
    <dgm:pt modelId="{F9039512-0170-4A0B-8CFF-779AC49A855F}" type="sibTrans" cxnId="{37484BDD-365A-4F02-A1C6-A8CF3D828666}">
      <dgm:prSet/>
      <dgm:spPr/>
      <dgm:t>
        <a:bodyPr/>
        <a:lstStyle/>
        <a:p>
          <a:endParaRPr lang="en-US"/>
        </a:p>
      </dgm:t>
    </dgm:pt>
    <dgm:pt modelId="{BCC3D6D3-80A1-4DF2-A579-94AE6FFBBA1B}">
      <dgm:prSet/>
      <dgm:spPr/>
      <dgm:t>
        <a:bodyPr/>
        <a:lstStyle/>
        <a:p>
          <a:r>
            <a:rPr lang="en-US" dirty="0"/>
            <a:t>Directed Graphs</a:t>
          </a:r>
        </a:p>
      </dgm:t>
    </dgm:pt>
    <dgm:pt modelId="{D7F85FB3-3C03-42AD-BE42-4A5C6EECDA4B}" type="parTrans" cxnId="{78BF1A1C-69A1-409D-BD8B-D99D5BFBA2AD}">
      <dgm:prSet/>
      <dgm:spPr/>
      <dgm:t>
        <a:bodyPr/>
        <a:lstStyle/>
        <a:p>
          <a:endParaRPr lang="en-US"/>
        </a:p>
      </dgm:t>
    </dgm:pt>
    <dgm:pt modelId="{811A778C-B15D-48B3-8793-A5F03959CC0D}" type="sibTrans" cxnId="{78BF1A1C-69A1-409D-BD8B-D99D5BFBA2AD}">
      <dgm:prSet/>
      <dgm:spPr/>
      <dgm:t>
        <a:bodyPr/>
        <a:lstStyle/>
        <a:p>
          <a:endParaRPr lang="en-US"/>
        </a:p>
      </dgm:t>
    </dgm:pt>
    <dgm:pt modelId="{47A55D13-03D9-4F1B-A268-975E59BBA0D2}">
      <dgm:prSet/>
      <dgm:spPr/>
      <dgm:t>
        <a:bodyPr/>
        <a:lstStyle/>
        <a:p>
          <a:r>
            <a:rPr lang="en-US"/>
            <a:t>Graph Algorithms (Dijkstra, Floyd-</a:t>
          </a:r>
          <a:r>
            <a:rPr lang="en-US" err="1"/>
            <a:t>Warshall</a:t>
          </a:r>
          <a:r>
            <a:rPr lang="en-US"/>
            <a:t>, Kruskal,  Steiner, Prim, Beam)</a:t>
          </a:r>
        </a:p>
      </dgm:t>
    </dgm:pt>
    <dgm:pt modelId="{4E728198-639C-4C98-A25F-F9F1E5D5FF3D}" type="parTrans" cxnId="{13DEB203-1CF3-4CFB-A319-4F1C73703889}">
      <dgm:prSet/>
      <dgm:spPr/>
      <dgm:t>
        <a:bodyPr/>
        <a:lstStyle/>
        <a:p>
          <a:endParaRPr lang="en-US"/>
        </a:p>
      </dgm:t>
    </dgm:pt>
    <dgm:pt modelId="{A27D45D7-066F-4FD9-9AB6-A6AE6A23C15D}" type="sibTrans" cxnId="{13DEB203-1CF3-4CFB-A319-4F1C73703889}">
      <dgm:prSet/>
      <dgm:spPr/>
      <dgm:t>
        <a:bodyPr/>
        <a:lstStyle/>
        <a:p>
          <a:endParaRPr lang="en-US"/>
        </a:p>
      </dgm:t>
    </dgm:pt>
    <dgm:pt modelId="{1D271A75-E04C-4D18-9448-9E4DBFEDC225}">
      <dgm:prSet/>
      <dgm:spPr/>
      <dgm:t>
        <a:bodyPr/>
        <a:lstStyle/>
        <a:p>
          <a:r>
            <a:rPr lang="en-US"/>
            <a:t>Traversals (Breadth/Depth-First)</a:t>
          </a:r>
        </a:p>
      </dgm:t>
    </dgm:pt>
    <dgm:pt modelId="{D351043F-D43C-4B9C-9CB2-B3AFB29FEBC7}" type="parTrans" cxnId="{2A88269D-38A3-4E7D-8303-F90EFDAF4452}">
      <dgm:prSet/>
      <dgm:spPr/>
      <dgm:t>
        <a:bodyPr/>
        <a:lstStyle/>
        <a:p>
          <a:endParaRPr lang="en-US"/>
        </a:p>
      </dgm:t>
    </dgm:pt>
    <dgm:pt modelId="{09A3C26C-1138-4B55-A045-33A7B497D875}" type="sibTrans" cxnId="{2A88269D-38A3-4E7D-8303-F90EFDAF4452}">
      <dgm:prSet/>
      <dgm:spPr/>
      <dgm:t>
        <a:bodyPr/>
        <a:lstStyle/>
        <a:p>
          <a:endParaRPr lang="en-US"/>
        </a:p>
      </dgm:t>
    </dgm:pt>
    <dgm:pt modelId="{7F421882-5F6E-4570-B0DD-1854A181D942}">
      <dgm:prSet/>
      <dgm:spPr/>
      <dgm:t>
        <a:bodyPr/>
        <a:lstStyle/>
        <a:p>
          <a:r>
            <a:rPr lang="en-US"/>
            <a:t>AI Algorithms</a:t>
          </a:r>
        </a:p>
      </dgm:t>
    </dgm:pt>
    <dgm:pt modelId="{3B4872DA-9798-40AA-8176-944CB56CBBB5}" type="parTrans" cxnId="{55D080FB-9E88-459A-BEBB-D5C96DA017E6}">
      <dgm:prSet/>
      <dgm:spPr/>
      <dgm:t>
        <a:bodyPr/>
        <a:lstStyle/>
        <a:p>
          <a:endParaRPr lang="en-US"/>
        </a:p>
      </dgm:t>
    </dgm:pt>
    <dgm:pt modelId="{65529534-0499-4879-9A32-A812BC890BCB}" type="sibTrans" cxnId="{55D080FB-9E88-459A-BEBB-D5C96DA017E6}">
      <dgm:prSet/>
      <dgm:spPr/>
      <dgm:t>
        <a:bodyPr/>
        <a:lstStyle/>
        <a:p>
          <a:endParaRPr lang="en-US"/>
        </a:p>
      </dgm:t>
    </dgm:pt>
    <dgm:pt modelId="{7B348546-C929-4364-9C94-F8E7D0424249}">
      <dgm:prSet/>
      <dgm:spPr/>
      <dgm:t>
        <a:bodyPr/>
        <a:lstStyle/>
        <a:p>
          <a:r>
            <a:rPr lang="en-US"/>
            <a:t>Minimax</a:t>
          </a:r>
        </a:p>
      </dgm:t>
    </dgm:pt>
    <dgm:pt modelId="{99099CED-3AB2-4AA0-9B95-88B40EDE4ADB}" type="parTrans" cxnId="{514633A9-D4CA-47C7-8636-EB2EFF043E5A}">
      <dgm:prSet/>
      <dgm:spPr/>
      <dgm:t>
        <a:bodyPr/>
        <a:lstStyle/>
        <a:p>
          <a:endParaRPr lang="en-US"/>
        </a:p>
      </dgm:t>
    </dgm:pt>
    <dgm:pt modelId="{16DA9BBF-25D2-4F89-975E-0C3933FB6080}" type="sibTrans" cxnId="{514633A9-D4CA-47C7-8636-EB2EFF043E5A}">
      <dgm:prSet/>
      <dgm:spPr/>
      <dgm:t>
        <a:bodyPr/>
        <a:lstStyle/>
        <a:p>
          <a:endParaRPr lang="en-US"/>
        </a:p>
      </dgm:t>
    </dgm:pt>
    <dgm:pt modelId="{4239CC6F-D30C-4666-A698-63D46BADC7A0}">
      <dgm:prSet/>
      <dgm:spPr/>
      <dgm:t>
        <a:bodyPr/>
        <a:lstStyle/>
        <a:p>
          <a:endParaRPr lang="en-US"/>
        </a:p>
      </dgm:t>
    </dgm:pt>
    <dgm:pt modelId="{C0FDC2D7-2DCD-47EF-84C7-774457F8B7F7}" type="sibTrans" cxnId="{E55E8ED4-F5D2-48B1-89A2-B44BF6335CB1}">
      <dgm:prSet/>
      <dgm:spPr/>
      <dgm:t>
        <a:bodyPr/>
        <a:lstStyle/>
        <a:p>
          <a:endParaRPr lang="en-US"/>
        </a:p>
      </dgm:t>
    </dgm:pt>
    <dgm:pt modelId="{F746F7C7-6C23-412A-B850-43823011D723}" type="parTrans" cxnId="{E55E8ED4-F5D2-48B1-89A2-B44BF6335CB1}">
      <dgm:prSet/>
      <dgm:spPr/>
      <dgm:t>
        <a:bodyPr/>
        <a:lstStyle/>
        <a:p>
          <a:endParaRPr lang="en-US"/>
        </a:p>
      </dgm:t>
    </dgm:pt>
    <dgm:pt modelId="{CBBE6E4D-E8C3-4859-8D2F-E8C10A929528}">
      <dgm:prSet/>
      <dgm:spPr/>
      <dgm:t>
        <a:bodyPr/>
        <a:lstStyle/>
        <a:p>
          <a:endParaRPr lang="en-US"/>
        </a:p>
      </dgm:t>
    </dgm:pt>
    <dgm:pt modelId="{4ADB3274-E6D0-408A-B469-E1852C038A54}" type="parTrans" cxnId="{B36C75B1-2171-4EEC-9783-A6DAB1F85376}">
      <dgm:prSet/>
      <dgm:spPr/>
    </dgm:pt>
    <dgm:pt modelId="{A528922B-C20E-414B-A345-6B1C8F04188B}" type="sibTrans" cxnId="{B36C75B1-2171-4EEC-9783-A6DAB1F85376}">
      <dgm:prSet/>
      <dgm:spPr/>
    </dgm:pt>
    <dgm:pt modelId="{BA3BC6CE-DCAC-4D14-B96A-B8B6DA091C26}">
      <dgm:prSet/>
      <dgm:spPr/>
      <dgm:t>
        <a:bodyPr/>
        <a:lstStyle/>
        <a:p>
          <a:endParaRPr lang="en-US"/>
        </a:p>
      </dgm:t>
    </dgm:pt>
    <dgm:pt modelId="{BC88C9A5-ECC5-4B97-8F96-D205303B04E7}" type="parTrans" cxnId="{00F39337-24DE-46B2-955F-600864E24AC3}">
      <dgm:prSet/>
      <dgm:spPr/>
    </dgm:pt>
    <dgm:pt modelId="{CA7E0453-A748-4F9C-8BC4-73755D722001}" type="sibTrans" cxnId="{00F39337-24DE-46B2-955F-600864E24AC3}">
      <dgm:prSet/>
      <dgm:spPr/>
    </dgm:pt>
    <dgm:pt modelId="{E1E8A2BC-0D39-4694-BF2E-92C086BCCE99}">
      <dgm:prSet/>
      <dgm:spPr/>
      <dgm:t>
        <a:bodyPr/>
        <a:lstStyle/>
        <a:p>
          <a:endParaRPr lang="en-US" dirty="0"/>
        </a:p>
      </dgm:t>
    </dgm:pt>
    <dgm:pt modelId="{7253B42E-6823-4AF3-8110-30C1D0958AEC}" type="parTrans" cxnId="{577C377A-B68C-455E-8877-EFA2539C5E95}">
      <dgm:prSet/>
      <dgm:spPr/>
    </dgm:pt>
    <dgm:pt modelId="{C61B5584-C8F7-4D02-86EC-7FDFBDBEBFA0}" type="sibTrans" cxnId="{577C377A-B68C-455E-8877-EFA2539C5E95}">
      <dgm:prSet/>
      <dgm:spPr/>
    </dgm:pt>
    <dgm:pt modelId="{B53DF544-A3AD-4CFC-9289-B1579362B495}">
      <dgm:prSet/>
      <dgm:spPr/>
      <dgm:t>
        <a:bodyPr/>
        <a:lstStyle/>
        <a:p>
          <a:endParaRPr lang="en-US"/>
        </a:p>
      </dgm:t>
    </dgm:pt>
    <dgm:pt modelId="{A25363C4-EFC1-4CE0-8042-BA3469859A7D}" type="parTrans" cxnId="{F006F9F2-A3C4-43BF-957C-A8B84B794B6B}">
      <dgm:prSet/>
      <dgm:spPr/>
    </dgm:pt>
    <dgm:pt modelId="{869B4849-B08F-4989-BB79-6922194890FC}" type="sibTrans" cxnId="{F006F9F2-A3C4-43BF-957C-A8B84B794B6B}">
      <dgm:prSet/>
      <dgm:spPr/>
    </dgm:pt>
    <dgm:pt modelId="{4A63C75F-D851-40BC-A860-CABA4171DBE5}">
      <dgm:prSet/>
      <dgm:spPr/>
      <dgm:t>
        <a:bodyPr/>
        <a:lstStyle/>
        <a:p>
          <a:r>
            <a:rPr lang="en-US"/>
            <a:t>Stacks</a:t>
          </a:r>
        </a:p>
      </dgm:t>
    </dgm:pt>
    <dgm:pt modelId="{9EDD8434-7C12-467B-AAAB-B7E6043F91B3}" type="parTrans" cxnId="{FE9B9FEA-8DD6-4E5E-B360-F2E74FD0C34B}">
      <dgm:prSet/>
      <dgm:spPr/>
    </dgm:pt>
    <dgm:pt modelId="{31F60CCD-326B-448B-9E46-321C465F69DF}" type="sibTrans" cxnId="{FE9B9FEA-8DD6-4E5E-B360-F2E74FD0C34B}">
      <dgm:prSet/>
      <dgm:spPr/>
    </dgm:pt>
    <dgm:pt modelId="{A3A55E86-650F-4B7A-ACB3-7C2A03BE67E3}">
      <dgm:prSet/>
      <dgm:spPr/>
      <dgm:t>
        <a:bodyPr/>
        <a:lstStyle/>
        <a:p>
          <a:r>
            <a:rPr lang="en-US"/>
            <a:t>Queues</a:t>
          </a:r>
        </a:p>
      </dgm:t>
    </dgm:pt>
    <dgm:pt modelId="{E5B3F94F-49FD-4902-96A3-D49A26CA2580}" type="parTrans" cxnId="{7E987B3B-4F54-4089-907E-C8CA009A2D2A}">
      <dgm:prSet/>
      <dgm:spPr/>
    </dgm:pt>
    <dgm:pt modelId="{7B9BF03D-A013-4C8B-B756-CBE90D01EAED}" type="sibTrans" cxnId="{7E987B3B-4F54-4089-907E-C8CA009A2D2A}">
      <dgm:prSet/>
      <dgm:spPr/>
    </dgm:pt>
    <dgm:pt modelId="{872648DF-F730-4ACB-A6BF-D65FC992139C}">
      <dgm:prSet/>
      <dgm:spPr/>
      <dgm:t>
        <a:bodyPr/>
        <a:lstStyle/>
        <a:p>
          <a:r>
            <a:rPr lang="en-US"/>
            <a:t>Vectors</a:t>
          </a:r>
        </a:p>
      </dgm:t>
    </dgm:pt>
    <dgm:pt modelId="{A5FEF1DB-AA32-4806-973E-11789E13ABC4}" type="parTrans" cxnId="{3AE88A4F-8ED5-494C-8B5B-2945A64FAFE6}">
      <dgm:prSet/>
      <dgm:spPr/>
    </dgm:pt>
    <dgm:pt modelId="{C589322D-C958-4DE4-8F35-2D444ECFA294}" type="sibTrans" cxnId="{3AE88A4F-8ED5-494C-8B5B-2945A64FAFE6}">
      <dgm:prSet/>
      <dgm:spPr/>
    </dgm:pt>
    <dgm:pt modelId="{D41A0770-328B-491E-963D-294602EC27D0}">
      <dgm:prSet/>
      <dgm:spPr/>
      <dgm:t>
        <a:bodyPr/>
        <a:lstStyle/>
        <a:p>
          <a:r>
            <a:rPr lang="en-US"/>
            <a:t>Hash tables</a:t>
          </a:r>
        </a:p>
      </dgm:t>
    </dgm:pt>
    <dgm:pt modelId="{26CA7109-4AD9-4775-AF6B-31204A746BF2}" type="parTrans" cxnId="{9AFA9924-7675-4D6E-9D81-A82C6FDECEB8}">
      <dgm:prSet/>
      <dgm:spPr/>
    </dgm:pt>
    <dgm:pt modelId="{717F26DC-89EF-458C-827E-DA86648A5AB8}" type="sibTrans" cxnId="{9AFA9924-7675-4D6E-9D81-A82C6FDECEB8}">
      <dgm:prSet/>
      <dgm:spPr/>
    </dgm:pt>
    <dgm:pt modelId="{B6D7E187-320D-48F2-A7EE-055A354AC70F}">
      <dgm:prSet/>
      <dgm:spPr/>
      <dgm:t>
        <a:bodyPr/>
        <a:lstStyle/>
        <a:p>
          <a:endParaRPr lang="en-US"/>
        </a:p>
      </dgm:t>
    </dgm:pt>
    <dgm:pt modelId="{3F5E1379-B811-43EC-A06E-0B9108F0E259}" type="parTrans" cxnId="{199A293D-D494-4E61-AE71-4BF62DBD616B}">
      <dgm:prSet/>
      <dgm:spPr/>
    </dgm:pt>
    <dgm:pt modelId="{972B6589-B50D-4955-B2C4-8F35AC9E7086}" type="sibTrans" cxnId="{199A293D-D494-4E61-AE71-4BF62DBD616B}">
      <dgm:prSet/>
      <dgm:spPr/>
    </dgm:pt>
    <dgm:pt modelId="{18FF962C-C694-4DE3-A2E8-099E91EE8102}">
      <dgm:prSet/>
      <dgm:spPr/>
      <dgm:t>
        <a:bodyPr/>
        <a:lstStyle/>
        <a:p>
          <a:endParaRPr lang="en-US"/>
        </a:p>
      </dgm:t>
    </dgm:pt>
    <dgm:pt modelId="{B4E2C646-4DF1-4DBB-A7B2-F3EC43E905BA}" type="parTrans" cxnId="{BE3D7FA3-751E-4035-9DC1-44E42CA3501B}">
      <dgm:prSet/>
      <dgm:spPr/>
    </dgm:pt>
    <dgm:pt modelId="{C7174459-8407-441F-BFA7-7DE54FA41D42}" type="sibTrans" cxnId="{BE3D7FA3-751E-4035-9DC1-44E42CA3501B}">
      <dgm:prSet/>
      <dgm:spPr/>
    </dgm:pt>
    <dgm:pt modelId="{393026A8-A7D4-413F-8A05-7DAEFD7F3220}">
      <dgm:prSet/>
      <dgm:spPr/>
      <dgm:t>
        <a:bodyPr/>
        <a:lstStyle/>
        <a:p>
          <a:endParaRPr lang="en-US"/>
        </a:p>
      </dgm:t>
    </dgm:pt>
    <dgm:pt modelId="{CCFEFEE5-033C-48C0-80D6-5F9398D5BB9B}" type="parTrans" cxnId="{44025D5F-EBFF-4F97-B544-E1767A2CE041}">
      <dgm:prSet/>
      <dgm:spPr/>
    </dgm:pt>
    <dgm:pt modelId="{5388D80B-22C8-4B3E-9856-B6254026777C}" type="sibTrans" cxnId="{44025D5F-EBFF-4F97-B544-E1767A2CE041}">
      <dgm:prSet/>
      <dgm:spPr/>
    </dgm:pt>
    <dgm:pt modelId="{1444CAA5-F5DD-4BAB-BA66-11FEF61092A6}">
      <dgm:prSet/>
      <dgm:spPr/>
      <dgm:t>
        <a:bodyPr/>
        <a:lstStyle/>
        <a:p>
          <a:endParaRPr lang="en-US"/>
        </a:p>
      </dgm:t>
    </dgm:pt>
    <dgm:pt modelId="{771A69D5-43A0-4EE2-99DA-94DE1B2BA89F}" type="parTrans" cxnId="{82F3BEA0-37B8-4C6F-9C37-672D662A36A7}">
      <dgm:prSet/>
      <dgm:spPr/>
    </dgm:pt>
    <dgm:pt modelId="{730A338D-164F-4D7E-A139-51429AD02984}" type="sibTrans" cxnId="{82F3BEA0-37B8-4C6F-9C37-672D662A36A7}">
      <dgm:prSet/>
      <dgm:spPr/>
    </dgm:pt>
    <dgm:pt modelId="{5A7BAE82-AA3C-4720-99B6-6CA6E6B2500D}" type="pres">
      <dgm:prSet presAssocID="{CD5794AB-7288-47E0-A15F-9D06276A99FA}" presName="Name0" presStyleCnt="0">
        <dgm:presLayoutVars>
          <dgm:dir/>
          <dgm:animLvl val="lvl"/>
          <dgm:resizeHandles val="exact"/>
        </dgm:presLayoutVars>
      </dgm:prSet>
      <dgm:spPr/>
    </dgm:pt>
    <dgm:pt modelId="{AEE21CC7-388C-4742-B728-6BD34CE96150}" type="pres">
      <dgm:prSet presAssocID="{7C3B6303-E9C5-42C3-A054-24A4F3898306}" presName="composite" presStyleCnt="0"/>
      <dgm:spPr/>
    </dgm:pt>
    <dgm:pt modelId="{A1F6AD7C-0C64-4089-AB83-9238F2DFD05D}" type="pres">
      <dgm:prSet presAssocID="{7C3B6303-E9C5-42C3-A054-24A4F389830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F369838B-59DD-4072-AF56-43BDE9950094}" type="pres">
      <dgm:prSet presAssocID="{7C3B6303-E9C5-42C3-A054-24A4F3898306}" presName="desTx" presStyleLbl="alignAccFollowNode1" presStyleIdx="0" presStyleCnt="5">
        <dgm:presLayoutVars>
          <dgm:bulletEnabled val="1"/>
        </dgm:presLayoutVars>
      </dgm:prSet>
      <dgm:spPr/>
    </dgm:pt>
    <dgm:pt modelId="{91B53FAA-988D-498D-8D02-D5BF680365B0}" type="pres">
      <dgm:prSet presAssocID="{7BECBC4D-1019-4971-BCE1-8090584B16D4}" presName="space" presStyleCnt="0"/>
      <dgm:spPr/>
    </dgm:pt>
    <dgm:pt modelId="{B1551E23-0F2D-4590-BBF5-086E566DCFD6}" type="pres">
      <dgm:prSet presAssocID="{23153465-1B0C-47EC-B258-4E9AF7C956DC}" presName="composite" presStyleCnt="0"/>
      <dgm:spPr/>
    </dgm:pt>
    <dgm:pt modelId="{7E2B85CD-6786-416C-9602-6248866C3DC7}" type="pres">
      <dgm:prSet presAssocID="{23153465-1B0C-47EC-B258-4E9AF7C956DC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E98DEC30-E15E-4BC4-8746-4CA6F7FB68E6}" type="pres">
      <dgm:prSet presAssocID="{23153465-1B0C-47EC-B258-4E9AF7C956DC}" presName="desTx" presStyleLbl="alignAccFollowNode1" presStyleIdx="1" presStyleCnt="5">
        <dgm:presLayoutVars>
          <dgm:bulletEnabled val="1"/>
        </dgm:presLayoutVars>
      </dgm:prSet>
      <dgm:spPr/>
    </dgm:pt>
    <dgm:pt modelId="{76ACE200-E4F3-4B17-B791-2D44FB52AF92}" type="pres">
      <dgm:prSet presAssocID="{7C7BA9ED-A617-4602-88F1-25A6C5D641A4}" presName="space" presStyleCnt="0"/>
      <dgm:spPr/>
    </dgm:pt>
    <dgm:pt modelId="{D26AF898-0519-43B6-84D9-F00D38565158}" type="pres">
      <dgm:prSet presAssocID="{52DB1923-4647-4628-B400-FABCFA16D78F}" presName="composite" presStyleCnt="0"/>
      <dgm:spPr/>
    </dgm:pt>
    <dgm:pt modelId="{82E08896-8479-4CDD-8177-3406740FF1EC}" type="pres">
      <dgm:prSet presAssocID="{52DB1923-4647-4628-B400-FABCFA16D78F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88060557-D375-47AD-A373-46340EE31B1B}" type="pres">
      <dgm:prSet presAssocID="{52DB1923-4647-4628-B400-FABCFA16D78F}" presName="desTx" presStyleLbl="alignAccFollowNode1" presStyleIdx="2" presStyleCnt="5">
        <dgm:presLayoutVars>
          <dgm:bulletEnabled val="1"/>
        </dgm:presLayoutVars>
      </dgm:prSet>
      <dgm:spPr/>
    </dgm:pt>
    <dgm:pt modelId="{28DA3C34-C527-479A-A9A3-FE92321371A9}" type="pres">
      <dgm:prSet presAssocID="{B94F0399-934B-457C-9162-CA391018A57F}" presName="space" presStyleCnt="0"/>
      <dgm:spPr/>
    </dgm:pt>
    <dgm:pt modelId="{C40DC1A3-997A-413A-88C7-99191E21A9B4}" type="pres">
      <dgm:prSet presAssocID="{FF51AE3C-179A-4FA1-A389-00BF758C2D19}" presName="composite" presStyleCnt="0"/>
      <dgm:spPr/>
    </dgm:pt>
    <dgm:pt modelId="{2175D078-5E3C-4F4D-9162-9F9E64AAF63A}" type="pres">
      <dgm:prSet presAssocID="{FF51AE3C-179A-4FA1-A389-00BF758C2D1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0AC12CD9-E824-487D-8164-99207807D37A}" type="pres">
      <dgm:prSet presAssocID="{FF51AE3C-179A-4FA1-A389-00BF758C2D19}" presName="desTx" presStyleLbl="alignAccFollowNode1" presStyleIdx="3" presStyleCnt="5">
        <dgm:presLayoutVars>
          <dgm:bulletEnabled val="1"/>
        </dgm:presLayoutVars>
      </dgm:prSet>
      <dgm:spPr/>
    </dgm:pt>
    <dgm:pt modelId="{766272E7-E94C-4ED7-B340-6D784959200A}" type="pres">
      <dgm:prSet presAssocID="{F9039512-0170-4A0B-8CFF-779AC49A855F}" presName="space" presStyleCnt="0"/>
      <dgm:spPr/>
    </dgm:pt>
    <dgm:pt modelId="{83776F45-D1E2-4250-B965-5E86CF22A1B8}" type="pres">
      <dgm:prSet presAssocID="{7F421882-5F6E-4570-B0DD-1854A181D942}" presName="composite" presStyleCnt="0"/>
      <dgm:spPr/>
    </dgm:pt>
    <dgm:pt modelId="{DE742736-20F7-4113-8F30-AF123BECC982}" type="pres">
      <dgm:prSet presAssocID="{7F421882-5F6E-4570-B0DD-1854A181D942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9C564FFB-1DDB-4825-9B1E-49DED0F1D9C1}" type="pres">
      <dgm:prSet presAssocID="{7F421882-5F6E-4570-B0DD-1854A181D942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CBABB600-BECF-42F3-A69C-F2A46BC45496}" type="presOf" srcId="{BA3BC6CE-DCAC-4D14-B96A-B8B6DA091C26}" destId="{E98DEC30-E15E-4BC4-8746-4CA6F7FB68E6}" srcOrd="0" destOrd="3" presId="urn:microsoft.com/office/officeart/2005/8/layout/hList1"/>
    <dgm:cxn modelId="{18253403-F816-44D3-96D3-AA75F726CD9C}" type="presOf" srcId="{7B348546-C929-4364-9C94-F8E7D0424249}" destId="{9C564FFB-1DDB-4825-9B1E-49DED0F1D9C1}" srcOrd="0" destOrd="0" presId="urn:microsoft.com/office/officeart/2005/8/layout/hList1"/>
    <dgm:cxn modelId="{13DEB203-1CF3-4CFB-A319-4F1C73703889}" srcId="{FF51AE3C-179A-4FA1-A389-00BF758C2D19}" destId="{47A55D13-03D9-4F1B-A268-975E59BBA0D2}" srcOrd="2" destOrd="0" parTransId="{4E728198-639C-4C98-A25F-F9F1E5D5FF3D}" sibTransId="{A27D45D7-066F-4FD9-9AB6-A6AE6A23C15D}"/>
    <dgm:cxn modelId="{D5F9CC05-19D8-4308-9CCF-277153417FA7}" srcId="{52DB1923-4647-4628-B400-FABCFA16D78F}" destId="{32B4EA84-F0BB-4DA0-A5F8-777348104BF5}" srcOrd="2" destOrd="0" parTransId="{66A22928-A775-4C45-8911-92CBD28F6B60}" sibTransId="{F796918C-99BA-4254-9B51-6423EA02D667}"/>
    <dgm:cxn modelId="{E671700C-7544-4B4A-BAF0-6F3FC597A387}" type="presOf" srcId="{B53DF544-A3AD-4CFC-9289-B1579362B495}" destId="{0AC12CD9-E824-487D-8164-99207807D37A}" srcOrd="0" destOrd="3" presId="urn:microsoft.com/office/officeart/2005/8/layout/hList1"/>
    <dgm:cxn modelId="{3EC36A19-8F48-4C46-9D68-6CA85584BAF3}" srcId="{23153465-1B0C-47EC-B258-4E9AF7C956DC}" destId="{800074DC-9C65-4546-8B9E-6BEEB29E2CC0}" srcOrd="0" destOrd="0" parTransId="{88A79BD0-6371-410B-8524-415C76872E6A}" sibTransId="{44B3AF3E-C904-4AD7-8225-571488504444}"/>
    <dgm:cxn modelId="{78BF1A1C-69A1-409D-BD8B-D99D5BFBA2AD}" srcId="{FF51AE3C-179A-4FA1-A389-00BF758C2D19}" destId="{BCC3D6D3-80A1-4DF2-A579-94AE6FFBBA1B}" srcOrd="0" destOrd="0" parTransId="{D7F85FB3-3C03-42AD-BE42-4A5C6EECDA4B}" sibTransId="{811A778C-B15D-48B3-8793-A5F03959CC0D}"/>
    <dgm:cxn modelId="{9C0FF51D-528D-4D8F-A293-71523E58C0A6}" type="presOf" srcId="{FF51AE3C-179A-4FA1-A389-00BF758C2D19}" destId="{2175D078-5E3C-4F4D-9162-9F9E64AAF63A}" srcOrd="0" destOrd="0" presId="urn:microsoft.com/office/officeart/2005/8/layout/hList1"/>
    <dgm:cxn modelId="{9AFA9924-7675-4D6E-9D81-A82C6FDECEB8}" srcId="{7C3B6303-E9C5-42C3-A054-24A4F3898306}" destId="{D41A0770-328B-491E-963D-294602EC27D0}" srcOrd="8" destOrd="0" parTransId="{26CA7109-4AD9-4775-AF6B-31204A746BF2}" sibTransId="{717F26DC-89EF-458C-827E-DA86648A5AB8}"/>
    <dgm:cxn modelId="{C02F952E-A06E-4237-9C82-4924DED44817}" srcId="{CD5794AB-7288-47E0-A15F-9D06276A99FA}" destId="{7C3B6303-E9C5-42C3-A054-24A4F3898306}" srcOrd="0" destOrd="0" parTransId="{0DE91B59-E594-4EAE-AFD5-69707E4F9045}" sibTransId="{7BECBC4D-1019-4971-BCE1-8090584B16D4}"/>
    <dgm:cxn modelId="{1B3BA535-334C-44DF-A5FB-C929C4B68DB5}" type="presOf" srcId="{52DB1923-4647-4628-B400-FABCFA16D78F}" destId="{82E08896-8479-4CDD-8177-3406740FF1EC}" srcOrd="0" destOrd="0" presId="urn:microsoft.com/office/officeart/2005/8/layout/hList1"/>
    <dgm:cxn modelId="{00F39337-24DE-46B2-955F-600864E24AC3}" srcId="{23153465-1B0C-47EC-B258-4E9AF7C956DC}" destId="{BA3BC6CE-DCAC-4D14-B96A-B8B6DA091C26}" srcOrd="3" destOrd="0" parTransId="{BC88C9A5-ECC5-4B97-8F96-D205303B04E7}" sibTransId="{CA7E0453-A748-4F9C-8BC4-73755D722001}"/>
    <dgm:cxn modelId="{5685E23A-4C9E-4A9F-AB17-1EBF56CD5BC2}" type="presOf" srcId="{D1949329-70D6-46EC-BD44-C6F375BB6BD6}" destId="{E98DEC30-E15E-4BC4-8746-4CA6F7FB68E6}" srcOrd="0" destOrd="2" presId="urn:microsoft.com/office/officeart/2005/8/layout/hList1"/>
    <dgm:cxn modelId="{7E987B3B-4F54-4089-907E-C8CA009A2D2A}" srcId="{7C3B6303-E9C5-42C3-A054-24A4F3898306}" destId="{A3A55E86-650F-4B7A-ACB3-7C2A03BE67E3}" srcOrd="4" destOrd="0" parTransId="{E5B3F94F-49FD-4902-96A3-D49A26CA2580}" sibTransId="{7B9BF03D-A013-4C8B-B756-CBE90D01EAED}"/>
    <dgm:cxn modelId="{199A293D-D494-4E61-AE71-4BF62DBD616B}" srcId="{7C3B6303-E9C5-42C3-A054-24A4F3898306}" destId="{B6D7E187-320D-48F2-A7EE-055A354AC70F}" srcOrd="1" destOrd="0" parTransId="{3F5E1379-B811-43EC-A06E-0B9108F0E259}" sibTransId="{972B6589-B50D-4955-B2C4-8F35AC9E7086}"/>
    <dgm:cxn modelId="{F5014A5E-51FA-4819-ADD6-43400FAD0565}" type="presOf" srcId="{D41A0770-328B-491E-963D-294602EC27D0}" destId="{F369838B-59DD-4072-AF56-43BDE9950094}" srcOrd="0" destOrd="8" presId="urn:microsoft.com/office/officeart/2005/8/layout/hList1"/>
    <dgm:cxn modelId="{44025D5F-EBFF-4F97-B544-E1767A2CE041}" srcId="{7C3B6303-E9C5-42C3-A054-24A4F3898306}" destId="{393026A8-A7D4-413F-8A05-7DAEFD7F3220}" srcOrd="5" destOrd="0" parTransId="{CCFEFEE5-033C-48C0-80D6-5F9398D5BB9B}" sibTransId="{5388D80B-22C8-4B3E-9856-B6254026777C}"/>
    <dgm:cxn modelId="{37262745-DE6D-410F-9A16-23608C6BD68B}" type="presOf" srcId="{B6D7E187-320D-48F2-A7EE-055A354AC70F}" destId="{F369838B-59DD-4072-AF56-43BDE9950094}" srcOrd="0" destOrd="1" presId="urn:microsoft.com/office/officeart/2005/8/layout/hList1"/>
    <dgm:cxn modelId="{CA3C9E47-6809-47C2-B64D-81D929C91898}" type="presOf" srcId="{7F421882-5F6E-4570-B0DD-1854A181D942}" destId="{DE742736-20F7-4113-8F30-AF123BECC982}" srcOrd="0" destOrd="0" presId="urn:microsoft.com/office/officeart/2005/8/layout/hList1"/>
    <dgm:cxn modelId="{400E8F48-7CBB-44C4-871B-00DEFAAA7131}" type="presOf" srcId="{47A55D13-03D9-4F1B-A268-975E59BBA0D2}" destId="{0AC12CD9-E824-487D-8164-99207807D37A}" srcOrd="0" destOrd="2" presId="urn:microsoft.com/office/officeart/2005/8/layout/hList1"/>
    <dgm:cxn modelId="{EB1EEF6B-FB72-48CB-BCAD-3C42DC96F060}" srcId="{CD5794AB-7288-47E0-A15F-9D06276A99FA}" destId="{23153465-1B0C-47EC-B258-4E9AF7C956DC}" srcOrd="1" destOrd="0" parTransId="{8DD2E699-2FEF-411C-AECB-7EFE8761F79A}" sibTransId="{7C7BA9ED-A617-4602-88F1-25A6C5D641A4}"/>
    <dgm:cxn modelId="{D0252D4C-EFFD-4EE1-89DD-6192C0EC4E3E}" type="presOf" srcId="{800074DC-9C65-4546-8B9E-6BEEB29E2CC0}" destId="{E98DEC30-E15E-4BC4-8746-4CA6F7FB68E6}" srcOrd="0" destOrd="0" presId="urn:microsoft.com/office/officeart/2005/8/layout/hList1"/>
    <dgm:cxn modelId="{5D54C56D-50EA-4116-96D8-BEDF9FB9C053}" type="presOf" srcId="{872648DF-F730-4ACB-A6BF-D65FC992139C}" destId="{F369838B-59DD-4072-AF56-43BDE9950094}" srcOrd="0" destOrd="6" presId="urn:microsoft.com/office/officeart/2005/8/layout/hList1"/>
    <dgm:cxn modelId="{3AE88A4F-8ED5-494C-8B5B-2945A64FAFE6}" srcId="{7C3B6303-E9C5-42C3-A054-24A4F3898306}" destId="{872648DF-F730-4ACB-A6BF-D65FC992139C}" srcOrd="6" destOrd="0" parTransId="{A5FEF1DB-AA32-4806-973E-11789E13ABC4}" sibTransId="{C589322D-C958-4DE4-8F35-2D444ECFA294}"/>
    <dgm:cxn modelId="{DD7E9C50-309C-4CDD-BC54-2516AF167810}" type="presOf" srcId="{2C0B7D47-15BF-419A-9E10-F8A22D470A4A}" destId="{E98DEC30-E15E-4BC4-8746-4CA6F7FB68E6}" srcOrd="0" destOrd="4" presId="urn:microsoft.com/office/officeart/2005/8/layout/hList1"/>
    <dgm:cxn modelId="{47230877-8EEA-49A3-9982-09EE9C279201}" type="presOf" srcId="{393026A8-A7D4-413F-8A05-7DAEFD7F3220}" destId="{F369838B-59DD-4072-AF56-43BDE9950094}" srcOrd="0" destOrd="5" presId="urn:microsoft.com/office/officeart/2005/8/layout/hList1"/>
    <dgm:cxn modelId="{65162457-AB33-427F-9846-95446667B07F}" type="presOf" srcId="{7C3B6303-E9C5-42C3-A054-24A4F3898306}" destId="{A1F6AD7C-0C64-4089-AB83-9238F2DFD05D}" srcOrd="0" destOrd="0" presId="urn:microsoft.com/office/officeart/2005/8/layout/hList1"/>
    <dgm:cxn modelId="{2F687657-8DC2-49F9-A076-C0756A2942E1}" srcId="{23153465-1B0C-47EC-B258-4E9AF7C956DC}" destId="{D1949329-70D6-46EC-BD44-C6F375BB6BD6}" srcOrd="2" destOrd="0" parTransId="{3D17F925-A083-43A3-B6EF-61DB325662CB}" sibTransId="{00464D00-D398-4501-86B7-D96988649ABD}"/>
    <dgm:cxn modelId="{B5F38A78-8C35-4DB5-875C-A327CF799F0C}" type="presOf" srcId="{BCC3D6D3-80A1-4DF2-A579-94AE6FFBBA1B}" destId="{0AC12CD9-E824-487D-8164-99207807D37A}" srcOrd="0" destOrd="0" presId="urn:microsoft.com/office/officeart/2005/8/layout/hList1"/>
    <dgm:cxn modelId="{577C377A-B68C-455E-8877-EFA2539C5E95}" srcId="{FF51AE3C-179A-4FA1-A389-00BF758C2D19}" destId="{E1E8A2BC-0D39-4694-BF2E-92C086BCCE99}" srcOrd="1" destOrd="0" parTransId="{7253B42E-6823-4AF3-8110-30C1D0958AEC}" sibTransId="{C61B5584-C8F7-4D02-86EC-7FDFBDBEBFA0}"/>
    <dgm:cxn modelId="{5AC3DE90-0D39-4D5F-88FB-B13D1B8B4041}" srcId="{52DB1923-4647-4628-B400-FABCFA16D78F}" destId="{64F59463-043E-43DA-99D0-423E7A537023}" srcOrd="0" destOrd="0" parTransId="{3BA1E44C-FB92-4DDC-A31D-3F9AA2FE4D68}" sibTransId="{445AFE7E-BCA8-4B98-81C3-35D194F8E74E}"/>
    <dgm:cxn modelId="{2A88269D-38A3-4E7D-8303-F90EFDAF4452}" srcId="{FF51AE3C-179A-4FA1-A389-00BF758C2D19}" destId="{1D271A75-E04C-4D18-9448-9E4DBFEDC225}" srcOrd="4" destOrd="0" parTransId="{D351043F-D43C-4B9C-9CB2-B3AFB29FEBC7}" sibTransId="{09A3C26C-1138-4B55-A045-33A7B497D875}"/>
    <dgm:cxn modelId="{82F3BEA0-37B8-4C6F-9C37-672D662A36A7}" srcId="{7C3B6303-E9C5-42C3-A054-24A4F3898306}" destId="{1444CAA5-F5DD-4BAB-BA66-11FEF61092A6}" srcOrd="7" destOrd="0" parTransId="{771A69D5-43A0-4EE2-99DA-94DE1B2BA89F}" sibTransId="{730A338D-164F-4D7E-A139-51429AD02984}"/>
    <dgm:cxn modelId="{BE3D7FA3-751E-4035-9DC1-44E42CA3501B}" srcId="{7C3B6303-E9C5-42C3-A054-24A4F3898306}" destId="{18FF962C-C694-4DE3-A2E8-099E91EE8102}" srcOrd="3" destOrd="0" parTransId="{B4E2C646-4DF1-4DBB-A7B2-F3EC43E905BA}" sibTransId="{C7174459-8407-441F-BFA7-7DE54FA41D42}"/>
    <dgm:cxn modelId="{520C30A6-DF59-48D3-B266-120A80E8159B}" type="presOf" srcId="{EE1FADF6-FA13-4BFC-AA2A-0DF5544F73FA}" destId="{F369838B-59DD-4072-AF56-43BDE9950094}" srcOrd="0" destOrd="0" presId="urn:microsoft.com/office/officeart/2005/8/layout/hList1"/>
    <dgm:cxn modelId="{514633A9-D4CA-47C7-8636-EB2EFF043E5A}" srcId="{7F421882-5F6E-4570-B0DD-1854A181D942}" destId="{7B348546-C929-4364-9C94-F8E7D0424249}" srcOrd="0" destOrd="0" parTransId="{99099CED-3AB2-4AA0-9B95-88B40EDE4ADB}" sibTransId="{16DA9BBF-25D2-4F89-975E-0C3933FB6080}"/>
    <dgm:cxn modelId="{B36C75B1-2171-4EEC-9783-A6DAB1F85376}" srcId="{23153465-1B0C-47EC-B258-4E9AF7C956DC}" destId="{CBBE6E4D-E8C3-4859-8D2F-E8C10A929528}" srcOrd="1" destOrd="0" parTransId="{4ADB3274-E6D0-408A-B469-E1852C038A54}" sibTransId="{A528922B-C20E-414B-A345-6B1C8F04188B}"/>
    <dgm:cxn modelId="{203E2FBE-2A37-414B-A44A-B2843A0F39CE}" srcId="{CD5794AB-7288-47E0-A15F-9D06276A99FA}" destId="{52DB1923-4647-4628-B400-FABCFA16D78F}" srcOrd="2" destOrd="0" parTransId="{87E1146C-3314-4826-AECD-80EAA3A60EAE}" sibTransId="{B94F0399-934B-457C-9162-CA391018A57F}"/>
    <dgm:cxn modelId="{16831AC0-3256-4C7F-B2AD-4512932D330D}" type="presOf" srcId="{23153465-1B0C-47EC-B258-4E9AF7C956DC}" destId="{7E2B85CD-6786-416C-9602-6248866C3DC7}" srcOrd="0" destOrd="0" presId="urn:microsoft.com/office/officeart/2005/8/layout/hList1"/>
    <dgm:cxn modelId="{C46682C1-657D-4875-8DD9-4D17365F6255}" type="presOf" srcId="{4239CC6F-D30C-4666-A698-63D46BADC7A0}" destId="{88060557-D375-47AD-A373-46340EE31B1B}" srcOrd="0" destOrd="1" presId="urn:microsoft.com/office/officeart/2005/8/layout/hList1"/>
    <dgm:cxn modelId="{119444C3-E73D-419F-8A5F-299F8060FBB6}" type="presOf" srcId="{64F59463-043E-43DA-99D0-423E7A537023}" destId="{88060557-D375-47AD-A373-46340EE31B1B}" srcOrd="0" destOrd="0" presId="urn:microsoft.com/office/officeart/2005/8/layout/hList1"/>
    <dgm:cxn modelId="{33F2F4C8-5C21-4EC0-9F33-047F0505172D}" type="presOf" srcId="{4A63C75F-D851-40BC-A860-CABA4171DBE5}" destId="{F369838B-59DD-4072-AF56-43BDE9950094}" srcOrd="0" destOrd="2" presId="urn:microsoft.com/office/officeart/2005/8/layout/hList1"/>
    <dgm:cxn modelId="{08E6FDCD-081D-47D2-8298-3E32D63F9D3B}" type="presOf" srcId="{CD5794AB-7288-47E0-A15F-9D06276A99FA}" destId="{5A7BAE82-AA3C-4720-99B6-6CA6E6B2500D}" srcOrd="0" destOrd="0" presId="urn:microsoft.com/office/officeart/2005/8/layout/hList1"/>
    <dgm:cxn modelId="{A88846CE-3EDD-4A21-9340-AF8D5089D9DC}" srcId="{23153465-1B0C-47EC-B258-4E9AF7C956DC}" destId="{2C0B7D47-15BF-419A-9E10-F8A22D470A4A}" srcOrd="4" destOrd="0" parTransId="{B6C25AE6-E623-4C5B-9B26-9FD9D601A05F}" sibTransId="{6B188502-72CD-4EAB-A775-C0DBB8C403DD}"/>
    <dgm:cxn modelId="{7F3E5BD0-BCDB-40CE-815D-4DB19CF93769}" type="presOf" srcId="{CBBE6E4D-E8C3-4859-8D2F-E8C10A929528}" destId="{E98DEC30-E15E-4BC4-8746-4CA6F7FB68E6}" srcOrd="0" destOrd="1" presId="urn:microsoft.com/office/officeart/2005/8/layout/hList1"/>
    <dgm:cxn modelId="{E55E8ED4-F5D2-48B1-89A2-B44BF6335CB1}" srcId="{52DB1923-4647-4628-B400-FABCFA16D78F}" destId="{4239CC6F-D30C-4666-A698-63D46BADC7A0}" srcOrd="1" destOrd="0" parTransId="{F746F7C7-6C23-412A-B850-43823011D723}" sibTransId="{C0FDC2D7-2DCD-47EF-84C7-774457F8B7F7}"/>
    <dgm:cxn modelId="{484DFCD4-9107-4E1F-A525-B2D782A6D898}" type="presOf" srcId="{1444CAA5-F5DD-4BAB-BA66-11FEF61092A6}" destId="{F369838B-59DD-4072-AF56-43BDE9950094}" srcOrd="0" destOrd="7" presId="urn:microsoft.com/office/officeart/2005/8/layout/hList1"/>
    <dgm:cxn modelId="{13192FD9-D3AF-423A-978F-175A84B48275}" type="presOf" srcId="{1D271A75-E04C-4D18-9448-9E4DBFEDC225}" destId="{0AC12CD9-E824-487D-8164-99207807D37A}" srcOrd="0" destOrd="4" presId="urn:microsoft.com/office/officeart/2005/8/layout/hList1"/>
    <dgm:cxn modelId="{C2E60EDC-1672-4B8D-8FBE-50513D68CF40}" type="presOf" srcId="{A3A55E86-650F-4B7A-ACB3-7C2A03BE67E3}" destId="{F369838B-59DD-4072-AF56-43BDE9950094}" srcOrd="0" destOrd="4" presId="urn:microsoft.com/office/officeart/2005/8/layout/hList1"/>
    <dgm:cxn modelId="{37484BDD-365A-4F02-A1C6-A8CF3D828666}" srcId="{CD5794AB-7288-47E0-A15F-9D06276A99FA}" destId="{FF51AE3C-179A-4FA1-A389-00BF758C2D19}" srcOrd="3" destOrd="0" parTransId="{49D0D61C-8553-428F-BF11-6E6FB27CFDF0}" sibTransId="{F9039512-0170-4A0B-8CFF-779AC49A855F}"/>
    <dgm:cxn modelId="{47E256E6-EC22-4684-9AF4-25F029A8CAE9}" type="presOf" srcId="{32B4EA84-F0BB-4DA0-A5F8-777348104BF5}" destId="{88060557-D375-47AD-A373-46340EE31B1B}" srcOrd="0" destOrd="2" presId="urn:microsoft.com/office/officeart/2005/8/layout/hList1"/>
    <dgm:cxn modelId="{20FF27E8-191A-42A2-8024-C8AC8A5B2454}" srcId="{7C3B6303-E9C5-42C3-A054-24A4F3898306}" destId="{EE1FADF6-FA13-4BFC-AA2A-0DF5544F73FA}" srcOrd="0" destOrd="0" parTransId="{0A8C40C6-081A-4ED1-8081-9613C1F07FBE}" sibTransId="{3B7C41F6-3B80-4E23-AD22-68605360FB2F}"/>
    <dgm:cxn modelId="{FE9B9FEA-8DD6-4E5E-B360-F2E74FD0C34B}" srcId="{7C3B6303-E9C5-42C3-A054-24A4F3898306}" destId="{4A63C75F-D851-40BC-A860-CABA4171DBE5}" srcOrd="2" destOrd="0" parTransId="{9EDD8434-7C12-467B-AAAB-B7E6043F91B3}" sibTransId="{31F60CCD-326B-448B-9E46-321C465F69DF}"/>
    <dgm:cxn modelId="{CDD6EEEB-D4BB-4DF5-B017-8DE5A4C71E7C}" type="presOf" srcId="{18FF962C-C694-4DE3-A2E8-099E91EE8102}" destId="{F369838B-59DD-4072-AF56-43BDE9950094}" srcOrd="0" destOrd="3" presId="urn:microsoft.com/office/officeart/2005/8/layout/hList1"/>
    <dgm:cxn modelId="{D07C58ED-8036-453A-8DFF-5C21311D78D7}" type="presOf" srcId="{E1E8A2BC-0D39-4694-BF2E-92C086BCCE99}" destId="{0AC12CD9-E824-487D-8164-99207807D37A}" srcOrd="0" destOrd="1" presId="urn:microsoft.com/office/officeart/2005/8/layout/hList1"/>
    <dgm:cxn modelId="{F006F9F2-A3C4-43BF-957C-A8B84B794B6B}" srcId="{FF51AE3C-179A-4FA1-A389-00BF758C2D19}" destId="{B53DF544-A3AD-4CFC-9289-B1579362B495}" srcOrd="3" destOrd="0" parTransId="{A25363C4-EFC1-4CE0-8042-BA3469859A7D}" sibTransId="{869B4849-B08F-4989-BB79-6922194890FC}"/>
    <dgm:cxn modelId="{55D080FB-9E88-459A-BEBB-D5C96DA017E6}" srcId="{CD5794AB-7288-47E0-A15F-9D06276A99FA}" destId="{7F421882-5F6E-4570-B0DD-1854A181D942}" srcOrd="4" destOrd="0" parTransId="{3B4872DA-9798-40AA-8176-944CB56CBBB5}" sibTransId="{65529534-0499-4879-9A32-A812BC890BCB}"/>
    <dgm:cxn modelId="{4EE3E696-D2C5-43B1-8614-19F33C96CF5D}" type="presParOf" srcId="{5A7BAE82-AA3C-4720-99B6-6CA6E6B2500D}" destId="{AEE21CC7-388C-4742-B728-6BD34CE96150}" srcOrd="0" destOrd="0" presId="urn:microsoft.com/office/officeart/2005/8/layout/hList1"/>
    <dgm:cxn modelId="{B22B138A-CE6D-456E-9F26-285FD6FD331B}" type="presParOf" srcId="{AEE21CC7-388C-4742-B728-6BD34CE96150}" destId="{A1F6AD7C-0C64-4089-AB83-9238F2DFD05D}" srcOrd="0" destOrd="0" presId="urn:microsoft.com/office/officeart/2005/8/layout/hList1"/>
    <dgm:cxn modelId="{933BC0A5-72A7-4C97-88E5-1AE8F24A9D24}" type="presParOf" srcId="{AEE21CC7-388C-4742-B728-6BD34CE96150}" destId="{F369838B-59DD-4072-AF56-43BDE9950094}" srcOrd="1" destOrd="0" presId="urn:microsoft.com/office/officeart/2005/8/layout/hList1"/>
    <dgm:cxn modelId="{FBD9CCE8-B0CA-450E-9D05-3C2FFDA0FD0D}" type="presParOf" srcId="{5A7BAE82-AA3C-4720-99B6-6CA6E6B2500D}" destId="{91B53FAA-988D-498D-8D02-D5BF680365B0}" srcOrd="1" destOrd="0" presId="urn:microsoft.com/office/officeart/2005/8/layout/hList1"/>
    <dgm:cxn modelId="{B25E95C6-FC2E-47EF-9838-717A3098814D}" type="presParOf" srcId="{5A7BAE82-AA3C-4720-99B6-6CA6E6B2500D}" destId="{B1551E23-0F2D-4590-BBF5-086E566DCFD6}" srcOrd="2" destOrd="0" presId="urn:microsoft.com/office/officeart/2005/8/layout/hList1"/>
    <dgm:cxn modelId="{03EC6D75-5601-49FA-AF6A-86EC50E137BD}" type="presParOf" srcId="{B1551E23-0F2D-4590-BBF5-086E566DCFD6}" destId="{7E2B85CD-6786-416C-9602-6248866C3DC7}" srcOrd="0" destOrd="0" presId="urn:microsoft.com/office/officeart/2005/8/layout/hList1"/>
    <dgm:cxn modelId="{021209F7-7F76-44E0-A2AB-D2AA719C1ADA}" type="presParOf" srcId="{B1551E23-0F2D-4590-BBF5-086E566DCFD6}" destId="{E98DEC30-E15E-4BC4-8746-4CA6F7FB68E6}" srcOrd="1" destOrd="0" presId="urn:microsoft.com/office/officeart/2005/8/layout/hList1"/>
    <dgm:cxn modelId="{90B072FC-B78A-493D-A6D9-1E72F7E0E45A}" type="presParOf" srcId="{5A7BAE82-AA3C-4720-99B6-6CA6E6B2500D}" destId="{76ACE200-E4F3-4B17-B791-2D44FB52AF92}" srcOrd="3" destOrd="0" presId="urn:microsoft.com/office/officeart/2005/8/layout/hList1"/>
    <dgm:cxn modelId="{99C944AD-86CE-4648-861F-362D020021C0}" type="presParOf" srcId="{5A7BAE82-AA3C-4720-99B6-6CA6E6B2500D}" destId="{D26AF898-0519-43B6-84D9-F00D38565158}" srcOrd="4" destOrd="0" presId="urn:microsoft.com/office/officeart/2005/8/layout/hList1"/>
    <dgm:cxn modelId="{34CEFB38-DE2D-4601-ABEC-51C126506C92}" type="presParOf" srcId="{D26AF898-0519-43B6-84D9-F00D38565158}" destId="{82E08896-8479-4CDD-8177-3406740FF1EC}" srcOrd="0" destOrd="0" presId="urn:microsoft.com/office/officeart/2005/8/layout/hList1"/>
    <dgm:cxn modelId="{01C15342-3C28-4357-9272-60044E9D1D32}" type="presParOf" srcId="{D26AF898-0519-43B6-84D9-F00D38565158}" destId="{88060557-D375-47AD-A373-46340EE31B1B}" srcOrd="1" destOrd="0" presId="urn:microsoft.com/office/officeart/2005/8/layout/hList1"/>
    <dgm:cxn modelId="{895CCCB5-7E2D-4501-AA10-FDF7B7A4E701}" type="presParOf" srcId="{5A7BAE82-AA3C-4720-99B6-6CA6E6B2500D}" destId="{28DA3C34-C527-479A-A9A3-FE92321371A9}" srcOrd="5" destOrd="0" presId="urn:microsoft.com/office/officeart/2005/8/layout/hList1"/>
    <dgm:cxn modelId="{23D9B62B-E9E7-418F-970D-18F3A84CB804}" type="presParOf" srcId="{5A7BAE82-AA3C-4720-99B6-6CA6E6B2500D}" destId="{C40DC1A3-997A-413A-88C7-99191E21A9B4}" srcOrd="6" destOrd="0" presId="urn:microsoft.com/office/officeart/2005/8/layout/hList1"/>
    <dgm:cxn modelId="{9CDFE751-1F28-48E8-8B58-136B447E50FD}" type="presParOf" srcId="{C40DC1A3-997A-413A-88C7-99191E21A9B4}" destId="{2175D078-5E3C-4F4D-9162-9F9E64AAF63A}" srcOrd="0" destOrd="0" presId="urn:microsoft.com/office/officeart/2005/8/layout/hList1"/>
    <dgm:cxn modelId="{BA2A62E5-88C7-4B65-A510-80EDF842FBB5}" type="presParOf" srcId="{C40DC1A3-997A-413A-88C7-99191E21A9B4}" destId="{0AC12CD9-E824-487D-8164-99207807D37A}" srcOrd="1" destOrd="0" presId="urn:microsoft.com/office/officeart/2005/8/layout/hList1"/>
    <dgm:cxn modelId="{D1D05F2A-BE41-4228-9A8B-DBD78A1D7B37}" type="presParOf" srcId="{5A7BAE82-AA3C-4720-99B6-6CA6E6B2500D}" destId="{766272E7-E94C-4ED7-B340-6D784959200A}" srcOrd="7" destOrd="0" presId="urn:microsoft.com/office/officeart/2005/8/layout/hList1"/>
    <dgm:cxn modelId="{BA5EDB73-CFCC-4D6B-85D1-81F1CF2AAC12}" type="presParOf" srcId="{5A7BAE82-AA3C-4720-99B6-6CA6E6B2500D}" destId="{83776F45-D1E2-4250-B965-5E86CF22A1B8}" srcOrd="8" destOrd="0" presId="urn:microsoft.com/office/officeart/2005/8/layout/hList1"/>
    <dgm:cxn modelId="{69906CD6-F27B-4CE6-9A07-3A1E944673FC}" type="presParOf" srcId="{83776F45-D1E2-4250-B965-5E86CF22A1B8}" destId="{DE742736-20F7-4113-8F30-AF123BECC982}" srcOrd="0" destOrd="0" presId="urn:microsoft.com/office/officeart/2005/8/layout/hList1"/>
    <dgm:cxn modelId="{5E706FF3-7A23-45A6-986F-BA2D5FFD149E}" type="presParOf" srcId="{83776F45-D1E2-4250-B965-5E86CF22A1B8}" destId="{9C564FFB-1DDB-4825-9B1E-49DED0F1D9C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50106-1619-47F9-8BAC-4C6A3D28D181}">
      <dsp:nvSpPr>
        <dsp:cNvPr id="0" name=""/>
        <dsp:cNvSpPr/>
      </dsp:nvSpPr>
      <dsp:spPr>
        <a:xfrm>
          <a:off x="0" y="6858"/>
          <a:ext cx="10168127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Proposed Solution</a:t>
          </a:r>
        </a:p>
      </dsp:txBody>
      <dsp:txXfrm>
        <a:off x="32784" y="39642"/>
        <a:ext cx="10102559" cy="606012"/>
      </dsp:txXfrm>
    </dsp:sp>
    <dsp:sp modelId="{03C96477-9D4B-4D99-BBA9-907301695A37}">
      <dsp:nvSpPr>
        <dsp:cNvPr id="0" name=""/>
        <dsp:cNvSpPr/>
      </dsp:nvSpPr>
      <dsp:spPr>
        <a:xfrm>
          <a:off x="0" y="759078"/>
          <a:ext cx="10168127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Solution Needs</a:t>
          </a:r>
        </a:p>
      </dsp:txBody>
      <dsp:txXfrm>
        <a:off x="32784" y="791862"/>
        <a:ext cx="10102559" cy="606012"/>
      </dsp:txXfrm>
    </dsp:sp>
    <dsp:sp modelId="{63491A8E-75F7-4D69-9168-A45FD77085F7}">
      <dsp:nvSpPr>
        <dsp:cNvPr id="0" name=""/>
        <dsp:cNvSpPr/>
      </dsp:nvSpPr>
      <dsp:spPr>
        <a:xfrm>
          <a:off x="0" y="1511298"/>
          <a:ext cx="10168127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Key Modules/Components</a:t>
          </a:r>
        </a:p>
      </dsp:txBody>
      <dsp:txXfrm>
        <a:off x="32784" y="1544082"/>
        <a:ext cx="10102559" cy="606012"/>
      </dsp:txXfrm>
    </dsp:sp>
    <dsp:sp modelId="{018D162C-AB10-40FA-A69D-6CC1696FBFA0}">
      <dsp:nvSpPr>
        <dsp:cNvPr id="0" name=""/>
        <dsp:cNvSpPr/>
      </dsp:nvSpPr>
      <dsp:spPr>
        <a:xfrm>
          <a:off x="0" y="2263518"/>
          <a:ext cx="10168127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Project Applications</a:t>
          </a:r>
        </a:p>
      </dsp:txBody>
      <dsp:txXfrm>
        <a:off x="32784" y="2296302"/>
        <a:ext cx="10102559" cy="606012"/>
      </dsp:txXfrm>
    </dsp:sp>
    <dsp:sp modelId="{AACB07FB-33BE-4C67-8F28-CEC89DF6E559}">
      <dsp:nvSpPr>
        <dsp:cNvPr id="0" name=""/>
        <dsp:cNvSpPr/>
      </dsp:nvSpPr>
      <dsp:spPr>
        <a:xfrm>
          <a:off x="0" y="3015738"/>
          <a:ext cx="10168127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Project Goals and Accomplishments</a:t>
          </a:r>
        </a:p>
      </dsp:txBody>
      <dsp:txXfrm>
        <a:off x="32784" y="3048522"/>
        <a:ext cx="10102559" cy="606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8DED7-B956-4421-8BBA-5D46A9A0F875}">
      <dsp:nvSpPr>
        <dsp:cNvPr id="0" name=""/>
        <dsp:cNvSpPr/>
      </dsp:nvSpPr>
      <dsp:spPr>
        <a:xfrm>
          <a:off x="0" y="2721"/>
          <a:ext cx="8146331" cy="13791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405D8-DF84-4E84-93D2-3520258BB9AD}">
      <dsp:nvSpPr>
        <dsp:cNvPr id="0" name=""/>
        <dsp:cNvSpPr/>
      </dsp:nvSpPr>
      <dsp:spPr>
        <a:xfrm>
          <a:off x="417195" y="313031"/>
          <a:ext cx="758536" cy="7585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778F9-9E98-4F00-93EB-3C212E4E53B5}">
      <dsp:nvSpPr>
        <dsp:cNvPr id="0" name=""/>
        <dsp:cNvSpPr/>
      </dsp:nvSpPr>
      <dsp:spPr>
        <a:xfrm>
          <a:off x="1592927" y="2721"/>
          <a:ext cx="6553403" cy="1379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61" tIns="145961" rIns="145961" bIns="1459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Provide an intuitive endpoint for users to develop and improve on their data structures skills.</a:t>
          </a:r>
        </a:p>
      </dsp:txBody>
      <dsp:txXfrm>
        <a:off x="1592927" y="2721"/>
        <a:ext cx="6553403" cy="1379157"/>
      </dsp:txXfrm>
    </dsp:sp>
    <dsp:sp modelId="{E7230270-2F74-4013-A04A-1797792EC780}">
      <dsp:nvSpPr>
        <dsp:cNvPr id="0" name=""/>
        <dsp:cNvSpPr/>
      </dsp:nvSpPr>
      <dsp:spPr>
        <a:xfrm>
          <a:off x="0" y="1726668"/>
          <a:ext cx="8146331" cy="13791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202AD-AC45-4C37-BA6E-7BA74C841C1F}">
      <dsp:nvSpPr>
        <dsp:cNvPr id="0" name=""/>
        <dsp:cNvSpPr/>
      </dsp:nvSpPr>
      <dsp:spPr>
        <a:xfrm>
          <a:off x="417195" y="2036978"/>
          <a:ext cx="758536" cy="7585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4AE58-FF44-4AC3-BA8E-FDA5894D32EE}">
      <dsp:nvSpPr>
        <dsp:cNvPr id="0" name=""/>
        <dsp:cNvSpPr/>
      </dsp:nvSpPr>
      <dsp:spPr>
        <a:xfrm>
          <a:off x="1592927" y="1726668"/>
          <a:ext cx="6553403" cy="1379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61" tIns="145961" rIns="145961" bIns="1459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Include an exhaustive list of implemented data structures.</a:t>
          </a:r>
        </a:p>
      </dsp:txBody>
      <dsp:txXfrm>
        <a:off x="1592927" y="1726668"/>
        <a:ext cx="6553403" cy="1379157"/>
      </dsp:txXfrm>
    </dsp:sp>
    <dsp:sp modelId="{D1FB66D1-D806-4D8B-B23B-B9EA7C604171}">
      <dsp:nvSpPr>
        <dsp:cNvPr id="0" name=""/>
        <dsp:cNvSpPr/>
      </dsp:nvSpPr>
      <dsp:spPr>
        <a:xfrm>
          <a:off x="0" y="3450615"/>
          <a:ext cx="8146331" cy="13791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30263-BE3B-4528-8EE7-54943EB601E2}">
      <dsp:nvSpPr>
        <dsp:cNvPr id="0" name=""/>
        <dsp:cNvSpPr/>
      </dsp:nvSpPr>
      <dsp:spPr>
        <a:xfrm>
          <a:off x="417195" y="3760926"/>
          <a:ext cx="758536" cy="7585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B6303-DFA3-464B-9DDB-FE5F98F57A4C}">
      <dsp:nvSpPr>
        <dsp:cNvPr id="0" name=""/>
        <dsp:cNvSpPr/>
      </dsp:nvSpPr>
      <dsp:spPr>
        <a:xfrm>
          <a:off x="1592927" y="3450615"/>
          <a:ext cx="6553403" cy="1379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61" tIns="145961" rIns="145961" bIns="1459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Generalize the implementations such that there is an increased potential in future reusability.</a:t>
          </a:r>
        </a:p>
      </dsp:txBody>
      <dsp:txXfrm>
        <a:off x="1592927" y="3450615"/>
        <a:ext cx="6553403" cy="1379157"/>
      </dsp:txXfrm>
    </dsp:sp>
    <dsp:sp modelId="{41E697BF-90AF-4D03-BD9A-0D4BDEDDF2BF}">
      <dsp:nvSpPr>
        <dsp:cNvPr id="0" name=""/>
        <dsp:cNvSpPr/>
      </dsp:nvSpPr>
      <dsp:spPr>
        <a:xfrm>
          <a:off x="0" y="5174563"/>
          <a:ext cx="8146331" cy="13791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02ADA2-3397-46CD-AB13-3F2BC2606891}">
      <dsp:nvSpPr>
        <dsp:cNvPr id="0" name=""/>
        <dsp:cNvSpPr/>
      </dsp:nvSpPr>
      <dsp:spPr>
        <a:xfrm>
          <a:off x="417195" y="5484873"/>
          <a:ext cx="758536" cy="7585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D6E58-4915-4A05-935C-625CE45DAD2B}">
      <dsp:nvSpPr>
        <dsp:cNvPr id="0" name=""/>
        <dsp:cNvSpPr/>
      </dsp:nvSpPr>
      <dsp:spPr>
        <a:xfrm>
          <a:off x="1592927" y="5174563"/>
          <a:ext cx="6553403" cy="1379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61" tIns="145961" rIns="145961" bIns="1459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Ensure the integrity of the implemented data structures through exhaustive testing.</a:t>
          </a:r>
        </a:p>
      </dsp:txBody>
      <dsp:txXfrm>
        <a:off x="1592927" y="5174563"/>
        <a:ext cx="6553403" cy="1379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6AD7C-0C64-4089-AB83-9238F2DFD05D}">
      <dsp:nvSpPr>
        <dsp:cNvPr id="0" name=""/>
        <dsp:cNvSpPr/>
      </dsp:nvSpPr>
      <dsp:spPr>
        <a:xfrm>
          <a:off x="5567" y="2310893"/>
          <a:ext cx="2134233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Containers</a:t>
          </a:r>
        </a:p>
      </dsp:txBody>
      <dsp:txXfrm>
        <a:off x="5567" y="2310893"/>
        <a:ext cx="2134233" cy="460800"/>
      </dsp:txXfrm>
    </dsp:sp>
    <dsp:sp modelId="{F369838B-59DD-4072-AF56-43BDE9950094}">
      <dsp:nvSpPr>
        <dsp:cNvPr id="0" name=""/>
        <dsp:cNvSpPr/>
      </dsp:nvSpPr>
      <dsp:spPr>
        <a:xfrm>
          <a:off x="5567" y="2771693"/>
          <a:ext cx="2134233" cy="34046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Linked Lists (single/doubly)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Stacks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Queues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Vectors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Hash tables</a:t>
          </a:r>
        </a:p>
      </dsp:txBody>
      <dsp:txXfrm>
        <a:off x="5567" y="2771693"/>
        <a:ext cx="2134233" cy="3404657"/>
      </dsp:txXfrm>
    </dsp:sp>
    <dsp:sp modelId="{7E2B85CD-6786-416C-9602-6248866C3DC7}">
      <dsp:nvSpPr>
        <dsp:cNvPr id="0" name=""/>
        <dsp:cNvSpPr/>
      </dsp:nvSpPr>
      <dsp:spPr>
        <a:xfrm>
          <a:off x="2438593" y="2310893"/>
          <a:ext cx="2134233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Trees</a:t>
          </a:r>
        </a:p>
      </dsp:txBody>
      <dsp:txXfrm>
        <a:off x="2438593" y="2310893"/>
        <a:ext cx="2134233" cy="460800"/>
      </dsp:txXfrm>
    </dsp:sp>
    <dsp:sp modelId="{E98DEC30-E15E-4BC4-8746-4CA6F7FB68E6}">
      <dsp:nvSpPr>
        <dsp:cNvPr id="0" name=""/>
        <dsp:cNvSpPr/>
      </dsp:nvSpPr>
      <dsp:spPr>
        <a:xfrm>
          <a:off x="2438593" y="2771693"/>
          <a:ext cx="2134233" cy="34046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Binary Tree, Heap Tree, Red-Black Tree, 2-3-4 Tree, General Tree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Traversals (in/pre/post/level-order)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Search Strategies (Breadth/Depth-First)</a:t>
          </a:r>
        </a:p>
      </dsp:txBody>
      <dsp:txXfrm>
        <a:off x="2438593" y="2771693"/>
        <a:ext cx="2134233" cy="3404657"/>
      </dsp:txXfrm>
    </dsp:sp>
    <dsp:sp modelId="{82E08896-8479-4CDD-8177-3406740FF1EC}">
      <dsp:nvSpPr>
        <dsp:cNvPr id="0" name=""/>
        <dsp:cNvSpPr/>
      </dsp:nvSpPr>
      <dsp:spPr>
        <a:xfrm>
          <a:off x="4871619" y="2310893"/>
          <a:ext cx="2134233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Sorting Algorithms</a:t>
          </a:r>
        </a:p>
      </dsp:txBody>
      <dsp:txXfrm>
        <a:off x="4871619" y="2310893"/>
        <a:ext cx="2134233" cy="460800"/>
      </dsp:txXfrm>
    </dsp:sp>
    <dsp:sp modelId="{88060557-D375-47AD-A373-46340EE31B1B}">
      <dsp:nvSpPr>
        <dsp:cNvPr id="0" name=""/>
        <dsp:cNvSpPr/>
      </dsp:nvSpPr>
      <dsp:spPr>
        <a:xfrm>
          <a:off x="4871619" y="2771693"/>
          <a:ext cx="2134233" cy="34046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Bubble Sort, Heap Sort (array and linked list), Insertion sort, Merge Sort, Quick Sort, Radix Sort, Selection Sort, Shell Sort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Bogo Sort, Dictator Sort, Intelligent Design Sort (Best algorithms)</a:t>
          </a:r>
        </a:p>
      </dsp:txBody>
      <dsp:txXfrm>
        <a:off x="4871619" y="2771693"/>
        <a:ext cx="2134233" cy="3404657"/>
      </dsp:txXfrm>
    </dsp:sp>
    <dsp:sp modelId="{2175D078-5E3C-4F4D-9162-9F9E64AAF63A}">
      <dsp:nvSpPr>
        <dsp:cNvPr id="0" name=""/>
        <dsp:cNvSpPr/>
      </dsp:nvSpPr>
      <dsp:spPr>
        <a:xfrm>
          <a:off x="7304645" y="2310893"/>
          <a:ext cx="2134233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Graphs</a:t>
          </a:r>
        </a:p>
      </dsp:txBody>
      <dsp:txXfrm>
        <a:off x="7304645" y="2310893"/>
        <a:ext cx="2134233" cy="460800"/>
      </dsp:txXfrm>
    </dsp:sp>
    <dsp:sp modelId="{0AC12CD9-E824-487D-8164-99207807D37A}">
      <dsp:nvSpPr>
        <dsp:cNvPr id="0" name=""/>
        <dsp:cNvSpPr/>
      </dsp:nvSpPr>
      <dsp:spPr>
        <a:xfrm>
          <a:off x="7304645" y="2771693"/>
          <a:ext cx="2134233" cy="34046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Directed Graphs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Graph Algorithms (Dijkstra, Floyd-</a:t>
          </a:r>
          <a:r>
            <a:rPr lang="en-US" sz="1600" kern="1200" err="1"/>
            <a:t>Warshall</a:t>
          </a:r>
          <a:r>
            <a:rPr lang="en-US" sz="1600" kern="1200"/>
            <a:t>, Kruskal,  Steiner, Prim, Beam)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Traversals (Breadth/Depth-First)</a:t>
          </a:r>
        </a:p>
      </dsp:txBody>
      <dsp:txXfrm>
        <a:off x="7304645" y="2771693"/>
        <a:ext cx="2134233" cy="3404657"/>
      </dsp:txXfrm>
    </dsp:sp>
    <dsp:sp modelId="{DE742736-20F7-4113-8F30-AF123BECC982}">
      <dsp:nvSpPr>
        <dsp:cNvPr id="0" name=""/>
        <dsp:cNvSpPr/>
      </dsp:nvSpPr>
      <dsp:spPr>
        <a:xfrm>
          <a:off x="9737671" y="2310893"/>
          <a:ext cx="2134233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Algorithms</a:t>
          </a:r>
        </a:p>
      </dsp:txBody>
      <dsp:txXfrm>
        <a:off x="9737671" y="2310893"/>
        <a:ext cx="2134233" cy="460800"/>
      </dsp:txXfrm>
    </dsp:sp>
    <dsp:sp modelId="{9C564FFB-1DDB-4825-9B1E-49DED0F1D9C1}">
      <dsp:nvSpPr>
        <dsp:cNvPr id="0" name=""/>
        <dsp:cNvSpPr/>
      </dsp:nvSpPr>
      <dsp:spPr>
        <a:xfrm>
          <a:off x="9737671" y="2771693"/>
          <a:ext cx="2134233" cy="34046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Minimax</a:t>
          </a:r>
        </a:p>
      </dsp:txBody>
      <dsp:txXfrm>
        <a:off x="9737671" y="2771693"/>
        <a:ext cx="2134233" cy="3404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4E280-E0CA-47F4-906D-D4B3E5AAFCE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4BD67-ED62-4104-893C-F4B4E649E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4BD67-ED62-4104-893C-F4B4E649E6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2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34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4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5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0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0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5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2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5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2F216-96D0-4AA7-A767-B349030F8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397764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Data Structures Workspace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263E3-6CC7-44C9-917B-99DF03DD1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685392"/>
            <a:ext cx="4337304" cy="1497567"/>
          </a:xfrm>
        </p:spPr>
        <p:txBody>
          <a:bodyPr>
            <a:normAutofit fontScale="77500" lnSpcReduction="20000"/>
          </a:bodyPr>
          <a:lstStyle/>
          <a:p>
            <a:r>
              <a:rPr lang="en-US" sz="2000"/>
              <a:t>Adam Schultz, David Lane, Luke Brison</a:t>
            </a:r>
          </a:p>
          <a:p>
            <a:r>
              <a:rPr lang="en-US" sz="2000"/>
              <a:t>Group 4</a:t>
            </a:r>
          </a:p>
          <a:p>
            <a:r>
              <a:rPr lang="en-US" sz="2000"/>
              <a:t>CPSC 488 Section 01</a:t>
            </a:r>
          </a:p>
          <a:p>
            <a:r>
              <a:rPr lang="en-US" sz="2000"/>
              <a:t>Problem: Upgrade and Test Data Structures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1D0BE-2F20-0E80-030E-DBC66E559E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2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23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BFE37-8B10-4922-97B7-58253B09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Motivations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3966C9E-BB62-4048-8324-8D95C3937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862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/>
              <a:t>Our project answers the question:</a:t>
            </a:r>
          </a:p>
          <a:p>
            <a:pPr lvl="1"/>
            <a:r>
              <a:rPr lang="en-US" sz="1600"/>
              <a:t>How best can we demonstrate the usefulness of data structures to students and beginners in an effective, lightweight manner, while also enabling the portability of individual components/modules?</a:t>
            </a:r>
          </a:p>
          <a:p>
            <a:r>
              <a:rPr lang="en-US" sz="2000"/>
              <a:t>Standardize the Data Structures Learning Process.</a:t>
            </a:r>
            <a:endParaRPr lang="en-US" sz="1200"/>
          </a:p>
          <a:p>
            <a:r>
              <a:rPr lang="en-US" sz="2000"/>
              <a:t>Generalize Implementations for Maximum Reusability.</a:t>
            </a:r>
          </a:p>
          <a:p>
            <a:r>
              <a:rPr lang="en-US" sz="2000"/>
              <a:t>Ensure an Extensive Collection of Data Structures.</a:t>
            </a:r>
          </a:p>
          <a:p>
            <a:r>
              <a:rPr lang="en-US" sz="2000"/>
              <a:t>Aid the useability and future development of the platform through thorough documentation.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8762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4C28-CEAF-400C-BA37-4180EE02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6CC9D9-A943-D22F-0122-914FD149A8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698908"/>
              </p:ext>
            </p:extLst>
          </p:nvPr>
        </p:nvGraphicFramePr>
        <p:xfrm>
          <a:off x="1115568" y="2086138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53DAF917-885E-4C25-AAF0-D2B97014A346}"/>
              </a:ext>
            </a:extLst>
          </p:cNvPr>
          <p:cNvGrpSpPr/>
          <p:nvPr/>
        </p:nvGrpSpPr>
        <p:grpSpPr>
          <a:xfrm>
            <a:off x="1115568" y="5845626"/>
            <a:ext cx="10168128" cy="671580"/>
            <a:chOff x="-1" y="3015738"/>
            <a:chExt cx="10168128" cy="6715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19A9BA9-C9F9-44D8-A8F1-BF167BAF16CB}"/>
                </a:ext>
              </a:extLst>
            </p:cNvPr>
            <p:cNvSpPr/>
            <p:nvPr/>
          </p:nvSpPr>
          <p:spPr>
            <a:xfrm>
              <a:off x="0" y="3015738"/>
              <a:ext cx="10168127" cy="6715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C9F141B1-5AC6-4E4E-B186-5C0C0050D233}"/>
                </a:ext>
              </a:extLst>
            </p:cNvPr>
            <p:cNvSpPr txBox="1"/>
            <p:nvPr/>
          </p:nvSpPr>
          <p:spPr>
            <a:xfrm>
              <a:off x="-1" y="3070654"/>
              <a:ext cx="10102559" cy="606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/>
                <a:t>Conclusion/Future Work</a:t>
              </a:r>
              <a:endParaRPr lang="en-US" sz="2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44108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387B5-B011-4289-AEFE-82F3FC7D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Proposed Solution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6226569-4674-01B4-B342-4A81C98FB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769795"/>
              </p:ext>
            </p:extLst>
          </p:nvPr>
        </p:nvGraphicFramePr>
        <p:xfrm>
          <a:off x="3521413" y="107005"/>
          <a:ext cx="8146331" cy="6556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980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81FD-1F7A-4C1A-BBA9-0DDE0808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8CB16-5653-4E2C-9774-7B7988FE0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system must be efficient enough to enable effective demonstration of these data structures, while also enabling the broadest demographic of users.</a:t>
            </a:r>
          </a:p>
          <a:p>
            <a:pPr lvl="1"/>
            <a:r>
              <a:rPr lang="en-US" dirty="0"/>
              <a:t>Diversity and inclusion drive innovation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 Components/Modules must be portable and thoroughly documented to solidify useability.</a:t>
            </a:r>
          </a:p>
        </p:txBody>
      </p:sp>
    </p:spTree>
    <p:extLst>
      <p:ext uri="{BB962C8B-B14F-4D97-AF65-F5344CB8AC3E}">
        <p14:creationId xmlns:p14="http://schemas.microsoft.com/office/powerpoint/2010/main" val="336422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B6F8C-FC88-4693-A302-E9CA6F77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Key Modules/Components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7BF45B-E86B-F03D-C7C6-C8BC1AF45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01472"/>
              </p:ext>
            </p:extLst>
          </p:nvPr>
        </p:nvGraphicFramePr>
        <p:xfrm>
          <a:off x="153013" y="-116733"/>
          <a:ext cx="11877472" cy="8487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484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F549-23B5-AF79-0DA7-4C257EDF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ECFB4-404A-78FD-575C-741BE347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The project works together in a lot of instances</a:t>
            </a:r>
          </a:p>
          <a:p>
            <a:pPr lvl="1"/>
            <a:r>
              <a:rPr lang="en-US" dirty="0"/>
              <a:t>Matrices and graph algorithms</a:t>
            </a:r>
          </a:p>
          <a:p>
            <a:pPr lvl="1"/>
            <a:r>
              <a:rPr lang="en-US" dirty="0"/>
              <a:t>Stacks in tree traversals</a:t>
            </a:r>
          </a:p>
          <a:p>
            <a:r>
              <a:rPr lang="en-US" dirty="0"/>
              <a:t>Trees can be used in storing large amounts of information and navigating better than lists</a:t>
            </a:r>
          </a:p>
          <a:p>
            <a:pPr lvl="1"/>
            <a:r>
              <a:rPr lang="en-US" dirty="0"/>
              <a:t>File systems, kernel schedulers, databases, operating systems</a:t>
            </a:r>
          </a:p>
          <a:p>
            <a:r>
              <a:rPr lang="en-US" dirty="0" err="1"/>
              <a:t>Hashtables</a:t>
            </a:r>
            <a:r>
              <a:rPr lang="en-US" dirty="0"/>
              <a:t> can be used specifically to parse through large amounts of data</a:t>
            </a:r>
          </a:p>
          <a:p>
            <a:r>
              <a:rPr lang="en-US" dirty="0"/>
              <a:t>Vehicle routing and mapping and finding other best-case scenarios are ideas made possible by different algorithms implemented in our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8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8BDF7-2192-4AAF-8A76-E915E69E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Goals and 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D96AB-867D-4F02-931D-0931AEF87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Created a solid foundation of data structures</a:t>
            </a:r>
          </a:p>
          <a:p>
            <a:endParaRPr lang="en-US" dirty="0"/>
          </a:p>
          <a:p>
            <a:r>
              <a:rPr lang="en-US" dirty="0"/>
              <a:t>Ensured the functionality of all components/modules through thorough testing.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Maximized learnability for use in future classes</a:t>
            </a:r>
          </a:p>
          <a:p>
            <a:pPr lvl="1"/>
            <a:r>
              <a:rPr lang="en-US" dirty="0"/>
              <a:t>Comprehensive documentation for both users and future developers (spanning over 100 pages).</a:t>
            </a:r>
          </a:p>
        </p:txBody>
      </p:sp>
    </p:spTree>
    <p:extLst>
      <p:ext uri="{BB962C8B-B14F-4D97-AF65-F5344CB8AC3E}">
        <p14:creationId xmlns:p14="http://schemas.microsoft.com/office/powerpoint/2010/main" val="1099683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DA40-27F4-4D91-AE38-7E2B165C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Conclusion/Future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74CC3-37FA-4B47-8DF6-D084A11D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Delivered a comprehensive suite of powerful data structure</a:t>
            </a:r>
          </a:p>
          <a:p>
            <a:pPr lvl="1"/>
            <a:r>
              <a:rPr lang="en-US" dirty="0"/>
              <a:t>Accessible to all and reusable for a wide range of applications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What’s next?</a:t>
            </a:r>
          </a:p>
          <a:p>
            <a:pPr lvl="1"/>
            <a:r>
              <a:rPr lang="en-US" dirty="0"/>
              <a:t>More generic implementations</a:t>
            </a:r>
          </a:p>
          <a:p>
            <a:pPr lvl="1"/>
            <a:r>
              <a:rPr lang="en-US" dirty="0"/>
              <a:t>Readme files for each package</a:t>
            </a:r>
          </a:p>
          <a:p>
            <a:pPr lvl="1"/>
            <a:r>
              <a:rPr lang="en-US" dirty="0"/>
              <a:t>GUI representations of data structures</a:t>
            </a:r>
          </a:p>
          <a:p>
            <a:pPr lvl="1"/>
            <a:r>
              <a:rPr lang="en-US" dirty="0"/>
              <a:t>Additional real-world implementations.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7050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1B2F2F"/>
      </a:dk2>
      <a:lt2>
        <a:srgbClr val="F1F0F3"/>
      </a:lt2>
      <a:accent1>
        <a:srgbClr val="9CA936"/>
      </a:accent1>
      <a:accent2>
        <a:srgbClr val="C09C4A"/>
      </a:accent2>
      <a:accent3>
        <a:srgbClr val="76AF43"/>
      </a:accent3>
      <a:accent4>
        <a:srgbClr val="39A5B3"/>
      </a:accent4>
      <a:accent5>
        <a:srgbClr val="4B84C5"/>
      </a:accent5>
      <a:accent6>
        <a:srgbClr val="474DB8"/>
      </a:accent6>
      <a:hlink>
        <a:srgbClr val="4D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Office PowerPoint</Application>
  <PresentationFormat>Widescreen</PresentationFormat>
  <Paragraphs>74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AccentBoxVTI</vt:lpstr>
      <vt:lpstr>Data Structures Workspace</vt:lpstr>
      <vt:lpstr>Motivations</vt:lpstr>
      <vt:lpstr>Outline</vt:lpstr>
      <vt:lpstr>Proposed Solution</vt:lpstr>
      <vt:lpstr>Solution Needs</vt:lpstr>
      <vt:lpstr>Key Modules/Components</vt:lpstr>
      <vt:lpstr>Project Applications</vt:lpstr>
      <vt:lpstr>Project Goals and Accomplishments</vt:lpstr>
      <vt:lpstr>Conclusion/Future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Schultz, Adam L</dc:creator>
  <cp:lastModifiedBy>Schultz, Adam L</cp:lastModifiedBy>
  <cp:revision>1</cp:revision>
  <dcterms:created xsi:type="dcterms:W3CDTF">2022-04-20T19:08:35Z</dcterms:created>
  <dcterms:modified xsi:type="dcterms:W3CDTF">2022-04-25T18:52:59Z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14c80f-f1ea-4d98-8793-96e1abe086b5_Enabled">
    <vt:lpwstr>true</vt:lpwstr>
  </property>
  <property fmtid="{D5CDD505-2E9C-101B-9397-08002B2CF9AE}" pid="3" name="MSIP_Label_6914c80f-f1ea-4d98-8793-96e1abe086b5_SetDate">
    <vt:lpwstr>2022-04-20T19:08:35Z</vt:lpwstr>
  </property>
  <property fmtid="{D5CDD505-2E9C-101B-9397-08002B2CF9AE}" pid="4" name="MSIP_Label_6914c80f-f1ea-4d98-8793-96e1abe086b5_Method">
    <vt:lpwstr>Standard</vt:lpwstr>
  </property>
  <property fmtid="{D5CDD505-2E9C-101B-9397-08002B2CF9AE}" pid="5" name="MSIP_Label_6914c80f-f1ea-4d98-8793-96e1abe086b5_Name">
    <vt:lpwstr>defa4170-0d19-0005-0004-bc88714345d2</vt:lpwstr>
  </property>
  <property fmtid="{D5CDD505-2E9C-101B-9397-08002B2CF9AE}" pid="6" name="MSIP_Label_6914c80f-f1ea-4d98-8793-96e1abe086b5_SiteId">
    <vt:lpwstr>86555dba-073b-4ff7-b7d1-b73a77c5bd92</vt:lpwstr>
  </property>
  <property fmtid="{D5CDD505-2E9C-101B-9397-08002B2CF9AE}" pid="7" name="MSIP_Label_6914c80f-f1ea-4d98-8793-96e1abe086b5_ActionId">
    <vt:lpwstr>482ed6f6-05e2-419a-9fff-d786d2fdc779</vt:lpwstr>
  </property>
  <property fmtid="{D5CDD505-2E9C-101B-9397-08002B2CF9AE}" pid="8" name="MSIP_Label_6914c80f-f1ea-4d98-8793-96e1abe086b5_ContentBits">
    <vt:lpwstr>0</vt:lpwstr>
  </property>
</Properties>
</file>