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4505" autoAdjust="0"/>
  </p:normalViewPr>
  <p:slideViewPr>
    <p:cSldViewPr snapToGrid="0">
      <p:cViewPr varScale="1">
        <p:scale>
          <a:sx n="137" d="100"/>
          <a:sy n="137" d="100"/>
        </p:scale>
        <p:origin x="9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009ED-DC9C-40D9-AE87-490AB478823D}" type="datetimeFigureOut">
              <a:rPr lang="fr-CH" smtClean="0"/>
              <a:t>07.12.2021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7DF3A-A608-471D-94C4-6855B71E96A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723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Planification</a:t>
            </a:r>
            <a:r>
              <a:rPr lang="fr-CH" baseline="0" dirty="0"/>
              <a:t> finale: https://trello.com/b/WbLP2fPJ/demomot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DF3A-A608-471D-94C4-6855B71E96A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507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Planification</a:t>
            </a:r>
            <a:r>
              <a:rPr lang="fr-CH" baseline="0" dirty="0"/>
              <a:t> finale: https://trello.com/b/WbLP2fPJ/demomot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DF3A-A608-471D-94C4-6855B71E96A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052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Planification</a:t>
            </a:r>
            <a:r>
              <a:rPr lang="fr-CH" baseline="0" dirty="0"/>
              <a:t> finale: https://trello.com/b/WbLP2fPJ/demomot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DF3A-A608-471D-94C4-6855B71E96AC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227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Vérifie</a:t>
            </a:r>
            <a:r>
              <a:rPr lang="fr-CH" baseline="0" dirty="0"/>
              <a:t> si l’adresse mail est valide et se trouve dans la </a:t>
            </a:r>
            <a:r>
              <a:rPr lang="fr-CH" baseline="0" dirty="0" err="1"/>
              <a:t>bdd</a:t>
            </a:r>
            <a:endParaRPr lang="fr-CH" baseline="0" dirty="0"/>
          </a:p>
          <a:p>
            <a:pPr marL="171450" indent="-171450">
              <a:buFontTx/>
              <a:buChar char="-"/>
            </a:pPr>
            <a:r>
              <a:rPr lang="fr-CH" baseline="0" dirty="0"/>
              <a:t>Génère un </a:t>
            </a:r>
            <a:r>
              <a:rPr lang="fr-CH" baseline="0" dirty="0" err="1"/>
              <a:t>token</a:t>
            </a:r>
            <a:r>
              <a:rPr lang="fr-CH" baseline="0" dirty="0"/>
              <a:t> et encode votre ID pour générer un lien d’activation</a:t>
            </a:r>
          </a:p>
          <a:p>
            <a:pPr marL="171450" indent="-171450">
              <a:buFontTx/>
              <a:buChar char="-"/>
            </a:pPr>
            <a:r>
              <a:rPr lang="fr-CH" baseline="0" dirty="0"/>
              <a:t>Le lien vous amène sur une page pour choisir votre mot de passe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DF3A-A608-471D-94C4-6855B71E96AC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765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DF3A-A608-471D-94C4-6855B71E96AC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247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cURL</a:t>
            </a:r>
            <a:r>
              <a:rPr lang="fr-CH" dirty="0"/>
              <a:t> : Libraire</a:t>
            </a:r>
            <a:r>
              <a:rPr lang="fr-CH" baseline="0" dirty="0"/>
              <a:t> permettant de faire des requêtes HTTP en PHP.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DF3A-A608-471D-94C4-6855B71E96AC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590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DF3A-A608-471D-94C4-6855B71E96AC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822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747" y="758952"/>
            <a:ext cx="10287933" cy="3566160"/>
          </a:xfrm>
        </p:spPr>
        <p:txBody>
          <a:bodyPr/>
          <a:lstStyle/>
          <a:p>
            <a:r>
              <a:rPr lang="fr-CH" dirty="0" err="1"/>
              <a:t>DemoMOT</a:t>
            </a:r>
            <a:r>
              <a:rPr lang="fr-CH" dirty="0"/>
              <a:t>-Façade ETML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David Carvalho, CIN2a</a:t>
            </a:r>
          </a:p>
        </p:txBody>
      </p:sp>
    </p:spTree>
    <p:extLst>
      <p:ext uri="{BB962C8B-B14F-4D97-AF65-F5344CB8AC3E}">
        <p14:creationId xmlns:p14="http://schemas.microsoft.com/office/powerpoint/2010/main" val="248153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097280" y="286603"/>
            <a:ext cx="10058400" cy="665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Conception – MCD/MLD/MPD</a:t>
            </a:r>
          </a:p>
        </p:txBody>
      </p:sp>
      <p:pic>
        <p:nvPicPr>
          <p:cNvPr id="9218" name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37" y="1612499"/>
            <a:ext cx="8282686" cy="364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78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02076" y="616448"/>
            <a:ext cx="144284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15" y="662167"/>
            <a:ext cx="9455728" cy="426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162" y="93610"/>
            <a:ext cx="7089719" cy="583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57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5" y="1496968"/>
            <a:ext cx="6225634" cy="3885285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1097280" y="286603"/>
            <a:ext cx="10058400" cy="665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BDD - Finale</a:t>
            </a:r>
          </a:p>
        </p:txBody>
      </p:sp>
    </p:spTree>
    <p:extLst>
      <p:ext uri="{BB962C8B-B14F-4D97-AF65-F5344CB8AC3E}">
        <p14:creationId xmlns:p14="http://schemas.microsoft.com/office/powerpoint/2010/main" val="427206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097280" y="286603"/>
            <a:ext cx="10058400" cy="665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Présentation des pages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151320"/>
            <a:ext cx="4467225" cy="32289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92" y="1151319"/>
            <a:ext cx="3450571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6" y="847059"/>
            <a:ext cx="5302230" cy="217527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38" y="847059"/>
            <a:ext cx="6183189" cy="39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8210"/>
          <a:stretch/>
        </p:blipFill>
        <p:spPr>
          <a:xfrm>
            <a:off x="2329312" y="0"/>
            <a:ext cx="7839609" cy="62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4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859"/>
            <a:ext cx="4241863" cy="2243989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1097280" y="286603"/>
            <a:ext cx="10058400" cy="665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Messages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64" y="1355859"/>
            <a:ext cx="7545577" cy="35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46" y="249956"/>
            <a:ext cx="11372850" cy="31432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46" y="3761021"/>
            <a:ext cx="11353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2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733425"/>
            <a:ext cx="11515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Planification (</a:t>
            </a:r>
            <a:r>
              <a:rPr lang="fr-CH" dirty="0" err="1"/>
              <a:t>Trello</a:t>
            </a:r>
            <a:r>
              <a:rPr lang="fr-CH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Conception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Maquette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MCD/MLD/MPD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Présentation des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Code «Envoi à l’affichage»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414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" y="432619"/>
            <a:ext cx="11890082" cy="539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11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21" y="871135"/>
            <a:ext cx="8884815" cy="28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96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6894" y="50326"/>
            <a:ext cx="10058400" cy="665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Code – Envoi à l’affichage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33370" t="47033" r="39594"/>
          <a:stretch/>
        </p:blipFill>
        <p:spPr>
          <a:xfrm>
            <a:off x="819842" y="1903768"/>
            <a:ext cx="3074797" cy="166488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180451" y="1530471"/>
            <a:ext cx="3380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Appui sur le bouton envoyer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Ajout dans la base de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Un «</a:t>
            </a:r>
            <a:r>
              <a:rPr lang="fr-CH" dirty="0" err="1"/>
              <a:t>cron</a:t>
            </a:r>
            <a:r>
              <a:rPr lang="fr-CH" dirty="0"/>
              <a:t>» va s’exécuter toutes les 3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Si il y a un message à afficher il appelle la méthode pour l’envoyer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Sinon il choisi un message aléatoire et appelle la méthode pour l’envoyer</a:t>
            </a:r>
          </a:p>
        </p:txBody>
      </p:sp>
    </p:spTree>
    <p:extLst>
      <p:ext uri="{BB962C8B-B14F-4D97-AF65-F5344CB8AC3E}">
        <p14:creationId xmlns:p14="http://schemas.microsoft.com/office/powerpoint/2010/main" val="170269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449" y="361950"/>
            <a:ext cx="5710889" cy="52349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05" y="361950"/>
            <a:ext cx="5416474" cy="32454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92505" y="3722135"/>
            <a:ext cx="5054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Utilisation de </a:t>
            </a:r>
            <a:r>
              <a:rPr lang="fr-CH" dirty="0" err="1"/>
              <a:t>cURL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Récupère le message à afficher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Assigne les valeurs aux noms des champs du formulaire d’électronique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Crée une url pour post les valeurs avec les noms de champs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Post sur le formulaire d’électronique</a:t>
            </a:r>
          </a:p>
        </p:txBody>
      </p:sp>
    </p:spTree>
    <p:extLst>
      <p:ext uri="{BB962C8B-B14F-4D97-AF65-F5344CB8AC3E}">
        <p14:creationId xmlns:p14="http://schemas.microsoft.com/office/powerpoint/2010/main" val="314280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7696"/>
          <a:stretch/>
        </p:blipFill>
        <p:spPr>
          <a:xfrm>
            <a:off x="150725" y="1054003"/>
            <a:ext cx="5467350" cy="31211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17439" y="5225143"/>
            <a:ext cx="445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Lien généré pour le post: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-16" t="16791"/>
          <a:stretch/>
        </p:blipFill>
        <p:spPr>
          <a:xfrm>
            <a:off x="6119447" y="1109844"/>
            <a:ext cx="5458714" cy="28611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39" y="5767753"/>
            <a:ext cx="7968343" cy="3249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03125" y="293077"/>
            <a:ext cx="445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Résultat du post:</a:t>
            </a:r>
          </a:p>
        </p:txBody>
      </p:sp>
    </p:spTree>
    <p:extLst>
      <p:ext uri="{BB962C8B-B14F-4D97-AF65-F5344CB8AC3E}">
        <p14:creationId xmlns:p14="http://schemas.microsoft.com/office/powerpoint/2010/main" val="1506546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6894" y="50326"/>
            <a:ext cx="10058400" cy="665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91402" y="1708221"/>
            <a:ext cx="4592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rgbClr val="00B050"/>
                </a:solidFill>
              </a:rPr>
              <a:t>Apprentissage «</a:t>
            </a:r>
            <a:r>
              <a:rPr lang="fr-CH" dirty="0" err="1">
                <a:solidFill>
                  <a:srgbClr val="00B050"/>
                </a:solidFill>
              </a:rPr>
              <a:t>crontab</a:t>
            </a:r>
            <a:r>
              <a:rPr lang="fr-CH" dirty="0">
                <a:solidFill>
                  <a:srgbClr val="00B050"/>
                </a:solidFill>
              </a:rPr>
              <a:t>» et </a:t>
            </a:r>
            <a:r>
              <a:rPr lang="fr-CH" dirty="0" err="1">
                <a:solidFill>
                  <a:srgbClr val="00B050"/>
                </a:solidFill>
              </a:rPr>
              <a:t>cURL</a:t>
            </a:r>
            <a:endParaRPr lang="fr-CH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rgbClr val="00B050"/>
                </a:solidFill>
              </a:rPr>
              <a:t>Projet d’envergure(dispo à toute l’école)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rgbClr val="00B050"/>
                </a:solidFill>
              </a:rPr>
              <a:t>Synchro avec le PO et l’électronicien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rgbClr val="00B050"/>
                </a:solidFill>
              </a:rPr>
              <a:t>Site en ligne depuis le début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rgbClr val="00B05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91402" y="1205889"/>
            <a:ext cx="1919235" cy="381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400" dirty="0"/>
              <a:t>Points positifs: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176198" y="1708221"/>
            <a:ext cx="459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rgbClr val="FF0000"/>
                </a:solidFill>
              </a:rPr>
              <a:t>Utilisation de PHP 5.4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176198" y="1205889"/>
            <a:ext cx="2128576" cy="381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400" dirty="0"/>
              <a:t>Points négatifs: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6894" y="3885937"/>
            <a:ext cx="651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/>
              <a:t>Projet fonctionnel terminé à </a:t>
            </a:r>
            <a:r>
              <a:rPr lang="fr-CH" sz="3200" dirty="0">
                <a:solidFill>
                  <a:srgbClr val="00B050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57111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- Conception site web pour piloter l’affichage de la façade nord de l’ETML.</a:t>
            </a:r>
          </a:p>
          <a:p>
            <a:r>
              <a:rPr lang="fr-CH" dirty="0"/>
              <a:t>- 100 ans ETML</a:t>
            </a:r>
          </a:p>
          <a:p>
            <a:r>
              <a:rPr lang="fr-CH" dirty="0"/>
              <a:t>- Utilisable par toute l’école</a:t>
            </a:r>
          </a:p>
        </p:txBody>
      </p:sp>
    </p:spTree>
    <p:extLst>
      <p:ext uri="{BB962C8B-B14F-4D97-AF65-F5344CB8AC3E}">
        <p14:creationId xmlns:p14="http://schemas.microsoft.com/office/powerpoint/2010/main" val="47959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097280" y="286603"/>
            <a:ext cx="10058400" cy="665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Planification initiale</a:t>
            </a:r>
          </a:p>
        </p:txBody>
      </p:sp>
      <p:pic>
        <p:nvPicPr>
          <p:cNvPr id="2050" name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09" y="951722"/>
            <a:ext cx="7290941" cy="52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097280" y="286603"/>
            <a:ext cx="10058400" cy="665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Conception - Maquette</a:t>
            </a:r>
          </a:p>
        </p:txBody>
      </p:sp>
      <p:pic>
        <p:nvPicPr>
          <p:cNvPr id="4098" name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17" y="1781733"/>
            <a:ext cx="5749925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33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95" y="537325"/>
            <a:ext cx="8898931" cy="509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0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93" y="537325"/>
            <a:ext cx="8969066" cy="513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63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60" y="396649"/>
            <a:ext cx="9337278" cy="535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63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59" y="316262"/>
            <a:ext cx="9921421" cy="570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83026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312</Words>
  <Application>Microsoft Office PowerPoint</Application>
  <PresentationFormat>Grand écran</PresentationFormat>
  <Paragraphs>58</Paragraphs>
  <Slides>25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Rétrospective</vt:lpstr>
      <vt:lpstr>DemoMOT-Façade ETML</vt:lpstr>
      <vt:lpstr>Sommaire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DemoMOT-Façade ETML</dc:title>
  <dc:creator>David Carvalho</dc:creator>
  <cp:lastModifiedBy>Carvalho David</cp:lastModifiedBy>
  <cp:revision>17</cp:revision>
  <dcterms:created xsi:type="dcterms:W3CDTF">2016-06-17T06:45:54Z</dcterms:created>
  <dcterms:modified xsi:type="dcterms:W3CDTF">2021-12-07T22:46:21Z</dcterms:modified>
</cp:coreProperties>
</file>