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3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72"/>
  </p:normalViewPr>
  <p:slideViewPr>
    <p:cSldViewPr snapToGrid="0" snapToObjects="1">
      <p:cViewPr varScale="1">
        <p:scale>
          <a:sx n="81" d="100"/>
          <a:sy n="81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EBCA1-C84E-804E-81E7-DC5C4C231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6C77B-00C5-664E-B700-96F88975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B769C4-CEA8-0648-B45B-061884BE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382BC-7AE0-D84A-B43B-6343EBB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C2DD7-8C9C-6E4C-B6F0-A422A5E5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2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59ABD-7F5E-804F-A584-F474DBC7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C9D46-0F00-C84D-B6C4-DAACA330E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B7A22-0C39-DF43-AD50-07B61D13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94B86-F7E1-7044-ABFD-E8F33814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6379F-A319-2B43-97A7-10425052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07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9B9C0B-AE0B-5848-9EC4-ED0267A06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DB987C-F85D-DA43-8D02-C09FB0B7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4087-1046-FE4D-B0E4-B1763A2A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6CC64-85E9-8544-AD93-81A86B30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34DF2-5AF4-2C48-ABAC-268FC5D5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53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83710-C118-0041-AFE2-0FF044AD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80C085-6DC0-BF4B-BA8D-B03E0476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161F3A-57E9-3F4B-907B-9FF2FDE6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718E1-6B8E-D741-970E-56992704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03D0A-7D8A-824B-BDC6-CB000411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91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D1F69-E9AA-BD48-B24D-D32F9ED9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B7E8D-6E2D-B14C-BAFF-66395B34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01FFD-45AB-6F40-9795-5CE4DB3F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0E43A-36CE-AB46-97A7-FA1E3A34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42BE8C-59F4-BE45-8313-1F024F39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0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00C4E-8221-9340-B181-AA24C2FB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9F644-3F69-BF4E-9B86-4E2D4872A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F91BA1-8DEF-F643-A6F3-2F7969828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329D87-A6A3-1744-8DFD-1A54326B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49CE4-0A7D-414D-B8F1-60120EA0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F156C2-F7D6-ED47-A240-B2A761CF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1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7A5BF-44C5-E442-A1EB-E4473EF8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80EA9-C98E-CE4E-BB4F-37AEED0D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77BF9E-1094-204D-89AE-2AD242C8D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7AEBE9-AA43-3549-BAAA-B59370D8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5F7B24-C41C-4140-BF39-B7E873FBB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8F7C0-AC4D-EB4E-9760-DC2E33B1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823DDD-724C-2045-807E-BC72666B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501BA9-5222-014C-9E95-9E00D835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6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FC128-6B28-7E41-AB8A-A414E6A5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C37176-CF7C-0648-90C1-81C10A2E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3F9F3B-148B-AA41-9C08-EAE78681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B50185-D974-544E-B715-483D3F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8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A2D36B-20BF-1143-BD25-F12E593D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815471-1919-7C46-9C37-A7E3D2EF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192FA-14CE-CB45-ADEC-3F50C2D2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95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23016-A074-9449-BD6A-107A35B1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D9B7A-030D-E44A-AD3C-A2FD2F9E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725BB9-59A3-2549-811D-CFEFABE7A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5446C-B049-944D-9E3B-711E77E5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58DF4E-17C1-6E40-8246-B9312804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B1468B-FC56-B346-A5FF-16DE6736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1CCE3-34CD-0543-A9B9-AC37032C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47E6BB-97A9-AF4B-AA00-987E3EC52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07E523-8D3C-E343-9B45-4D362CD1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C1DB1E-365B-9A47-9AA7-1DB496CC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705AFE-9FA8-0A4F-818F-44022BA5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B59BB-25F9-5346-9CBA-3C8EA677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3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C3A44B-0C4D-654D-AB66-E6AE3FE8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862094-D60E-8742-B089-0EDF6D2A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36A786-6234-B244-891E-9FC526338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9B10-7F28-B644-9167-80917CB6DD0E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99213-EA0F-7A4F-A3A7-CA18CAB73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7CA49-6AC4-1F45-BDE8-10EBD0BD9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EB56-669B-2D45-83E1-065D4C7A2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29262-7153-B849-9ED7-B3661B3F5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9F8D6C-E6CC-A94E-84BC-6C21F53FB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4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5" y="-14320"/>
            <a:ext cx="6862571" cy="5158826"/>
          </a:xfrm>
          <a:prstGeom prst="rect">
            <a:avLst/>
          </a:prstGeom>
        </p:spPr>
      </p:pic>
      <p:grpSp>
        <p:nvGrpSpPr>
          <p:cNvPr id="35843" name="Gruppieren 9">
            <a:extLst>
              <a:ext uri="{FF2B5EF4-FFF2-40B4-BE49-F238E27FC236}">
                <a16:creationId xmlns:a16="http://schemas.microsoft.com/office/drawing/2014/main" id="{211EE240-065A-445C-9B69-E1A67F70E4E0}"/>
              </a:ext>
            </a:extLst>
          </p:cNvPr>
          <p:cNvGrpSpPr>
            <a:grpSpLocks/>
          </p:cNvGrpSpPr>
          <p:nvPr/>
        </p:nvGrpSpPr>
        <p:grpSpPr bwMode="auto">
          <a:xfrm>
            <a:off x="-659046" y="108677"/>
            <a:ext cx="7995705" cy="5231585"/>
            <a:chOff x="1291055" y="1080073"/>
            <a:chExt cx="5996055" cy="3924404"/>
          </a:xfrm>
        </p:grpSpPr>
        <p:pic>
          <p:nvPicPr>
            <p:cNvPr id="35844" name="Grafik 3">
              <a:extLst>
                <a:ext uri="{FF2B5EF4-FFF2-40B4-BE49-F238E27FC236}">
                  <a16:creationId xmlns:a16="http://schemas.microsoft.com/office/drawing/2014/main" id="{827DB5F3-A02D-4C13-8D8F-2F8FBE9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694" y="1080073"/>
              <a:ext cx="5152516" cy="386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5" name="Rechteck 4">
              <a:extLst>
                <a:ext uri="{FF2B5EF4-FFF2-40B4-BE49-F238E27FC236}">
                  <a16:creationId xmlns:a16="http://schemas.microsoft.com/office/drawing/2014/main" id="{4B2A71C0-A418-4A4A-A4FA-379E53D1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510" y="4213295"/>
              <a:ext cx="3266600" cy="791182"/>
            </a:xfrm>
            <a:prstGeom prst="rect">
              <a:avLst/>
            </a:prstGeom>
            <a:solidFill>
              <a:srgbClr val="FFFFFF"/>
            </a:solidFill>
            <a:ln w="34925" algn="ctr">
              <a:noFill/>
              <a:round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DE" alt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Bodenreaktions-, </a:t>
              </a:r>
            </a:p>
            <a:p>
              <a:r>
                <a:rPr lang="de-DE" alt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Externe Kraft</a:t>
              </a:r>
              <a:endParaRPr lang="de-DE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DE838029-0D17-48D0-AE2F-F42249FF401F}"/>
                </a:ext>
              </a:extLst>
            </p:cNvPr>
            <p:cNvCxnSpPr/>
            <p:nvPr/>
          </p:nvCxnSpPr>
          <p:spPr>
            <a:xfrm flipH="1" flipV="1">
              <a:off x="4092093" y="3812658"/>
              <a:ext cx="457145" cy="381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48" name="Rechteck 7">
              <a:extLst>
                <a:ext uri="{FF2B5EF4-FFF2-40B4-BE49-F238E27FC236}">
                  <a16:creationId xmlns:a16="http://schemas.microsoft.com/office/drawing/2014/main" id="{3829E83A-C30D-49EA-B5EF-FB99ED32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055" y="3808692"/>
              <a:ext cx="3123436" cy="609600"/>
            </a:xfrm>
            <a:prstGeom prst="rect">
              <a:avLst/>
            </a:prstGeom>
            <a:noFill/>
            <a:ln w="31750" algn="ctr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de-DE" alt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Hebelarm der Kraft</a:t>
              </a:r>
            </a:p>
            <a:p>
              <a:pPr algn="ctr"/>
              <a:r>
                <a:rPr lang="de-DE" alt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zum Gelenkzentrum</a:t>
              </a:r>
              <a:endParaRPr lang="de-DE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46" name="Rechteck 5">
              <a:extLst>
                <a:ext uri="{FF2B5EF4-FFF2-40B4-BE49-F238E27FC236}">
                  <a16:creationId xmlns:a16="http://schemas.microsoft.com/office/drawing/2014/main" id="{3D8502CF-B9DD-4B7F-BB29-1CB753341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668" y="2694396"/>
              <a:ext cx="1943101" cy="778189"/>
            </a:xfrm>
            <a:prstGeom prst="rect">
              <a:avLst/>
            </a:prstGeom>
            <a:noFill/>
            <a:ln w="34925" algn="ctr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DE" altLang="en-US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Größeres</a:t>
              </a:r>
            </a:p>
            <a:p>
              <a:r>
                <a:rPr lang="de-DE" altLang="en-US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(externes) Knie- </a:t>
              </a:r>
              <a:r>
                <a:rPr lang="de-DE" altLang="en-US" b="1" dirty="0" err="1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adduktions</a:t>
              </a:r>
              <a:r>
                <a:rPr lang="de-DE" altLang="en-US" b="1" dirty="0" err="1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altLang="en-US" b="1" dirty="0" err="1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oment</a:t>
              </a:r>
              <a:endParaRPr lang="de-DE" alt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alt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11EE240-065A-445C-9B69-E1A67F70E4E0}"/>
              </a:ext>
            </a:extLst>
          </p:cNvPr>
          <p:cNvGrpSpPr>
            <a:grpSpLocks/>
          </p:cNvGrpSpPr>
          <p:nvPr/>
        </p:nvGrpSpPr>
        <p:grpSpPr bwMode="auto">
          <a:xfrm>
            <a:off x="5158664" y="2292848"/>
            <a:ext cx="9424210" cy="2513332"/>
            <a:chOff x="739566" y="2604178"/>
            <a:chExt cx="7067303" cy="1885342"/>
          </a:xfrm>
        </p:grpSpPr>
        <p:sp>
          <p:nvSpPr>
            <p:cNvPr id="12" name="Rechteck 4">
              <a:extLst>
                <a:ext uri="{FF2B5EF4-FFF2-40B4-BE49-F238E27FC236}">
                  <a16:creationId xmlns:a16="http://schemas.microsoft.com/office/drawing/2014/main" id="{4B2A71C0-A418-4A4A-A4FA-379E53D1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022" y="3698338"/>
              <a:ext cx="3266600" cy="791182"/>
            </a:xfrm>
            <a:prstGeom prst="rect">
              <a:avLst/>
            </a:prstGeom>
            <a:solidFill>
              <a:srgbClr val="FFFFFF"/>
            </a:solidFill>
            <a:ln w="34925" algn="ctr">
              <a:noFill/>
              <a:round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DE" alt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Bodenreaktions-</a:t>
              </a:r>
              <a:r>
                <a:rPr lang="de-DE" alt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de-DE" alt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de-DE" alt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Externe Kraft</a:t>
              </a:r>
              <a:endParaRPr lang="de-DE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hteck 5">
              <a:extLst>
                <a:ext uri="{FF2B5EF4-FFF2-40B4-BE49-F238E27FC236}">
                  <a16:creationId xmlns:a16="http://schemas.microsoft.com/office/drawing/2014/main" id="{3D8502CF-B9DD-4B7F-BB29-1CB753341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669" y="2604178"/>
              <a:ext cx="3886200" cy="778189"/>
            </a:xfrm>
            <a:prstGeom prst="rect">
              <a:avLst/>
            </a:prstGeom>
            <a:noFill/>
            <a:ln w="34925" algn="ctr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DE" altLang="en-US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Kleiners</a:t>
              </a:r>
            </a:p>
            <a:p>
              <a:r>
                <a:rPr lang="de-DE" altLang="en-US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(externes) Knie-</a:t>
              </a:r>
            </a:p>
            <a:p>
              <a:r>
                <a:rPr lang="de-DE" altLang="en-US" b="1" dirty="0" err="1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adduktions</a:t>
              </a:r>
              <a:r>
                <a:rPr lang="de-DE" altLang="en-US" b="1" dirty="0" err="1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altLang="en-US" b="1" dirty="0" err="1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oment</a:t>
              </a:r>
              <a:endParaRPr lang="de-DE" alt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DE838029-0D17-48D0-AE2F-F42249FF401F}"/>
                </a:ext>
              </a:extLst>
            </p:cNvPr>
            <p:cNvCxnSpPr/>
            <p:nvPr/>
          </p:nvCxnSpPr>
          <p:spPr>
            <a:xfrm flipH="1" flipV="1">
              <a:off x="3463525" y="3340678"/>
              <a:ext cx="457145" cy="381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7">
              <a:extLst>
                <a:ext uri="{FF2B5EF4-FFF2-40B4-BE49-F238E27FC236}">
                  <a16:creationId xmlns:a16="http://schemas.microsoft.com/office/drawing/2014/main" id="{3829E83A-C30D-49EA-B5EF-FB99ED32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6" y="3574592"/>
              <a:ext cx="3123436" cy="609600"/>
            </a:xfrm>
            <a:prstGeom prst="rect">
              <a:avLst/>
            </a:prstGeom>
            <a:noFill/>
            <a:ln w="31750" algn="ctr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de-DE" altLang="en-US" b="1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Hebelarm der Kraft</a:t>
              </a:r>
            </a:p>
            <a:p>
              <a:pPr algn="ctr"/>
              <a:r>
                <a:rPr lang="de-DE" altLang="en-US" b="1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zum Gelenkzentrum</a:t>
              </a:r>
              <a:endParaRPr lang="de-DE" alt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" name="Gerade Verbindung mit Pfeil 3"/>
          <p:cNvCxnSpPr/>
          <p:nvPr/>
        </p:nvCxnSpPr>
        <p:spPr>
          <a:xfrm flipV="1">
            <a:off x="8437401" y="2292849"/>
            <a:ext cx="423088" cy="270587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2789640" y="2984653"/>
            <a:ext cx="308351" cy="52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2039791" y="3011074"/>
            <a:ext cx="881933" cy="675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7795305" y="2898278"/>
            <a:ext cx="881933" cy="6758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576123" y="2854953"/>
            <a:ext cx="194555" cy="5284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325610" y="1929794"/>
            <a:ext cx="345963" cy="1497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60075" y="3160599"/>
            <a:ext cx="345963" cy="244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cv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3215739" y="2048802"/>
            <a:ext cx="345963" cy="244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cv</a:t>
            </a:r>
            <a:endParaRPr lang="de-DE" dirty="0"/>
          </a:p>
        </p:txBody>
      </p:sp>
      <p:sp>
        <p:nvSpPr>
          <p:cNvPr id="20" name="Nach oben gekrümmter Pfeil 19"/>
          <p:cNvSpPr/>
          <p:nvPr/>
        </p:nvSpPr>
        <p:spPr>
          <a:xfrm rot="16200000">
            <a:off x="2874788" y="2361141"/>
            <a:ext cx="1402080" cy="6350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 rot="16200000">
            <a:off x="8838188" y="2461470"/>
            <a:ext cx="647257" cy="50234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ckige Klammer links 21"/>
          <p:cNvSpPr/>
          <p:nvPr/>
        </p:nvSpPr>
        <p:spPr>
          <a:xfrm rot="16200000">
            <a:off x="5499907" y="2390190"/>
            <a:ext cx="161398" cy="5790918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4">
            <a:extLst>
              <a:ext uri="{FF2B5EF4-FFF2-40B4-BE49-F238E27FC236}">
                <a16:creationId xmlns:a16="http://schemas.microsoft.com/office/drawing/2014/main" id="{4B2A71C0-A418-4A4A-A4FA-379E53D1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330" y="5793694"/>
            <a:ext cx="5597687" cy="1054717"/>
          </a:xfrm>
          <a:prstGeom prst="rect">
            <a:avLst/>
          </a:prstGeom>
          <a:solidFill>
            <a:srgbClr val="FFFFFF"/>
          </a:solidFill>
          <a:ln w="34925" algn="ctr">
            <a:noFill/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Veränderung des </a:t>
            </a:r>
            <a:r>
              <a:rPr lang="de-DE" altLang="en-US" sz="1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Kraftangriffspunktes</a:t>
            </a:r>
            <a:r>
              <a:rPr lang="de-DE" alt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verändert die Richtung der Kraft</a:t>
            </a:r>
            <a:endParaRPr lang="de-DE" alt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4">
            <a:extLst>
              <a:ext uri="{FF2B5EF4-FFF2-40B4-BE49-F238E27FC236}">
                <a16:creationId xmlns:a16="http://schemas.microsoft.com/office/drawing/2014/main" id="{4B2A71C0-A418-4A4A-A4FA-379E53D1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0" y="5387295"/>
            <a:ext cx="5597687" cy="406399"/>
          </a:xfrm>
          <a:prstGeom prst="rect">
            <a:avLst/>
          </a:prstGeom>
          <a:solidFill>
            <a:srgbClr val="FFFFFF"/>
          </a:solidFill>
          <a:ln w="34925" algn="ctr">
            <a:noFill/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Externe Kraft  verläuft  seitlicher</a:t>
            </a:r>
            <a:endParaRPr lang="de-DE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4">
            <a:extLst>
              <a:ext uri="{FF2B5EF4-FFF2-40B4-BE49-F238E27FC236}">
                <a16:creationId xmlns:a16="http://schemas.microsoft.com/office/drawing/2014/main" id="{4B2A71C0-A418-4A4A-A4FA-379E53D1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04" y="5379807"/>
            <a:ext cx="5597687" cy="406399"/>
          </a:xfrm>
          <a:prstGeom prst="rect">
            <a:avLst/>
          </a:prstGeom>
          <a:solidFill>
            <a:srgbClr val="FFFFFF"/>
          </a:solidFill>
          <a:ln w="34925" algn="ctr">
            <a:noFill/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Externe Kraft verläuft zentraler</a:t>
            </a:r>
            <a:endParaRPr lang="de-DE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698230" y="5069773"/>
            <a:ext cx="109892" cy="961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387247" y="4953685"/>
            <a:ext cx="109892" cy="961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6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Weising, Celine Caroline Gabriela</dc:creator>
  <cp:lastModifiedBy>Patrick Mai</cp:lastModifiedBy>
  <cp:revision>4</cp:revision>
  <dcterms:created xsi:type="dcterms:W3CDTF">2020-02-01T10:22:32Z</dcterms:created>
  <dcterms:modified xsi:type="dcterms:W3CDTF">2020-02-01T10:48:05Z</dcterms:modified>
</cp:coreProperties>
</file>