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6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1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34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0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32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6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3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62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0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0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313B-DC7A-4F98-80E9-C0B4C6662597}" type="datetimeFigureOut">
              <a:rPr lang="de-DE" smtClean="0"/>
              <a:t>01.02.2020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4944-0C87-4C7E-ABE9-9C4C833E5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929">
            <a:off x="2339668" y="1859683"/>
            <a:ext cx="3771429" cy="30476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977">
            <a:off x="5922860" y="1808882"/>
            <a:ext cx="3771429" cy="3047619"/>
          </a:xfrm>
          <a:prstGeom prst="rect">
            <a:avLst/>
          </a:prstGeom>
        </p:spPr>
      </p:pic>
      <p:sp>
        <p:nvSpPr>
          <p:cNvPr id="30" name="Bogen 29"/>
          <p:cNvSpPr/>
          <p:nvPr/>
        </p:nvSpPr>
        <p:spPr>
          <a:xfrm rot="1819065">
            <a:off x="4928746" y="3827525"/>
            <a:ext cx="762293" cy="88585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10284963">
            <a:off x="6846660" y="3969106"/>
            <a:ext cx="910095" cy="508705"/>
          </a:xfrm>
          <a:prstGeom prst="arc">
            <a:avLst>
              <a:gd name="adj1" fmla="val 20361599"/>
              <a:gd name="adj2" fmla="val 13331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0355" y="4466902"/>
            <a:ext cx="20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Winkelnegativer </a:t>
            </a:r>
            <a:r>
              <a:rPr lang="de-DE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Fußaufatz</a:t>
            </a:r>
            <a:endParaRPr lang="de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845083" y="4466901"/>
            <a:ext cx="201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Winkelpositiver</a:t>
            </a:r>
          </a:p>
          <a:p>
            <a:r>
              <a:rPr lang="de-DE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Fußaufatz</a:t>
            </a:r>
            <a:endParaRPr lang="de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378018" y="1816072"/>
            <a:ext cx="20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Rückfußläufer</a:t>
            </a:r>
            <a:endParaRPr lang="de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751138" y="1816072"/>
            <a:ext cx="20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Vorfußläufer</a:t>
            </a:r>
            <a:endParaRPr lang="de-DE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Mai</dc:creator>
  <cp:lastModifiedBy>Patrick Mai</cp:lastModifiedBy>
  <cp:revision>2</cp:revision>
  <dcterms:created xsi:type="dcterms:W3CDTF">2020-02-01T14:36:46Z</dcterms:created>
  <dcterms:modified xsi:type="dcterms:W3CDTF">2020-02-01T14:45:17Z</dcterms:modified>
</cp:coreProperties>
</file>