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332" r:id="rId5"/>
    <p:sldId id="333" r:id="rId6"/>
    <p:sldId id="258" r:id="rId7"/>
    <p:sldId id="260" r:id="rId8"/>
    <p:sldId id="358" r:id="rId9"/>
    <p:sldId id="328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铭" initials="陈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1E2023"/>
    <a:srgbClr val="FF3366"/>
    <a:srgbClr val="00008B"/>
    <a:srgbClr val="001F2C"/>
    <a:srgbClr val="0000CD"/>
    <a:srgbClr val="483D8B"/>
    <a:srgbClr val="FF33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7D8E-A505-4420-B671-5292AA95B34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CAB-4814-4E6E-8D5F-EDF6BEBAF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space.bilibili.com/7761039/channel/seriesdetail?sid=374645" TargetMode="External"/><Relationship Id="rId2" Type="http://schemas.openxmlformats.org/officeDocument/2006/relationships/hyperlink" Target="https://github.com/P4nda0s/SycRevLearn" TargetMode="Externa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255"/>
            <a:ext cx="12192000" cy="506533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453005" y="1275514"/>
            <a:ext cx="11576807" cy="2387600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solidFill>
                  <a:schemeClr val="bg1"/>
                </a:solidFill>
              </a:rPr>
              <a:t>三叶草技术小组</a:t>
            </a:r>
            <a:br>
              <a:rPr lang="zh-CN" altLang="en-US" sz="5400" dirty="0">
                <a:solidFill>
                  <a:schemeClr val="bg1"/>
                </a:solidFill>
              </a:rPr>
            </a:br>
            <a:r>
              <a:rPr lang="zh-CN" altLang="en-US" sz="5400" dirty="0">
                <a:solidFill>
                  <a:schemeClr val="bg1"/>
                </a:solidFill>
              </a:rPr>
              <a:t>二进制方向入门培训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7061200" y="5303520"/>
            <a:ext cx="5130800" cy="476849"/>
          </a:xfrm>
        </p:spPr>
        <p:txBody>
          <a:bodyPr/>
          <a:lstStyle/>
          <a:p>
            <a:r>
              <a:rPr lang="en-US" altLang="zh-CN">
                <a:latin typeface="+mn-ea"/>
              </a:rPr>
              <a:t>—PandaOS</a:t>
            </a:r>
            <a:endParaRPr lang="en-US" altLang="zh-CN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32" y="396477"/>
            <a:ext cx="940779" cy="12447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40" y="675158"/>
            <a:ext cx="1869440" cy="462861"/>
          </a:xfrm>
          <a:prstGeom prst="rect">
            <a:avLst/>
          </a:prstGeom>
        </p:spPr>
      </p:pic>
      <p:pic>
        <p:nvPicPr>
          <p:cNvPr id="2" name="图片 1" descr="sy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5073650"/>
            <a:ext cx="1598930" cy="1598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课程资源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673" y="84141"/>
            <a:ext cx="220717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课程资源</a:t>
            </a:r>
            <a:endParaRPr lang="zh-CN" altLang="en-US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97485" y="1697355"/>
            <a:ext cx="59467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1.  github </a:t>
            </a:r>
            <a:r>
              <a:rPr kumimoji="1" lang="zh-CN" altLang="en-US" dirty="0">
                <a:sym typeface="+mn-ea"/>
              </a:rPr>
              <a:t>课程主页 （视频错误、问题都可以发 </a:t>
            </a:r>
            <a:r>
              <a:rPr kumimoji="1" lang="en-US" altLang="zh-CN" dirty="0">
                <a:sym typeface="+mn-ea"/>
              </a:rPr>
              <a:t>issue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2" action="ppaction://hlinkfile"/>
              </a:rPr>
              <a:t>https://github.com/P4nda0s/SycRevLearn</a:t>
            </a:r>
            <a:endParaRPr kumimoji="1" lang="zh-CN" altLang="en-US" dirty="0">
              <a:sym typeface="+mn-ea"/>
              <a:hlinkClick r:id="rId2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2.  bilibili </a:t>
            </a:r>
            <a:r>
              <a:rPr kumimoji="1" lang="zh-CN" altLang="en-US" dirty="0">
                <a:sym typeface="+mn-ea"/>
              </a:rPr>
              <a:t>播放列表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  <a:hlinkClick r:id="rId3" action="ppaction://hlinkfile"/>
              </a:rPr>
              <a:t>https://space.bilibili.com/7761039/channel/seriesdetail?sid=374645</a:t>
            </a:r>
            <a:endParaRPr kumimoji="1" lang="zh-CN" altLang="en-US" dirty="0">
              <a:sym typeface="+mn-ea"/>
              <a:hlinkClick r:id="rId3" action="ppaction://hlinkfile"/>
            </a:endParaRPr>
          </a:p>
          <a:p>
            <a:pPr indent="0">
              <a:buFontTx/>
              <a:buNone/>
            </a:pP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en-US" altLang="zh-CN" dirty="0">
                <a:sym typeface="+mn-ea"/>
              </a:rPr>
              <a:t>3.  21 </a:t>
            </a:r>
            <a:r>
              <a:rPr kumimoji="1" lang="zh-CN" altLang="en-US" dirty="0">
                <a:sym typeface="+mn-ea"/>
              </a:rPr>
              <a:t>级招新群 （仅</a:t>
            </a:r>
            <a:r>
              <a:rPr kumimoji="1" lang="en-US" altLang="zh-CN" dirty="0">
                <a:sym typeface="+mn-ea"/>
              </a:rPr>
              <a:t>2021</a:t>
            </a:r>
            <a:r>
              <a:rPr kumimoji="1" lang="zh-CN" altLang="en-US" dirty="0">
                <a:sym typeface="+mn-ea"/>
              </a:rPr>
              <a:t>年有效）</a:t>
            </a:r>
            <a:endParaRPr kumimoji="1" lang="zh-CN" altLang="en-US" dirty="0">
              <a:sym typeface="+mn-ea"/>
            </a:endParaRPr>
          </a:p>
          <a:p>
            <a:pPr indent="0">
              <a:buFontTx/>
              <a:buNone/>
            </a:pPr>
            <a:r>
              <a:rPr kumimoji="1" lang="zh-CN" altLang="en-US" dirty="0">
                <a:sym typeface="+mn-ea"/>
              </a:rPr>
              <a:t>群号:668990078</a:t>
            </a:r>
            <a:endParaRPr kumimoji="1"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85553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简单的加密算法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简单的加密算法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algn="ctr"/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5" name="Rectangle 12"/>
          <p:cNvSpPr/>
          <p:nvPr/>
        </p:nvSpPr>
        <p:spPr>
          <a:xfrm>
            <a:off x="254635" y="842645"/>
            <a:ext cx="3155950" cy="7067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8C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 </a:t>
            </a:r>
            <a:r>
              <a:rPr lang="zh-CN" altLang="en-US" sz="2000" b="1" dirty="0">
                <a:solidFill>
                  <a:srgbClr val="F8C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简单的加密算法</a:t>
            </a:r>
            <a:endParaRPr lang="zh-CN" altLang="en-US" sz="2000" b="1" dirty="0">
              <a:solidFill>
                <a:srgbClr val="F8C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4635" y="1442085"/>
            <a:ext cx="8122920" cy="156845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这一讲的题目文件为 T2，使用 IDA 载入 T2 程序，并利用上一讲的字符串定位方法找到 main 函数，并对 main 函数中的所有可以确定名字的函数重新命名。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" y="2619375"/>
            <a:ext cx="5963285" cy="3834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3200" y="0"/>
            <a:ext cx="5013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sym typeface="+mn-ea"/>
              </a:rPr>
              <a:t>简单的加密算法</a:t>
            </a:r>
            <a:endParaRPr lang="zh-CN" altLang="en-US" sz="3600" dirty="0">
              <a:solidFill>
                <a:schemeClr val="bg1"/>
              </a:solidFill>
            </a:endParaRPr>
          </a:p>
          <a:p>
            <a:pPr algn="ctr"/>
            <a:endParaRPr lang="en-US" altLang="zh-CN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73" y="3893737"/>
            <a:ext cx="3098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03200" y="953135"/>
            <a:ext cx="8122920" cy="1938020"/>
          </a:xfrm>
          <a:prstGeom prst="rect">
            <a:avLst/>
          </a:prstGeom>
        </p:spPr>
        <p:txBody>
          <a:bodyPr wrap="square">
            <a:spAutoFit/>
          </a:bodyPr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正向计算：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输入v7 -&gt;   对 v7 字符串的每个字符加 1 运算  -&gt; 与结果字符串比较 "gmbh|ZPVGJOEJU`IBIB~"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逆向计算：</a:t>
            </a:r>
            <a:endParaRPr lang="zh-CN" altLang="en-US" sz="1600" dirty="0"/>
          </a:p>
          <a:p>
            <a:pPr indent="4572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 2" panose="05020102010507070707"/>
            </a:pPr>
            <a:r>
              <a:rPr lang="zh-CN" altLang="en-US" sz="1600" dirty="0"/>
              <a:t>"gmbh|ZPVGJOEJU`IBIB~" -&gt; 每个字符 - 1 -&gt; 得到输入 v7</a:t>
            </a:r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115310"/>
            <a:ext cx="6732270" cy="262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-128375"/>
            <a:ext cx="12192000" cy="970704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282" y="47946"/>
            <a:ext cx="550152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6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sym typeface="+mn-ea"/>
              </a:rPr>
              <a:t>实验文件下载</a:t>
            </a:r>
            <a:endParaRPr kumimoji="1" lang="zh-CN" altLang="en-US" sz="3600" b="1" dirty="0">
              <a:solidFill>
                <a:schemeClr val="bg1"/>
              </a:solidFill>
              <a:latin typeface="Arial Rounded MT Bold" panose="020F0704030504030204" pitchFamily="34" charset="0"/>
              <a:ea typeface="Segoe UI Black" panose="020B0A02040204020203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19" y="10205"/>
            <a:ext cx="711132" cy="7206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4660" y="1101725"/>
            <a:ext cx="44818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https://github.com/P4nda0s/SycRevLearn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可以去学一下 </a:t>
            </a:r>
            <a:r>
              <a:rPr lang="en-US" altLang="zh-CN"/>
              <a:t>git </a:t>
            </a:r>
            <a:r>
              <a:rPr lang="zh-CN" altLang="en-US"/>
              <a:t>的用法（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78568"/>
            <a:ext cx="12192000" cy="4772447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99FF"/>
              </a:solidFill>
            </a:endParaRPr>
          </a:p>
        </p:txBody>
      </p:sp>
      <p:sp>
        <p:nvSpPr>
          <p:cNvPr id="2" name="L 形 1"/>
          <p:cNvSpPr/>
          <p:nvPr/>
        </p:nvSpPr>
        <p:spPr>
          <a:xfrm>
            <a:off x="1243222" y="4241103"/>
            <a:ext cx="9585436" cy="558549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 形 4"/>
          <p:cNvSpPr/>
          <p:nvPr/>
        </p:nvSpPr>
        <p:spPr>
          <a:xfrm rot="10800000">
            <a:off x="1459436" y="947038"/>
            <a:ext cx="9369222" cy="573190"/>
          </a:xfrm>
          <a:prstGeom prst="corner">
            <a:avLst>
              <a:gd name="adj1" fmla="val 50000"/>
              <a:gd name="adj2" fmla="val 50000"/>
            </a:avLst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243223" y="2078605"/>
            <a:ext cx="279275" cy="2189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1243223" y="947037"/>
            <a:ext cx="279275" cy="1138515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10540376" y="1104330"/>
            <a:ext cx="288282" cy="981222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10549383" y="2078605"/>
            <a:ext cx="279275" cy="244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2963917" y="2598003"/>
            <a:ext cx="63602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</a:rPr>
              <a:t>thanks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24295" y="2085552"/>
            <a:ext cx="279275" cy="120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824295" y="1587976"/>
            <a:ext cx="279275" cy="490629"/>
          </a:xfrm>
          <a:prstGeom prst="rect">
            <a:avLst/>
          </a:prstGeom>
          <a:solidFill>
            <a:srgbClr val="1E2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0</TotalTime>
  <Words>521</Words>
  <Application>WPS 演示</Application>
  <PresentationFormat>宽屏</PresentationFormat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方正书宋_GBK</vt:lpstr>
      <vt:lpstr>Wingdings</vt:lpstr>
      <vt:lpstr>Segoe UI Black</vt:lpstr>
      <vt:lpstr>苹方-简</vt:lpstr>
      <vt:lpstr>Arial Rounded MT Bold</vt:lpstr>
      <vt:lpstr>Dense</vt:lpstr>
      <vt:lpstr>微软雅黑 Light</vt:lpstr>
      <vt:lpstr>Wingdings 2</vt:lpstr>
      <vt:lpstr>Calibri</vt:lpstr>
      <vt:lpstr>Helvetica Neue</vt:lpstr>
      <vt:lpstr>等线 Light</vt:lpstr>
      <vt:lpstr>汉仪中等线KW</vt:lpstr>
      <vt:lpstr>Calibri Light</vt:lpstr>
      <vt:lpstr>等线</vt:lpstr>
      <vt:lpstr>微软雅黑</vt:lpstr>
      <vt:lpstr>汉仪旗黑</vt:lpstr>
      <vt:lpstr>宋体</vt:lpstr>
      <vt:lpstr>Arial Unicode MS</vt:lpstr>
      <vt:lpstr>汉仪书宋二KW</vt:lpstr>
      <vt:lpstr>黑体</vt:lpstr>
      <vt:lpstr>汉仪中黑KW</vt:lpstr>
      <vt:lpstr>Office 主题​​</vt:lpstr>
      <vt:lpstr>1_Office 主题​​</vt:lpstr>
      <vt:lpstr>三叶草技术小组 二进制方向入门培训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dddddddd</dc:title>
  <dc:creator>Sun David</dc:creator>
  <cp:lastModifiedBy>pandaos</cp:lastModifiedBy>
  <cp:revision>93</cp:revision>
  <dcterms:created xsi:type="dcterms:W3CDTF">2021-09-29T05:52:32Z</dcterms:created>
  <dcterms:modified xsi:type="dcterms:W3CDTF">2021-09-29T05:52:32Z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