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58" r:id="rId9"/>
    <p:sldId id="32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简单的加密算法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5" name="Rectangle 12"/>
          <p:cNvSpPr/>
          <p:nvPr/>
        </p:nvSpPr>
        <p:spPr>
          <a:xfrm>
            <a:off x="254635" y="842645"/>
            <a:ext cx="3155950" cy="7067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8C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</a:t>
            </a:r>
            <a:r>
              <a:rPr lang="zh-CN" altLang="en-US" sz="2000" b="1" dirty="0">
                <a:solidFill>
                  <a:srgbClr val="F8C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简单的加密算法</a:t>
            </a:r>
            <a:endParaRPr lang="zh-CN" altLang="en-US" sz="2000" b="1" dirty="0">
              <a:solidFill>
                <a:srgbClr val="F8C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635" y="1442085"/>
            <a:ext cx="8122920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这一讲的题目文件为 T2，使用 IDA 载入 T2 程序，并利用上一讲的字符串定位方法找到 main 函数，并对 main 函数中的所有可以确定名字的函数重新命名。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2619375"/>
            <a:ext cx="5963285" cy="383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03200" y="953135"/>
            <a:ext cx="8122920" cy="193802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正向计算：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输入v7 -&gt;   对 v7 字符串的每个字符加 1 运算  -&gt; 与结果字符串比较 "gmbh|ZPVGJOEJU`IBIB~"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逆向计算：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"gmbh|ZPVGJOEJU`IBIB~" -&gt; 每个字符 - 1 -&gt; 得到输入 v7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115310"/>
            <a:ext cx="6732270" cy="262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521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方正书宋_GBK</vt:lpstr>
      <vt:lpstr>Wingdings</vt:lpstr>
      <vt:lpstr>Segoe UI Black</vt:lpstr>
      <vt:lpstr>苹方-简</vt:lpstr>
      <vt:lpstr>黑体</vt:lpstr>
      <vt:lpstr>汉仪中黑KW</vt:lpstr>
      <vt:lpstr>Wingdings 2</vt:lpstr>
      <vt:lpstr>Arial Rounded MT Bold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pandaos</cp:lastModifiedBy>
  <cp:revision>94</cp:revision>
  <dcterms:created xsi:type="dcterms:W3CDTF">2021-09-29T05:59:29Z</dcterms:created>
  <dcterms:modified xsi:type="dcterms:W3CDTF">2021-09-29T05:59:29Z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