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332" r:id="rId5"/>
    <p:sldId id="333" r:id="rId6"/>
    <p:sldId id="258" r:id="rId7"/>
    <p:sldId id="260" r:id="rId8"/>
    <p:sldId id="375" r:id="rId9"/>
    <p:sldId id="376" r:id="rId10"/>
    <p:sldId id="378" r:id="rId11"/>
    <p:sldId id="377" r:id="rId12"/>
    <p:sldId id="328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铭" initials="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E2023"/>
    <a:srgbClr val="FF3366"/>
    <a:srgbClr val="00008B"/>
    <a:srgbClr val="001F2C"/>
    <a:srgbClr val="0000CD"/>
    <a:srgbClr val="483D8B"/>
    <a:srgbClr val="FF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pace.bilibili.com/7761039/channel/seriesdetail?sid=374645" TargetMode="External"/><Relationship Id="rId2" Type="http://schemas.openxmlformats.org/officeDocument/2006/relationships/hyperlink" Target="https://github.com/P4nda0s/SycRevLearn" TargetMode="Externa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55"/>
            <a:ext cx="12192000" cy="506533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53005" y="1275514"/>
            <a:ext cx="11576807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三叶草技术小组</a:t>
            </a:r>
            <a:br>
              <a:rPr lang="zh-CN" altLang="en-US" sz="5400" dirty="0">
                <a:solidFill>
                  <a:schemeClr val="bg1"/>
                </a:solidFill>
              </a:rPr>
            </a:br>
            <a:r>
              <a:rPr lang="zh-CN" altLang="en-US" sz="5400" dirty="0">
                <a:solidFill>
                  <a:schemeClr val="bg1"/>
                </a:solidFill>
              </a:rPr>
              <a:t>二进制方向入门培训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061200" y="5303520"/>
            <a:ext cx="5130800" cy="476849"/>
          </a:xfrm>
        </p:spPr>
        <p:txBody>
          <a:bodyPr/>
          <a:lstStyle/>
          <a:p>
            <a:r>
              <a:rPr lang="en-US" altLang="zh-CN">
                <a:latin typeface="+mn-ea"/>
              </a:rPr>
              <a:t>—PandaOS</a:t>
            </a:r>
            <a:endParaRPr lang="en-US" altLang="zh-CN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2" y="396477"/>
            <a:ext cx="940779" cy="12447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40" y="675158"/>
            <a:ext cx="1869440" cy="462861"/>
          </a:xfrm>
          <a:prstGeom prst="rect">
            <a:avLst/>
          </a:prstGeom>
        </p:spPr>
      </p:pic>
      <p:pic>
        <p:nvPicPr>
          <p:cNvPr id="2" name="图片 1" descr="sy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5073650"/>
            <a:ext cx="1598930" cy="1598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282" y="47946"/>
            <a:ext cx="55015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6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sym typeface="+mn-ea"/>
              </a:rPr>
              <a:t>实验文件下载</a:t>
            </a:r>
            <a:endParaRPr kumimoji="1" lang="zh-CN" altLang="en-US" sz="36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4660" y="1101725"/>
            <a:ext cx="44818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https://github.com/P4nda0s/SycRevLearn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可以去学一下 </a:t>
            </a:r>
            <a:r>
              <a:rPr lang="en-US" altLang="zh-CN"/>
              <a:t>git </a:t>
            </a:r>
            <a:r>
              <a:rPr lang="zh-CN" altLang="en-US"/>
              <a:t>的用法（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78568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thanks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课程资源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673" y="84141"/>
            <a:ext cx="22071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课程资源</a:t>
            </a:r>
            <a:endParaRPr lang="zh-CN" alt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97485" y="1697355"/>
            <a:ext cx="59467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1.  github </a:t>
            </a:r>
            <a:r>
              <a:rPr kumimoji="1" lang="zh-CN" altLang="en-US" dirty="0">
                <a:sym typeface="+mn-ea"/>
              </a:rPr>
              <a:t>课程主页 （视频错误、问题都可以发 </a:t>
            </a:r>
            <a:r>
              <a:rPr kumimoji="1" lang="en-US" altLang="zh-CN" dirty="0">
                <a:sym typeface="+mn-ea"/>
              </a:rPr>
              <a:t>issue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2" action="ppaction://hlinkfile"/>
              </a:rPr>
              <a:t>https://github.com/P4nda0s/SycRevLearn</a:t>
            </a:r>
            <a:endParaRPr kumimoji="1" lang="zh-CN" altLang="en-US" dirty="0">
              <a:sym typeface="+mn-ea"/>
              <a:hlinkClick r:id="rId2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2.  bilibili </a:t>
            </a:r>
            <a:r>
              <a:rPr kumimoji="1" lang="zh-CN" altLang="en-US" dirty="0">
                <a:sym typeface="+mn-ea"/>
              </a:rPr>
              <a:t>播放列表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3" action="ppaction://hlinkfile"/>
              </a:rPr>
              <a:t>https://space.bilibili.com/7761039/channel/seriesdetail?sid=374645</a:t>
            </a:r>
            <a:endParaRPr kumimoji="1" lang="zh-CN" altLang="en-US" dirty="0">
              <a:sym typeface="+mn-ea"/>
              <a:hlinkClick r:id="rId3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3.  21 </a:t>
            </a:r>
            <a:r>
              <a:rPr kumimoji="1" lang="zh-CN" altLang="en-US" dirty="0">
                <a:sym typeface="+mn-ea"/>
              </a:rPr>
              <a:t>级招新群 （仅</a:t>
            </a:r>
            <a:r>
              <a:rPr kumimoji="1" lang="en-US" altLang="zh-CN" dirty="0">
                <a:sym typeface="+mn-ea"/>
              </a:rPr>
              <a:t>2021</a:t>
            </a:r>
            <a:r>
              <a:rPr kumimoji="1" lang="zh-CN" altLang="en-US" dirty="0">
                <a:sym typeface="+mn-ea"/>
              </a:rPr>
              <a:t>年有效）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</a:rPr>
              <a:t>群号:668990078</a:t>
            </a:r>
            <a:endParaRPr kumimoji="1"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dirty="0">
                <a:solidFill>
                  <a:schemeClr val="bg1"/>
                </a:solidFill>
              </a:rPr>
              <a:t>IDA 动态调试解RC4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动态调试解RC4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84530" y="1004570"/>
            <a:ext cx="88398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需要安装插件 </a:t>
            </a:r>
            <a:r>
              <a:rPr lang="en-US" altLang="zh-CN"/>
              <a:t>LazyIDA  </a:t>
            </a:r>
            <a:r>
              <a:rPr lang="zh-CN" altLang="en-US"/>
              <a:t>熊猫版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https://github.com/P4nda0s/LazyIDA.git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动态调试解RC4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21970" y="845185"/>
            <a:ext cx="1048512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有一些算法的加密与解密是相同的算法过程，例如 </a:t>
            </a:r>
            <a:r>
              <a:rPr lang="en-US" altLang="zh-CN"/>
              <a:t>RC4</a:t>
            </a:r>
            <a:r>
              <a:rPr lang="zh-CN" altLang="en-US"/>
              <a:t>、部分简单的异或算法等。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测试方法：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设置算法输入数据 </a:t>
            </a:r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获取算法输出数据 </a:t>
            </a:r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设置算法输入数据为 </a:t>
            </a:r>
            <a:r>
              <a:rPr lang="en-US" altLang="zh-CN"/>
              <a:t>B (</a:t>
            </a:r>
            <a:r>
              <a:rPr lang="zh-CN" altLang="en-US"/>
              <a:t>上一步结果代入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获取算法输出数据 </a:t>
            </a:r>
            <a:r>
              <a:rPr lang="en-US" altLang="zh-CN"/>
              <a:t>B'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对比 </a:t>
            </a:r>
            <a:r>
              <a:rPr lang="en-US" altLang="zh-CN"/>
              <a:t>B' </a:t>
            </a:r>
            <a:r>
              <a:rPr lang="zh-CN" altLang="en-US"/>
              <a:t>与 </a:t>
            </a:r>
            <a:r>
              <a:rPr lang="en-US" altLang="zh-CN"/>
              <a:t>A </a:t>
            </a:r>
            <a:r>
              <a:rPr lang="zh-CN" altLang="en-US"/>
              <a:t>的值，若相等则该算法加密解密是同一段代码。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快速复制</a:t>
            </a:r>
            <a:r>
              <a:rPr lang="en-US" altLang="zh-CN"/>
              <a:t>/</a:t>
            </a:r>
            <a:r>
              <a:rPr lang="zh-CN" altLang="en-US"/>
              <a:t>修改内存的插件： </a:t>
            </a:r>
            <a:r>
              <a:rPr lang="en-US" altLang="zh-CN"/>
              <a:t>LazyIDA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例题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红帽杯 </a:t>
            </a:r>
            <a:r>
              <a:rPr lang="en-US" altLang="zh-CN"/>
              <a:t>file_store </a:t>
            </a:r>
            <a:r>
              <a:rPr lang="zh-CN" altLang="en-US"/>
              <a:t>中的 </a:t>
            </a:r>
            <a:r>
              <a:rPr lang="en-US" altLang="zh-CN"/>
              <a:t>rabbit </a:t>
            </a:r>
            <a:r>
              <a:rPr lang="zh-CN" altLang="en-US"/>
              <a:t>加密</a:t>
            </a:r>
            <a:endParaRPr lang="en-US" altLang="zh-CN"/>
          </a:p>
          <a:p>
            <a:r>
              <a:rPr lang="en-US" altLang="zh-CN"/>
              <a:t>baby_re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动态调试解RC4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1033145"/>
            <a:ext cx="5969000" cy="3771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45960" y="1425575"/>
            <a:ext cx="50088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xxx_enc </a:t>
            </a:r>
            <a:r>
              <a:rPr lang="zh-CN" altLang="en-US"/>
              <a:t>是一个加密函数，当作黑盒子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第二个参数传入输入的数据，</a:t>
            </a:r>
            <a:r>
              <a:rPr lang="en-US" altLang="zh-CN"/>
              <a:t>xxx_enc </a:t>
            </a:r>
            <a:r>
              <a:rPr lang="zh-CN" altLang="en-US"/>
              <a:t>执行后，</a:t>
            </a:r>
            <a:endParaRPr lang="zh-CN" altLang="en-US"/>
          </a:p>
          <a:p>
            <a:r>
              <a:rPr lang="zh-CN" altLang="en-US"/>
              <a:t>第二个参数的内存变成运算结果数据。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尝试：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任意输入一段数据，得到其加密结果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重新运行程序，将第一步的加密结果作为输入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观察第二次的加密结果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动态调试解RC4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03250" y="1002665"/>
            <a:ext cx="5259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如何在动态调试的时候快速修改内存呢？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找到目标内存，右键 </a:t>
            </a:r>
            <a:r>
              <a:rPr lang="en-US" altLang="zh-CN"/>
              <a:t>Paste Data </a:t>
            </a:r>
            <a:r>
              <a:rPr lang="zh-CN" altLang="en-US"/>
              <a:t>（需要插件）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2361565"/>
            <a:ext cx="4819015" cy="30626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45" y="2361565"/>
            <a:ext cx="5927725" cy="30105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6100" y="5663565"/>
            <a:ext cx="860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支持输入 </a:t>
            </a:r>
            <a:r>
              <a:rPr lang="en-US" altLang="zh-CN"/>
              <a:t>HEX</a:t>
            </a:r>
            <a:r>
              <a:rPr lang="zh-CN" altLang="en-US"/>
              <a:t>、</a:t>
            </a:r>
            <a:r>
              <a:rPr lang="en-US" altLang="zh-CN"/>
              <a:t>Base64</a:t>
            </a:r>
            <a:r>
              <a:rPr lang="zh-CN" altLang="en-US"/>
              <a:t>、</a:t>
            </a:r>
            <a:r>
              <a:rPr lang="en-US" altLang="zh-CN"/>
              <a:t>ASCII 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IDA 动态调试解RC4</a:t>
            </a:r>
            <a:endParaRPr sz="36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84530" y="1028065"/>
            <a:ext cx="1016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这是一种黑盒解题思路，以后遇到复杂的加密算法都可以试试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830</Words>
  <Application>WPS 演示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方正书宋_GBK</vt:lpstr>
      <vt:lpstr>Wingdings</vt:lpstr>
      <vt:lpstr>Segoe UI Black</vt:lpstr>
      <vt:lpstr>苹方-简</vt:lpstr>
      <vt:lpstr>Arial Rounded MT Bold</vt:lpstr>
      <vt:lpstr>Calibri</vt:lpstr>
      <vt:lpstr>Helvetica Neue</vt:lpstr>
      <vt:lpstr>等线 Light</vt:lpstr>
      <vt:lpstr>汉仪中等线KW</vt:lpstr>
      <vt:lpstr>Calibri Light</vt:lpstr>
      <vt:lpstr>等线</vt:lpstr>
      <vt:lpstr>微软雅黑</vt:lpstr>
      <vt:lpstr>汉仪旗黑</vt:lpstr>
      <vt:lpstr>宋体</vt:lpstr>
      <vt:lpstr>Arial Unicode MS</vt:lpstr>
      <vt:lpstr>汉仪书宋二KW</vt:lpstr>
      <vt:lpstr>Apple Color Emoji</vt:lpstr>
      <vt:lpstr>Office 主题​​</vt:lpstr>
      <vt:lpstr>1_Office 主题​​</vt:lpstr>
      <vt:lpstr>三叶草技术小组 二进制方向入门培训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dddddddd</dc:title>
  <dc:creator>Sun David</dc:creator>
  <cp:lastModifiedBy>chenyuxin</cp:lastModifiedBy>
  <cp:revision>143</cp:revision>
  <dcterms:created xsi:type="dcterms:W3CDTF">2021-10-04T16:29:31Z</dcterms:created>
  <dcterms:modified xsi:type="dcterms:W3CDTF">2021-10-04T16:29:31Z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