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56" r:id="rId4"/>
    <p:sldId id="332" r:id="rId5"/>
    <p:sldId id="333" r:id="rId6"/>
    <p:sldId id="258" r:id="rId7"/>
    <p:sldId id="260" r:id="rId8"/>
    <p:sldId id="361" r:id="rId9"/>
    <p:sldId id="328" r:id="rId10"/>
    <p:sldId id="29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陈 铭" initials="陈"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2FDB2607-1784-4EEB-B798-7EB5836EED8A}">
        <p14:showMediaCtrls xmlns:p14="http://schemas.microsoft.com/office/powerpoint/2010/main" val="1"/>
      </p:ext>
    </p:extLst>
  </p:showPr>
  <p:clrMru>
    <a:srgbClr val="1E2023"/>
    <a:srgbClr val="FF3366"/>
    <a:srgbClr val="00008B"/>
    <a:srgbClr val="001F2C"/>
    <a:srgbClr val="0000CD"/>
    <a:srgbClr val="483D8B"/>
    <a:srgbClr val="FF3399"/>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13" autoAdjust="0"/>
    <p:restoredTop sz="94660"/>
  </p:normalViewPr>
  <p:slideViewPr>
    <p:cSldViewPr snapToGrid="0">
      <p:cViewPr varScale="1">
        <p:scale>
          <a:sx n="117" d="100"/>
          <a:sy n="117" d="100"/>
        </p:scale>
        <p:origin x="126" y="3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5" Type="http://schemas.openxmlformats.org/officeDocument/2006/relationships/commentAuthors" Target="commentAuthors.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日期占位符 3"/>
          <p:cNvSpPr>
            <a:spLocks noGrp="1"/>
          </p:cNvSpPr>
          <p:nvPr>
            <p:ph type="dt" sz="half" idx="10"/>
          </p:nvPr>
        </p:nvSpPr>
        <p:spPr/>
        <p:txBody>
          <a:bodyPr/>
          <a:lstStyle/>
          <a:p>
            <a:fld id="{06C77D8E-A505-4420-B671-5292AA95B34A}" type="datetimeFigureOut">
              <a:rPr lang="en-US" smtClean="0"/>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204D4CAB-4814-4E6E-8D5F-EDF6BEBAF73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
第二级
第三级
第四级
第五级</a:t>
            </a:r>
            <a:endParaRPr lang="en-US"/>
          </a:p>
        </p:txBody>
      </p:sp>
      <p:sp>
        <p:nvSpPr>
          <p:cNvPr id="4" name="日期占位符 3"/>
          <p:cNvSpPr>
            <a:spLocks noGrp="1"/>
          </p:cNvSpPr>
          <p:nvPr>
            <p:ph type="dt" sz="half" idx="10"/>
          </p:nvPr>
        </p:nvSpPr>
        <p:spPr/>
        <p:txBody>
          <a:bodyPr/>
          <a:lstStyle/>
          <a:p>
            <a:fld id="{06C77D8E-A505-4420-B671-5292AA95B34A}" type="datetimeFigureOut">
              <a:rPr lang="en-US" smtClean="0"/>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204D4CAB-4814-4E6E-8D5F-EDF6BEBAF73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
第二级
第三级
第四级
第五级</a:t>
            </a:r>
            <a:endParaRPr lang="en-US"/>
          </a:p>
        </p:txBody>
      </p:sp>
      <p:sp>
        <p:nvSpPr>
          <p:cNvPr id="4" name="日期占位符 3"/>
          <p:cNvSpPr>
            <a:spLocks noGrp="1"/>
          </p:cNvSpPr>
          <p:nvPr>
            <p:ph type="dt" sz="half" idx="10"/>
          </p:nvPr>
        </p:nvSpPr>
        <p:spPr/>
        <p:txBody>
          <a:bodyPr/>
          <a:lstStyle/>
          <a:p>
            <a:fld id="{06C77D8E-A505-4420-B671-5292AA95B34A}" type="datetimeFigureOut">
              <a:rPr lang="en-US" smtClean="0"/>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204D4CAB-4814-4E6E-8D5F-EDF6BEBAF73B}"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日期占位符 3"/>
          <p:cNvSpPr>
            <a:spLocks noGrp="1"/>
          </p:cNvSpPr>
          <p:nvPr>
            <p:ph type="dt" sz="half" idx="10"/>
          </p:nvPr>
        </p:nvSpPr>
        <p:spPr/>
        <p:txBody>
          <a:bodyPr/>
          <a:lstStyle/>
          <a:p>
            <a:fld id="{06C77D8E-A505-4420-B671-5292AA95B34A}" type="datetimeFigureOut">
              <a:rPr lang="en-US" smtClean="0"/>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204D4CAB-4814-4E6E-8D5F-EDF6BEBAF73B}"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hasCustomPrompt="1"/>
          </p:nvPr>
        </p:nvSpPr>
        <p:spPr/>
        <p:txBody>
          <a:bodyPr/>
          <a:lstStyle/>
          <a:p>
            <a:pPr lvl="0"/>
            <a:r>
              <a:rPr lang="zh-CN" altLang="en-US"/>
              <a:t>编辑母版文本样式
第二级
第三级
第四级
第五级</a:t>
            </a:r>
            <a:endParaRPr lang="en-US"/>
          </a:p>
        </p:txBody>
      </p:sp>
      <p:sp>
        <p:nvSpPr>
          <p:cNvPr id="4" name="日期占位符 3"/>
          <p:cNvSpPr>
            <a:spLocks noGrp="1"/>
          </p:cNvSpPr>
          <p:nvPr>
            <p:ph type="dt" sz="half" idx="10"/>
          </p:nvPr>
        </p:nvSpPr>
        <p:spPr/>
        <p:txBody>
          <a:bodyPr/>
          <a:lstStyle/>
          <a:p>
            <a:fld id="{06C77D8E-A505-4420-B671-5292AA95B34A}" type="datetimeFigureOut">
              <a:rPr lang="en-US" smtClean="0"/>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204D4CAB-4814-4E6E-8D5F-EDF6BEBAF73B}"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
第二级
第三级
第四级
第五级</a:t>
            </a:r>
            <a:endParaRPr lang="zh-CN" altLang="en-US"/>
          </a:p>
        </p:txBody>
      </p:sp>
      <p:sp>
        <p:nvSpPr>
          <p:cNvPr id="4" name="日期占位符 3"/>
          <p:cNvSpPr>
            <a:spLocks noGrp="1"/>
          </p:cNvSpPr>
          <p:nvPr>
            <p:ph type="dt" sz="half" idx="10"/>
          </p:nvPr>
        </p:nvSpPr>
        <p:spPr/>
        <p:txBody>
          <a:bodyPr/>
          <a:lstStyle/>
          <a:p>
            <a:fld id="{06C77D8E-A505-4420-B671-5292AA95B34A}" type="datetimeFigureOut">
              <a:rPr lang="en-US" smtClean="0"/>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204D4CAB-4814-4E6E-8D5F-EDF6BEBAF73B}"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
第二级
第三级
第四级
第五级</a:t>
            </a:r>
            <a:endParaRPr 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
第二级
第三级
第四级
第五级</a:t>
            </a:r>
            <a:endParaRPr lang="en-US"/>
          </a:p>
        </p:txBody>
      </p:sp>
      <p:sp>
        <p:nvSpPr>
          <p:cNvPr id="5" name="日期占位符 4"/>
          <p:cNvSpPr>
            <a:spLocks noGrp="1"/>
          </p:cNvSpPr>
          <p:nvPr>
            <p:ph type="dt" sz="half" idx="10"/>
          </p:nvPr>
        </p:nvSpPr>
        <p:spPr/>
        <p:txBody>
          <a:bodyPr/>
          <a:lstStyle/>
          <a:p>
            <a:fld id="{06C77D8E-A505-4420-B671-5292AA95B34A}" type="datetimeFigureOut">
              <a:rPr lang="en-US" smtClean="0"/>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204D4CAB-4814-4E6E-8D5F-EDF6BEBAF73B}"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
第二级
第三级
第四级
第五级</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
第二级
第三级
第四级
第五级</a:t>
            </a:r>
            <a:endParaRPr 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
第二级
第三级
第四级
第五级</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
第二级
第三级
第四级
第五级</a:t>
            </a:r>
            <a:endParaRPr lang="en-US"/>
          </a:p>
        </p:txBody>
      </p:sp>
      <p:sp>
        <p:nvSpPr>
          <p:cNvPr id="7" name="日期占位符 6"/>
          <p:cNvSpPr>
            <a:spLocks noGrp="1"/>
          </p:cNvSpPr>
          <p:nvPr>
            <p:ph type="dt" sz="half" idx="10"/>
          </p:nvPr>
        </p:nvSpPr>
        <p:spPr/>
        <p:txBody>
          <a:bodyPr/>
          <a:lstStyle/>
          <a:p>
            <a:fld id="{06C77D8E-A505-4420-B671-5292AA95B34A}" type="datetimeFigureOut">
              <a:rPr lang="en-US" smtClean="0"/>
            </a:fld>
            <a:endParaRPr lang="en-US"/>
          </a:p>
        </p:txBody>
      </p:sp>
      <p:sp>
        <p:nvSpPr>
          <p:cNvPr id="8" name="页脚占位符 7"/>
          <p:cNvSpPr>
            <a:spLocks noGrp="1"/>
          </p:cNvSpPr>
          <p:nvPr>
            <p:ph type="ftr" sz="quarter" idx="11"/>
          </p:nvPr>
        </p:nvSpPr>
        <p:spPr/>
        <p:txBody>
          <a:bodyPr/>
          <a:lstStyle/>
          <a:p>
            <a:endParaRPr lang="en-US"/>
          </a:p>
        </p:txBody>
      </p:sp>
      <p:sp>
        <p:nvSpPr>
          <p:cNvPr id="9" name="灯片编号占位符 8"/>
          <p:cNvSpPr>
            <a:spLocks noGrp="1"/>
          </p:cNvSpPr>
          <p:nvPr>
            <p:ph type="sldNum" sz="quarter" idx="12"/>
          </p:nvPr>
        </p:nvSpPr>
        <p:spPr/>
        <p:txBody>
          <a:bodyPr/>
          <a:lstStyle/>
          <a:p>
            <a:fld id="{204D4CAB-4814-4E6E-8D5F-EDF6BEBAF73B}"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日期占位符 2"/>
          <p:cNvSpPr>
            <a:spLocks noGrp="1"/>
          </p:cNvSpPr>
          <p:nvPr>
            <p:ph type="dt" sz="half" idx="10"/>
          </p:nvPr>
        </p:nvSpPr>
        <p:spPr/>
        <p:txBody>
          <a:bodyPr/>
          <a:lstStyle/>
          <a:p>
            <a:fld id="{06C77D8E-A505-4420-B671-5292AA95B34A}" type="datetimeFigureOut">
              <a:rPr lang="en-US" smtClean="0"/>
            </a:fld>
            <a:endParaRPr lang="en-US"/>
          </a:p>
        </p:txBody>
      </p:sp>
      <p:sp>
        <p:nvSpPr>
          <p:cNvPr id="4" name="页脚占位符 3"/>
          <p:cNvSpPr>
            <a:spLocks noGrp="1"/>
          </p:cNvSpPr>
          <p:nvPr>
            <p:ph type="ftr" sz="quarter" idx="11"/>
          </p:nvPr>
        </p:nvSpPr>
        <p:spPr/>
        <p:txBody>
          <a:bodyPr/>
          <a:lstStyle/>
          <a:p>
            <a:endParaRPr lang="en-US"/>
          </a:p>
        </p:txBody>
      </p:sp>
      <p:sp>
        <p:nvSpPr>
          <p:cNvPr id="5" name="灯片编号占位符 4"/>
          <p:cNvSpPr>
            <a:spLocks noGrp="1"/>
          </p:cNvSpPr>
          <p:nvPr>
            <p:ph type="sldNum" sz="quarter" idx="12"/>
          </p:nvPr>
        </p:nvSpPr>
        <p:spPr/>
        <p:txBody>
          <a:bodyPr/>
          <a:lstStyle/>
          <a:p>
            <a:fld id="{204D4CAB-4814-4E6E-8D5F-EDF6BEBAF73B}" type="slidenum">
              <a:rPr lang="en-US" smtClean="0"/>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6C77D8E-A505-4420-B671-5292AA95B34A}" type="datetimeFigureOut">
              <a:rPr lang="en-US" smtClean="0"/>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204D4CAB-4814-4E6E-8D5F-EDF6BEBAF73B}" type="slidenum">
              <a:rPr lang="en-US" smtClean="0"/>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
第二级
第三级
第四级
第五级</a:t>
            </a:r>
            <a:endParaRPr 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
第二级
第三级
第四级
第五级</a:t>
            </a:r>
            <a:endParaRPr lang="zh-CN" altLang="en-US"/>
          </a:p>
        </p:txBody>
      </p:sp>
      <p:sp>
        <p:nvSpPr>
          <p:cNvPr id="5" name="日期占位符 4"/>
          <p:cNvSpPr>
            <a:spLocks noGrp="1"/>
          </p:cNvSpPr>
          <p:nvPr>
            <p:ph type="dt" sz="half" idx="10"/>
          </p:nvPr>
        </p:nvSpPr>
        <p:spPr/>
        <p:txBody>
          <a:bodyPr/>
          <a:lstStyle/>
          <a:p>
            <a:fld id="{06C77D8E-A505-4420-B671-5292AA95B34A}" type="datetimeFigureOut">
              <a:rPr lang="en-US" smtClean="0"/>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204D4CAB-4814-4E6E-8D5F-EDF6BEBAF73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hasCustomPrompt="1"/>
          </p:nvPr>
        </p:nvSpPr>
        <p:spPr/>
        <p:txBody>
          <a:bodyPr/>
          <a:lstStyle/>
          <a:p>
            <a:pPr lvl="0"/>
            <a:r>
              <a:rPr lang="zh-CN" altLang="en-US"/>
              <a:t>编辑母版文本样式
第二级
第三级
第四级
第五级</a:t>
            </a:r>
            <a:endParaRPr lang="en-US"/>
          </a:p>
        </p:txBody>
      </p:sp>
      <p:sp>
        <p:nvSpPr>
          <p:cNvPr id="4" name="日期占位符 3"/>
          <p:cNvSpPr>
            <a:spLocks noGrp="1"/>
          </p:cNvSpPr>
          <p:nvPr>
            <p:ph type="dt" sz="half" idx="10"/>
          </p:nvPr>
        </p:nvSpPr>
        <p:spPr/>
        <p:txBody>
          <a:bodyPr/>
          <a:lstStyle/>
          <a:p>
            <a:fld id="{06C77D8E-A505-4420-B671-5292AA95B34A}" type="datetimeFigureOut">
              <a:rPr lang="en-US" smtClean="0"/>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204D4CAB-4814-4E6E-8D5F-EDF6BEBAF73B}" type="slidenum">
              <a:rPr lang="en-US" smtClean="0"/>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
第二级
第三级
第四级
第五级</a:t>
            </a:r>
            <a:endParaRPr lang="zh-CN" altLang="en-US"/>
          </a:p>
        </p:txBody>
      </p:sp>
      <p:sp>
        <p:nvSpPr>
          <p:cNvPr id="5" name="日期占位符 4"/>
          <p:cNvSpPr>
            <a:spLocks noGrp="1"/>
          </p:cNvSpPr>
          <p:nvPr>
            <p:ph type="dt" sz="half" idx="10"/>
          </p:nvPr>
        </p:nvSpPr>
        <p:spPr/>
        <p:txBody>
          <a:bodyPr/>
          <a:lstStyle/>
          <a:p>
            <a:fld id="{06C77D8E-A505-4420-B671-5292AA95B34A}" type="datetimeFigureOut">
              <a:rPr lang="en-US" smtClean="0"/>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204D4CAB-4814-4E6E-8D5F-EDF6BEBAF73B}" type="slidenum">
              <a:rPr lang="en-US" smtClean="0"/>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
第二级
第三级
第四级
第五级</a:t>
            </a:r>
            <a:endParaRPr lang="en-US"/>
          </a:p>
        </p:txBody>
      </p:sp>
      <p:sp>
        <p:nvSpPr>
          <p:cNvPr id="4" name="日期占位符 3"/>
          <p:cNvSpPr>
            <a:spLocks noGrp="1"/>
          </p:cNvSpPr>
          <p:nvPr>
            <p:ph type="dt" sz="half" idx="10"/>
          </p:nvPr>
        </p:nvSpPr>
        <p:spPr/>
        <p:txBody>
          <a:bodyPr/>
          <a:lstStyle/>
          <a:p>
            <a:fld id="{06C77D8E-A505-4420-B671-5292AA95B34A}" type="datetimeFigureOut">
              <a:rPr lang="en-US" smtClean="0"/>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204D4CAB-4814-4E6E-8D5F-EDF6BEBAF73B}" type="slidenum">
              <a:rPr lang="en-US" smtClean="0"/>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
第二级
第三级
第四级
第五级</a:t>
            </a:r>
            <a:endParaRPr lang="en-US"/>
          </a:p>
        </p:txBody>
      </p:sp>
      <p:sp>
        <p:nvSpPr>
          <p:cNvPr id="4" name="日期占位符 3"/>
          <p:cNvSpPr>
            <a:spLocks noGrp="1"/>
          </p:cNvSpPr>
          <p:nvPr>
            <p:ph type="dt" sz="half" idx="10"/>
          </p:nvPr>
        </p:nvSpPr>
        <p:spPr/>
        <p:txBody>
          <a:bodyPr/>
          <a:lstStyle/>
          <a:p>
            <a:fld id="{06C77D8E-A505-4420-B671-5292AA95B34A}" type="datetimeFigureOut">
              <a:rPr lang="en-US" smtClean="0"/>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204D4CAB-4814-4E6E-8D5F-EDF6BEBAF73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
第二级
第三级
第四级
第五级</a:t>
            </a:r>
            <a:endParaRPr lang="zh-CN" altLang="en-US"/>
          </a:p>
        </p:txBody>
      </p:sp>
      <p:sp>
        <p:nvSpPr>
          <p:cNvPr id="4" name="日期占位符 3"/>
          <p:cNvSpPr>
            <a:spLocks noGrp="1"/>
          </p:cNvSpPr>
          <p:nvPr>
            <p:ph type="dt" sz="half" idx="10"/>
          </p:nvPr>
        </p:nvSpPr>
        <p:spPr/>
        <p:txBody>
          <a:bodyPr/>
          <a:lstStyle/>
          <a:p>
            <a:fld id="{06C77D8E-A505-4420-B671-5292AA95B34A}" type="datetimeFigureOut">
              <a:rPr lang="en-US" smtClean="0"/>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204D4CAB-4814-4E6E-8D5F-EDF6BEBAF73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
第二级
第三级
第四级
第五级</a:t>
            </a:r>
            <a:endParaRPr 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
第二级
第三级
第四级
第五级</a:t>
            </a:r>
            <a:endParaRPr lang="en-US"/>
          </a:p>
        </p:txBody>
      </p:sp>
      <p:sp>
        <p:nvSpPr>
          <p:cNvPr id="5" name="日期占位符 4"/>
          <p:cNvSpPr>
            <a:spLocks noGrp="1"/>
          </p:cNvSpPr>
          <p:nvPr>
            <p:ph type="dt" sz="half" idx="10"/>
          </p:nvPr>
        </p:nvSpPr>
        <p:spPr/>
        <p:txBody>
          <a:bodyPr/>
          <a:lstStyle/>
          <a:p>
            <a:fld id="{06C77D8E-A505-4420-B671-5292AA95B34A}" type="datetimeFigureOut">
              <a:rPr lang="en-US" smtClean="0"/>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204D4CAB-4814-4E6E-8D5F-EDF6BEBAF73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
第二级
第三级
第四级
第五级</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
第二级
第三级
第四级
第五级</a:t>
            </a:r>
            <a:endParaRPr 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
第二级
第三级
第四级
第五级</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
第二级
第三级
第四级
第五级</a:t>
            </a:r>
            <a:endParaRPr lang="en-US"/>
          </a:p>
        </p:txBody>
      </p:sp>
      <p:sp>
        <p:nvSpPr>
          <p:cNvPr id="7" name="日期占位符 6"/>
          <p:cNvSpPr>
            <a:spLocks noGrp="1"/>
          </p:cNvSpPr>
          <p:nvPr>
            <p:ph type="dt" sz="half" idx="10"/>
          </p:nvPr>
        </p:nvSpPr>
        <p:spPr/>
        <p:txBody>
          <a:bodyPr/>
          <a:lstStyle/>
          <a:p>
            <a:fld id="{06C77D8E-A505-4420-B671-5292AA95B34A}" type="datetimeFigureOut">
              <a:rPr lang="en-US" smtClean="0"/>
            </a:fld>
            <a:endParaRPr lang="en-US"/>
          </a:p>
        </p:txBody>
      </p:sp>
      <p:sp>
        <p:nvSpPr>
          <p:cNvPr id="8" name="页脚占位符 7"/>
          <p:cNvSpPr>
            <a:spLocks noGrp="1"/>
          </p:cNvSpPr>
          <p:nvPr>
            <p:ph type="ftr" sz="quarter" idx="11"/>
          </p:nvPr>
        </p:nvSpPr>
        <p:spPr/>
        <p:txBody>
          <a:bodyPr/>
          <a:lstStyle/>
          <a:p>
            <a:endParaRPr lang="en-US"/>
          </a:p>
        </p:txBody>
      </p:sp>
      <p:sp>
        <p:nvSpPr>
          <p:cNvPr id="9" name="灯片编号占位符 8"/>
          <p:cNvSpPr>
            <a:spLocks noGrp="1"/>
          </p:cNvSpPr>
          <p:nvPr>
            <p:ph type="sldNum" sz="quarter" idx="12"/>
          </p:nvPr>
        </p:nvSpPr>
        <p:spPr/>
        <p:txBody>
          <a:bodyPr/>
          <a:lstStyle/>
          <a:p>
            <a:fld id="{204D4CAB-4814-4E6E-8D5F-EDF6BEBAF73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日期占位符 2"/>
          <p:cNvSpPr>
            <a:spLocks noGrp="1"/>
          </p:cNvSpPr>
          <p:nvPr>
            <p:ph type="dt" sz="half" idx="10"/>
          </p:nvPr>
        </p:nvSpPr>
        <p:spPr/>
        <p:txBody>
          <a:bodyPr/>
          <a:lstStyle/>
          <a:p>
            <a:fld id="{06C77D8E-A505-4420-B671-5292AA95B34A}" type="datetimeFigureOut">
              <a:rPr lang="en-US" smtClean="0"/>
            </a:fld>
            <a:endParaRPr lang="en-US"/>
          </a:p>
        </p:txBody>
      </p:sp>
      <p:sp>
        <p:nvSpPr>
          <p:cNvPr id="4" name="页脚占位符 3"/>
          <p:cNvSpPr>
            <a:spLocks noGrp="1"/>
          </p:cNvSpPr>
          <p:nvPr>
            <p:ph type="ftr" sz="quarter" idx="11"/>
          </p:nvPr>
        </p:nvSpPr>
        <p:spPr/>
        <p:txBody>
          <a:bodyPr/>
          <a:lstStyle/>
          <a:p>
            <a:endParaRPr lang="en-US"/>
          </a:p>
        </p:txBody>
      </p:sp>
      <p:sp>
        <p:nvSpPr>
          <p:cNvPr id="5" name="灯片编号占位符 4"/>
          <p:cNvSpPr>
            <a:spLocks noGrp="1"/>
          </p:cNvSpPr>
          <p:nvPr>
            <p:ph type="sldNum" sz="quarter" idx="12"/>
          </p:nvPr>
        </p:nvSpPr>
        <p:spPr/>
        <p:txBody>
          <a:bodyPr/>
          <a:lstStyle/>
          <a:p>
            <a:fld id="{204D4CAB-4814-4E6E-8D5F-EDF6BEBAF73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6C77D8E-A505-4420-B671-5292AA95B34A}" type="datetimeFigureOut">
              <a:rPr lang="en-US" smtClean="0"/>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204D4CAB-4814-4E6E-8D5F-EDF6BEBAF73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
第二级
第三级
第四级
第五级</a:t>
            </a:r>
            <a:endParaRPr 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
第二级
第三级
第四级
第五级</a:t>
            </a:r>
            <a:endParaRPr lang="zh-CN" altLang="en-US"/>
          </a:p>
        </p:txBody>
      </p:sp>
      <p:sp>
        <p:nvSpPr>
          <p:cNvPr id="5" name="日期占位符 4"/>
          <p:cNvSpPr>
            <a:spLocks noGrp="1"/>
          </p:cNvSpPr>
          <p:nvPr>
            <p:ph type="dt" sz="half" idx="10"/>
          </p:nvPr>
        </p:nvSpPr>
        <p:spPr/>
        <p:txBody>
          <a:bodyPr/>
          <a:lstStyle/>
          <a:p>
            <a:fld id="{06C77D8E-A505-4420-B671-5292AA95B34A}" type="datetimeFigureOut">
              <a:rPr lang="en-US" smtClean="0"/>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204D4CAB-4814-4E6E-8D5F-EDF6BEBAF73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
第二级
第三级
第四级
第五级</a:t>
            </a:r>
            <a:endParaRPr lang="zh-CN" altLang="en-US"/>
          </a:p>
        </p:txBody>
      </p:sp>
      <p:sp>
        <p:nvSpPr>
          <p:cNvPr id="5" name="日期占位符 4"/>
          <p:cNvSpPr>
            <a:spLocks noGrp="1"/>
          </p:cNvSpPr>
          <p:nvPr>
            <p:ph type="dt" sz="half" idx="10"/>
          </p:nvPr>
        </p:nvSpPr>
        <p:spPr/>
        <p:txBody>
          <a:bodyPr/>
          <a:lstStyle/>
          <a:p>
            <a:fld id="{06C77D8E-A505-4420-B671-5292AA95B34A}" type="datetimeFigureOut">
              <a:rPr lang="en-US" smtClean="0"/>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204D4CAB-4814-4E6E-8D5F-EDF6BEBAF73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C77D8E-A505-4420-B671-5292AA95B34A}" type="datetimeFigureOut">
              <a:rPr lang="en-US" smtClean="0"/>
            </a:fld>
            <a:endParaRPr 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4D4CAB-4814-4E6E-8D5F-EDF6BEBAF73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C77D8E-A505-4420-B671-5292AA95B34A}" type="datetimeFigureOut">
              <a:rPr lang="en-US" smtClean="0"/>
            </a:fld>
            <a:endParaRPr 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4D4CAB-4814-4E6E-8D5F-EDF6BEBAF73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s://space.bilibili.com/7761039/channel/seriesdetail?sid=374645" TargetMode="External"/><Relationship Id="rId2" Type="http://schemas.openxmlformats.org/officeDocument/2006/relationships/hyperlink" Target="https://github.com/P4nda0s/SycRevLearn" TargetMode="Externa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8255"/>
            <a:ext cx="12192000" cy="5065332"/>
          </a:xfrm>
          <a:prstGeom prst="rect">
            <a:avLst/>
          </a:prstGeom>
          <a:solidFill>
            <a:srgbClr val="1E202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rgbClr val="FF99FF"/>
              </a:solidFill>
            </a:endParaRPr>
          </a:p>
        </p:txBody>
      </p:sp>
      <p:sp>
        <p:nvSpPr>
          <p:cNvPr id="6" name="标题 1"/>
          <p:cNvSpPr>
            <a:spLocks noGrp="1"/>
          </p:cNvSpPr>
          <p:nvPr>
            <p:ph type="ctrTitle"/>
          </p:nvPr>
        </p:nvSpPr>
        <p:spPr>
          <a:xfrm>
            <a:off x="453005" y="1275514"/>
            <a:ext cx="11576807" cy="2387600"/>
          </a:xfrm>
        </p:spPr>
        <p:txBody>
          <a:bodyPr>
            <a:normAutofit/>
          </a:bodyPr>
          <a:lstStyle/>
          <a:p>
            <a:r>
              <a:rPr lang="zh-CN" altLang="en-US" sz="5400" dirty="0">
                <a:solidFill>
                  <a:schemeClr val="bg1"/>
                </a:solidFill>
              </a:rPr>
              <a:t>三叶草技术小组</a:t>
            </a:r>
            <a:br>
              <a:rPr lang="zh-CN" altLang="en-US" sz="5400" dirty="0">
                <a:solidFill>
                  <a:schemeClr val="bg1"/>
                </a:solidFill>
              </a:rPr>
            </a:br>
            <a:r>
              <a:rPr lang="zh-CN" altLang="en-US" sz="5400" dirty="0">
                <a:solidFill>
                  <a:schemeClr val="bg1"/>
                </a:solidFill>
              </a:rPr>
              <a:t>二进制方向入门培训</a:t>
            </a:r>
            <a:endParaRPr lang="zh-CN" altLang="en-US" sz="5400" dirty="0">
              <a:solidFill>
                <a:schemeClr val="bg1"/>
              </a:solidFill>
            </a:endParaRPr>
          </a:p>
        </p:txBody>
      </p:sp>
      <p:sp>
        <p:nvSpPr>
          <p:cNvPr id="7" name="副标题 2"/>
          <p:cNvSpPr>
            <a:spLocks noGrp="1"/>
          </p:cNvSpPr>
          <p:nvPr>
            <p:ph type="subTitle" idx="1"/>
          </p:nvPr>
        </p:nvSpPr>
        <p:spPr>
          <a:xfrm>
            <a:off x="7061200" y="5303520"/>
            <a:ext cx="5130800" cy="476849"/>
          </a:xfrm>
        </p:spPr>
        <p:txBody>
          <a:bodyPr/>
          <a:lstStyle/>
          <a:p>
            <a:r>
              <a:rPr lang="en-US" altLang="zh-CN">
                <a:latin typeface="+mn-ea"/>
              </a:rPr>
              <a:t>—PandaOS</a:t>
            </a:r>
            <a:endParaRPr lang="en-US" altLang="zh-CN">
              <a:latin typeface="+mn-ea"/>
            </a:endParaRPr>
          </a:p>
        </p:txBody>
      </p:sp>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848532" y="396477"/>
            <a:ext cx="940779" cy="1244747"/>
          </a:xfrm>
          <a:prstGeom prst="rect">
            <a:avLst/>
          </a:prstGeom>
        </p:spPr>
      </p:pic>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46640" y="675158"/>
            <a:ext cx="1869440" cy="462861"/>
          </a:xfrm>
          <a:prstGeom prst="rect">
            <a:avLst/>
          </a:prstGeom>
        </p:spPr>
      </p:pic>
      <p:pic>
        <p:nvPicPr>
          <p:cNvPr id="2" name="图片 1" descr="syc"/>
          <p:cNvPicPr>
            <a:picLocks noChangeAspect="1"/>
          </p:cNvPicPr>
          <p:nvPr/>
        </p:nvPicPr>
        <p:blipFill>
          <a:blip r:embed="rId3"/>
          <a:stretch>
            <a:fillRect/>
          </a:stretch>
        </p:blipFill>
        <p:spPr>
          <a:xfrm>
            <a:off x="368300" y="5073650"/>
            <a:ext cx="1598930" cy="1598930"/>
          </a:xfrm>
          <a:prstGeom prst="rect">
            <a:avLst/>
          </a:prstGeom>
        </p:spPr>
      </p:pic>
    </p:spTree>
    <p:custDataLst>
      <p:tags r:id="rId4"/>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2085553"/>
            <a:ext cx="12192000" cy="4772447"/>
          </a:xfrm>
          <a:prstGeom prst="rect">
            <a:avLst/>
          </a:prstGeom>
          <a:solidFill>
            <a:srgbClr val="1E202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rgbClr val="FF99FF"/>
              </a:solidFill>
            </a:endParaRPr>
          </a:p>
        </p:txBody>
      </p:sp>
      <p:sp>
        <p:nvSpPr>
          <p:cNvPr id="2" name="L 形 1"/>
          <p:cNvSpPr/>
          <p:nvPr/>
        </p:nvSpPr>
        <p:spPr>
          <a:xfrm>
            <a:off x="1243222" y="4241103"/>
            <a:ext cx="9585436" cy="558549"/>
          </a:xfrm>
          <a:prstGeom prst="corne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L 形 4"/>
          <p:cNvSpPr/>
          <p:nvPr/>
        </p:nvSpPr>
        <p:spPr>
          <a:xfrm rot="10800000">
            <a:off x="1459436" y="947038"/>
            <a:ext cx="9369222" cy="573190"/>
          </a:xfrm>
          <a:prstGeom prst="corner">
            <a:avLst>
              <a:gd name="adj1" fmla="val 50000"/>
              <a:gd name="adj2" fmla="val 50000"/>
            </a:avLst>
          </a:prstGeom>
          <a:solidFill>
            <a:srgbClr val="1E2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矩形 5"/>
          <p:cNvSpPr/>
          <p:nvPr/>
        </p:nvSpPr>
        <p:spPr>
          <a:xfrm>
            <a:off x="1243223" y="2078605"/>
            <a:ext cx="279275" cy="21891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矩形 6"/>
          <p:cNvSpPr/>
          <p:nvPr/>
        </p:nvSpPr>
        <p:spPr>
          <a:xfrm>
            <a:off x="1243223" y="947037"/>
            <a:ext cx="279275" cy="1138515"/>
          </a:xfrm>
          <a:prstGeom prst="rect">
            <a:avLst/>
          </a:prstGeom>
          <a:solidFill>
            <a:srgbClr val="1E2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矩形 7"/>
          <p:cNvSpPr/>
          <p:nvPr/>
        </p:nvSpPr>
        <p:spPr>
          <a:xfrm>
            <a:off x="10540376" y="1104330"/>
            <a:ext cx="288282" cy="981222"/>
          </a:xfrm>
          <a:prstGeom prst="rect">
            <a:avLst/>
          </a:prstGeom>
          <a:solidFill>
            <a:srgbClr val="1E2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矩形 8"/>
          <p:cNvSpPr/>
          <p:nvPr/>
        </p:nvSpPr>
        <p:spPr>
          <a:xfrm>
            <a:off x="10549383" y="2078605"/>
            <a:ext cx="279275" cy="24417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文本框 9"/>
          <p:cNvSpPr txBox="1"/>
          <p:nvPr/>
        </p:nvSpPr>
        <p:spPr>
          <a:xfrm>
            <a:off x="2963917" y="2598003"/>
            <a:ext cx="6360260" cy="829945"/>
          </a:xfrm>
          <a:prstGeom prst="rect">
            <a:avLst/>
          </a:prstGeom>
          <a:noFill/>
        </p:spPr>
        <p:txBody>
          <a:bodyPr wrap="square" rtlCol="0">
            <a:spAutoFit/>
          </a:bodyPr>
          <a:lstStyle/>
          <a:p>
            <a:pPr algn="ctr"/>
            <a:r>
              <a:rPr lang="zh-CN" altLang="en-US" sz="4800" dirty="0">
                <a:solidFill>
                  <a:schemeClr val="bg1"/>
                </a:solidFill>
              </a:rPr>
              <a:t>课程资源</a:t>
            </a:r>
            <a:endParaRPr lang="zh-CN" altLang="en-US" sz="4800" dirty="0">
              <a:solidFill>
                <a:schemeClr val="bg1"/>
              </a:solidFill>
            </a:endParaRPr>
          </a:p>
        </p:txBody>
      </p:sp>
      <p:sp>
        <p:nvSpPr>
          <p:cNvPr id="13" name="矩形 12"/>
          <p:cNvSpPr/>
          <p:nvPr/>
        </p:nvSpPr>
        <p:spPr>
          <a:xfrm>
            <a:off x="1824295" y="2085552"/>
            <a:ext cx="279275" cy="12071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矩形 13"/>
          <p:cNvSpPr/>
          <p:nvPr/>
        </p:nvSpPr>
        <p:spPr>
          <a:xfrm>
            <a:off x="1824295" y="1587976"/>
            <a:ext cx="279275" cy="490629"/>
          </a:xfrm>
          <a:prstGeom prst="rect">
            <a:avLst/>
          </a:prstGeom>
          <a:solidFill>
            <a:srgbClr val="1E2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28375"/>
            <a:ext cx="12192000" cy="970704"/>
          </a:xfrm>
          <a:prstGeom prst="rect">
            <a:avLst/>
          </a:prstGeom>
          <a:solidFill>
            <a:srgbClr val="1E202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rgbClr val="FF99FF"/>
              </a:solidFill>
            </a:endParaRPr>
          </a:p>
        </p:txBody>
      </p:sp>
      <p:sp>
        <p:nvSpPr>
          <p:cNvPr id="6" name="文本框 5"/>
          <p:cNvSpPr txBox="1"/>
          <p:nvPr/>
        </p:nvSpPr>
        <p:spPr>
          <a:xfrm>
            <a:off x="684673" y="84141"/>
            <a:ext cx="2207173" cy="645160"/>
          </a:xfrm>
          <a:prstGeom prst="rect">
            <a:avLst/>
          </a:prstGeom>
          <a:noFill/>
        </p:spPr>
        <p:txBody>
          <a:bodyPr wrap="square" rtlCol="0">
            <a:spAutoFit/>
          </a:bodyPr>
          <a:lstStyle/>
          <a:p>
            <a:pPr algn="ctr"/>
            <a:r>
              <a:rPr lang="zh-CN" altLang="en-US" sz="3600" dirty="0">
                <a:solidFill>
                  <a:schemeClr val="bg1"/>
                </a:solidFill>
                <a:latin typeface="Segoe UI Black" panose="020B0A02040204020203" pitchFamily="34" charset="0"/>
                <a:ea typeface="Segoe UI Black" panose="020B0A02040204020203" pitchFamily="34" charset="0"/>
              </a:rPr>
              <a:t>课程资源</a:t>
            </a:r>
            <a:endParaRPr lang="zh-CN" altLang="en-US" sz="3600" dirty="0">
              <a:solidFill>
                <a:schemeClr val="bg1"/>
              </a:solidFill>
              <a:latin typeface="Segoe UI Black" panose="020B0A02040204020203" pitchFamily="34" charset="0"/>
              <a:ea typeface="Segoe UI Black" panose="020B0A02040204020203" pitchFamily="34" charset="0"/>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007619" y="10205"/>
            <a:ext cx="711132" cy="720639"/>
          </a:xfrm>
          <a:prstGeom prst="rect">
            <a:avLst/>
          </a:prstGeom>
        </p:spPr>
      </p:pic>
      <p:sp>
        <p:nvSpPr>
          <p:cNvPr id="2" name="矩形 1"/>
          <p:cNvSpPr/>
          <p:nvPr/>
        </p:nvSpPr>
        <p:spPr>
          <a:xfrm>
            <a:off x="684673" y="3893737"/>
            <a:ext cx="309880" cy="460375"/>
          </a:xfrm>
          <a:prstGeom prst="rect">
            <a:avLst/>
          </a:prstGeom>
        </p:spPr>
        <p:txBody>
          <a:bodyPr wrap="none">
            <a:spAutoFit/>
          </a:bodyPr>
          <a:lstStyle/>
          <a:p>
            <a:endParaRPr lang="zh-CN" altLang="en-US" sz="2400" dirty="0"/>
          </a:p>
        </p:txBody>
      </p:sp>
      <p:sp>
        <p:nvSpPr>
          <p:cNvPr id="8" name="文本框 7"/>
          <p:cNvSpPr txBox="1"/>
          <p:nvPr/>
        </p:nvSpPr>
        <p:spPr>
          <a:xfrm>
            <a:off x="197485" y="1697355"/>
            <a:ext cx="5946775" cy="2584450"/>
          </a:xfrm>
          <a:prstGeom prst="rect">
            <a:avLst/>
          </a:prstGeom>
          <a:noFill/>
        </p:spPr>
        <p:txBody>
          <a:bodyPr wrap="square" rtlCol="0" anchor="t">
            <a:spAutoFit/>
          </a:bodyPr>
          <a:lstStyle/>
          <a:p>
            <a:pPr indent="0">
              <a:buFontTx/>
              <a:buNone/>
            </a:pPr>
            <a:r>
              <a:rPr kumimoji="1" lang="en-US" altLang="zh-CN" dirty="0">
                <a:sym typeface="+mn-ea"/>
              </a:rPr>
              <a:t>1.  github </a:t>
            </a:r>
            <a:r>
              <a:rPr kumimoji="1" lang="zh-CN" altLang="en-US" dirty="0">
                <a:sym typeface="+mn-ea"/>
              </a:rPr>
              <a:t>课程主页 （视频错误、问题都可以发 </a:t>
            </a:r>
            <a:r>
              <a:rPr kumimoji="1" lang="en-US" altLang="zh-CN" dirty="0">
                <a:sym typeface="+mn-ea"/>
              </a:rPr>
              <a:t>issue</a:t>
            </a:r>
            <a:r>
              <a:rPr kumimoji="1" lang="zh-CN" altLang="en-US" dirty="0">
                <a:sym typeface="+mn-ea"/>
              </a:rPr>
              <a:t>）</a:t>
            </a:r>
            <a:endParaRPr kumimoji="1" lang="zh-CN" altLang="en-US" dirty="0">
              <a:sym typeface="+mn-ea"/>
            </a:endParaRPr>
          </a:p>
          <a:p>
            <a:pPr indent="0">
              <a:buFontTx/>
              <a:buNone/>
            </a:pPr>
            <a:r>
              <a:rPr kumimoji="1" lang="zh-CN" altLang="en-US" dirty="0">
                <a:sym typeface="+mn-ea"/>
                <a:hlinkClick r:id="rId2" action="ppaction://hlinkfile"/>
              </a:rPr>
              <a:t>https://github.com/P4nda0s/SycRevLearn</a:t>
            </a:r>
            <a:endParaRPr kumimoji="1" lang="zh-CN" altLang="en-US" dirty="0">
              <a:sym typeface="+mn-ea"/>
              <a:hlinkClick r:id="rId2" action="ppaction://hlinkfile"/>
            </a:endParaRPr>
          </a:p>
          <a:p>
            <a:pPr indent="0">
              <a:buFontTx/>
              <a:buNone/>
            </a:pPr>
            <a:endParaRPr kumimoji="1" lang="zh-CN" altLang="en-US" dirty="0">
              <a:sym typeface="+mn-ea"/>
            </a:endParaRPr>
          </a:p>
          <a:p>
            <a:pPr indent="0">
              <a:buFontTx/>
              <a:buNone/>
            </a:pPr>
            <a:r>
              <a:rPr kumimoji="1" lang="en-US" altLang="zh-CN" dirty="0">
                <a:sym typeface="+mn-ea"/>
              </a:rPr>
              <a:t>2.  bilibili </a:t>
            </a:r>
            <a:r>
              <a:rPr kumimoji="1" lang="zh-CN" altLang="en-US" dirty="0">
                <a:sym typeface="+mn-ea"/>
              </a:rPr>
              <a:t>播放列表</a:t>
            </a:r>
            <a:endParaRPr kumimoji="1" lang="zh-CN" altLang="en-US" dirty="0">
              <a:sym typeface="+mn-ea"/>
            </a:endParaRPr>
          </a:p>
          <a:p>
            <a:pPr indent="0">
              <a:buFontTx/>
              <a:buNone/>
            </a:pPr>
            <a:r>
              <a:rPr kumimoji="1" lang="zh-CN" altLang="en-US" dirty="0">
                <a:sym typeface="+mn-ea"/>
                <a:hlinkClick r:id="rId3" action="ppaction://hlinkfile"/>
              </a:rPr>
              <a:t>https://space.bilibili.com/7761039/channel/seriesdetail?sid=374645</a:t>
            </a:r>
            <a:endParaRPr kumimoji="1" lang="zh-CN" altLang="en-US" dirty="0">
              <a:sym typeface="+mn-ea"/>
              <a:hlinkClick r:id="rId3" action="ppaction://hlinkfile"/>
            </a:endParaRPr>
          </a:p>
          <a:p>
            <a:pPr indent="0">
              <a:buFontTx/>
              <a:buNone/>
            </a:pPr>
            <a:endParaRPr kumimoji="1" lang="zh-CN" altLang="en-US" dirty="0">
              <a:sym typeface="+mn-ea"/>
            </a:endParaRPr>
          </a:p>
          <a:p>
            <a:pPr indent="0">
              <a:buFontTx/>
              <a:buNone/>
            </a:pPr>
            <a:r>
              <a:rPr kumimoji="1" lang="en-US" altLang="zh-CN" dirty="0">
                <a:sym typeface="+mn-ea"/>
              </a:rPr>
              <a:t>3.  21 </a:t>
            </a:r>
            <a:r>
              <a:rPr kumimoji="1" lang="zh-CN" altLang="en-US" dirty="0">
                <a:sym typeface="+mn-ea"/>
              </a:rPr>
              <a:t>级招新群 （仅</a:t>
            </a:r>
            <a:r>
              <a:rPr kumimoji="1" lang="en-US" altLang="zh-CN" dirty="0">
                <a:sym typeface="+mn-ea"/>
              </a:rPr>
              <a:t>2021</a:t>
            </a:r>
            <a:r>
              <a:rPr kumimoji="1" lang="zh-CN" altLang="en-US" dirty="0">
                <a:sym typeface="+mn-ea"/>
              </a:rPr>
              <a:t>年有效）</a:t>
            </a:r>
            <a:endParaRPr kumimoji="1" lang="zh-CN" altLang="en-US" dirty="0">
              <a:sym typeface="+mn-ea"/>
            </a:endParaRPr>
          </a:p>
          <a:p>
            <a:pPr indent="0">
              <a:buFontTx/>
              <a:buNone/>
            </a:pPr>
            <a:r>
              <a:rPr kumimoji="1" lang="zh-CN" altLang="en-US" dirty="0">
                <a:sym typeface="+mn-ea"/>
              </a:rPr>
              <a:t>群号:668990078</a:t>
            </a:r>
            <a:endParaRPr kumimoji="1" lang="zh-CN" altLang="en-US" dirty="0">
              <a:sym typeface="+mn-e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2085553"/>
            <a:ext cx="12192000" cy="4772447"/>
          </a:xfrm>
          <a:prstGeom prst="rect">
            <a:avLst/>
          </a:prstGeom>
          <a:solidFill>
            <a:srgbClr val="1E202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rgbClr val="FF99FF"/>
              </a:solidFill>
            </a:endParaRPr>
          </a:p>
        </p:txBody>
      </p:sp>
      <p:sp>
        <p:nvSpPr>
          <p:cNvPr id="2" name="L 形 1"/>
          <p:cNvSpPr/>
          <p:nvPr/>
        </p:nvSpPr>
        <p:spPr>
          <a:xfrm>
            <a:off x="1243222" y="4241103"/>
            <a:ext cx="9585436" cy="558549"/>
          </a:xfrm>
          <a:prstGeom prst="corne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L 形 4"/>
          <p:cNvSpPr/>
          <p:nvPr/>
        </p:nvSpPr>
        <p:spPr>
          <a:xfrm rot="10800000">
            <a:off x="1459436" y="947038"/>
            <a:ext cx="9369222" cy="573190"/>
          </a:xfrm>
          <a:prstGeom prst="corner">
            <a:avLst>
              <a:gd name="adj1" fmla="val 50000"/>
              <a:gd name="adj2" fmla="val 50000"/>
            </a:avLst>
          </a:prstGeom>
          <a:solidFill>
            <a:srgbClr val="1E2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矩形 5"/>
          <p:cNvSpPr/>
          <p:nvPr/>
        </p:nvSpPr>
        <p:spPr>
          <a:xfrm>
            <a:off x="1243223" y="2078605"/>
            <a:ext cx="279275" cy="21891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矩形 6"/>
          <p:cNvSpPr/>
          <p:nvPr/>
        </p:nvSpPr>
        <p:spPr>
          <a:xfrm>
            <a:off x="1243223" y="947037"/>
            <a:ext cx="279275" cy="1138515"/>
          </a:xfrm>
          <a:prstGeom prst="rect">
            <a:avLst/>
          </a:prstGeom>
          <a:solidFill>
            <a:srgbClr val="1E2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矩形 7"/>
          <p:cNvSpPr/>
          <p:nvPr/>
        </p:nvSpPr>
        <p:spPr>
          <a:xfrm>
            <a:off x="10540376" y="1104330"/>
            <a:ext cx="288282" cy="981222"/>
          </a:xfrm>
          <a:prstGeom prst="rect">
            <a:avLst/>
          </a:prstGeom>
          <a:solidFill>
            <a:srgbClr val="1E2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矩形 8"/>
          <p:cNvSpPr/>
          <p:nvPr/>
        </p:nvSpPr>
        <p:spPr>
          <a:xfrm>
            <a:off x="10549383" y="2078605"/>
            <a:ext cx="279275" cy="24417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文本框 9"/>
          <p:cNvSpPr txBox="1"/>
          <p:nvPr/>
        </p:nvSpPr>
        <p:spPr>
          <a:xfrm>
            <a:off x="2963917" y="2598003"/>
            <a:ext cx="6360260" cy="829945"/>
          </a:xfrm>
          <a:prstGeom prst="rect">
            <a:avLst/>
          </a:prstGeom>
          <a:noFill/>
        </p:spPr>
        <p:txBody>
          <a:bodyPr wrap="square" rtlCol="0">
            <a:spAutoFit/>
          </a:bodyPr>
          <a:lstStyle/>
          <a:p>
            <a:pPr algn="ctr"/>
            <a:r>
              <a:rPr sz="4800" dirty="0">
                <a:solidFill>
                  <a:schemeClr val="bg1"/>
                </a:solidFill>
              </a:rPr>
              <a:t>Base64 编码逆向</a:t>
            </a:r>
            <a:endParaRPr sz="4800" dirty="0">
              <a:solidFill>
                <a:schemeClr val="bg1"/>
              </a:solidFill>
            </a:endParaRPr>
          </a:p>
        </p:txBody>
      </p:sp>
      <p:sp>
        <p:nvSpPr>
          <p:cNvPr id="13" name="矩形 12"/>
          <p:cNvSpPr/>
          <p:nvPr/>
        </p:nvSpPr>
        <p:spPr>
          <a:xfrm>
            <a:off x="1824295" y="2085552"/>
            <a:ext cx="279275" cy="12071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矩形 13"/>
          <p:cNvSpPr/>
          <p:nvPr/>
        </p:nvSpPr>
        <p:spPr>
          <a:xfrm>
            <a:off x="1824295" y="1587976"/>
            <a:ext cx="279275" cy="490629"/>
          </a:xfrm>
          <a:prstGeom prst="rect">
            <a:avLst/>
          </a:prstGeom>
          <a:solidFill>
            <a:srgbClr val="1E2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28375"/>
            <a:ext cx="12192000" cy="970704"/>
          </a:xfrm>
          <a:prstGeom prst="rect">
            <a:avLst/>
          </a:prstGeom>
          <a:solidFill>
            <a:srgbClr val="1E202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rgbClr val="FF99FF"/>
              </a:solidFill>
            </a:endParaRPr>
          </a:p>
        </p:txBody>
      </p:sp>
      <p:sp>
        <p:nvSpPr>
          <p:cNvPr id="6" name="文本框 5"/>
          <p:cNvSpPr txBox="1"/>
          <p:nvPr/>
        </p:nvSpPr>
        <p:spPr>
          <a:xfrm>
            <a:off x="203200" y="0"/>
            <a:ext cx="5013325" cy="645160"/>
          </a:xfrm>
          <a:prstGeom prst="rect">
            <a:avLst/>
          </a:prstGeom>
          <a:noFill/>
        </p:spPr>
        <p:txBody>
          <a:bodyPr wrap="square" rtlCol="0">
            <a:spAutoFit/>
          </a:bodyPr>
          <a:lstStyle/>
          <a:p>
            <a:pPr algn="ctr"/>
            <a:r>
              <a:rPr sz="3600" dirty="0">
                <a:solidFill>
                  <a:schemeClr val="bg1"/>
                </a:solidFill>
                <a:sym typeface="+mn-ea"/>
              </a:rPr>
              <a:t>Base64 编码逆向</a:t>
            </a:r>
            <a:endParaRPr lang="en-US" altLang="zh-CN" sz="3600" dirty="0">
              <a:solidFill>
                <a:schemeClr val="bg1"/>
              </a:solidFill>
              <a:latin typeface="Segoe UI Black" panose="020B0A02040204020203" pitchFamily="34" charset="0"/>
              <a:ea typeface="Segoe UI Black" panose="020B0A02040204020203" pitchFamily="34" charset="0"/>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007619" y="10205"/>
            <a:ext cx="711132" cy="720639"/>
          </a:xfrm>
          <a:prstGeom prst="rect">
            <a:avLst/>
          </a:prstGeom>
        </p:spPr>
      </p:pic>
      <p:sp>
        <p:nvSpPr>
          <p:cNvPr id="2" name="矩形 1"/>
          <p:cNvSpPr/>
          <p:nvPr/>
        </p:nvSpPr>
        <p:spPr>
          <a:xfrm>
            <a:off x="684673" y="3893737"/>
            <a:ext cx="309880" cy="460375"/>
          </a:xfrm>
          <a:prstGeom prst="rect">
            <a:avLst/>
          </a:prstGeom>
        </p:spPr>
        <p:txBody>
          <a:bodyPr wrap="none">
            <a:spAutoFit/>
          </a:bodyPr>
          <a:lstStyle/>
          <a:p>
            <a:endParaRPr lang="zh-CN" altLang="en-US" sz="2400" dirty="0"/>
          </a:p>
        </p:txBody>
      </p:sp>
      <p:sp>
        <p:nvSpPr>
          <p:cNvPr id="19" name="矩形 18"/>
          <p:cNvSpPr/>
          <p:nvPr/>
        </p:nvSpPr>
        <p:spPr>
          <a:xfrm>
            <a:off x="340995" y="926465"/>
            <a:ext cx="10579735" cy="3830955"/>
          </a:xfrm>
          <a:prstGeom prst="rect">
            <a:avLst/>
          </a:prstGeom>
        </p:spPr>
        <p:txBody>
          <a:bodyPr wrap="square">
            <a:spAutoFit/>
          </a:bodyPr>
          <a:p>
            <a:pPr indent="457200" algn="l" defTabSz="914400" fontAlgn="auto">
              <a:lnSpc>
                <a:spcPct val="150000"/>
              </a:lnSpc>
              <a:spcBef>
                <a:spcPts val="0"/>
              </a:spcBef>
              <a:spcAft>
                <a:spcPts val="0"/>
              </a:spcAft>
              <a:buClr>
                <a:schemeClr val="accent3"/>
              </a:buClr>
              <a:buFont typeface="Wingdings 2" panose="05020102010507070707"/>
            </a:pPr>
            <a:r>
              <a:rPr lang="zh-CN" altLang="en-US">
                <a:sym typeface="+mn-ea"/>
              </a:rPr>
              <a:t>经过 T1，T2，T3 的学习，相信大家已经初步掌握了一些逆向技巧和逆向思维。</a:t>
            </a:r>
            <a:endParaRPr lang="zh-CN" altLang="en-US"/>
          </a:p>
          <a:p>
            <a:pPr indent="457200" algn="l" defTabSz="914400" fontAlgn="auto">
              <a:lnSpc>
                <a:spcPct val="150000"/>
              </a:lnSpc>
              <a:spcBef>
                <a:spcPts val="0"/>
              </a:spcBef>
              <a:spcAft>
                <a:spcPts val="0"/>
              </a:spcAft>
              <a:buClr>
                <a:schemeClr val="accent3"/>
              </a:buClr>
              <a:buFont typeface="Wingdings 2" panose="05020102010507070707"/>
            </a:pPr>
            <a:endParaRPr lang="zh-CN" altLang="en-US"/>
          </a:p>
          <a:p>
            <a:pPr indent="457200" algn="l" defTabSz="914400" fontAlgn="auto">
              <a:lnSpc>
                <a:spcPct val="150000"/>
              </a:lnSpc>
              <a:spcBef>
                <a:spcPts val="0"/>
              </a:spcBef>
              <a:spcAft>
                <a:spcPts val="0"/>
              </a:spcAft>
              <a:buClr>
                <a:schemeClr val="accent3"/>
              </a:buClr>
              <a:buFont typeface="Wingdings 2" panose="05020102010507070707"/>
            </a:pPr>
            <a:r>
              <a:rPr lang="zh-CN" altLang="en-US">
                <a:sym typeface="+mn-ea"/>
              </a:rPr>
              <a:t>这一讲我们学习了一个很重要的逆向技巧，通过特征常量来确定标准算法。</a:t>
            </a:r>
            <a:endParaRPr lang="zh-CN" altLang="en-US">
              <a:sym typeface="+mn-ea"/>
            </a:endParaRPr>
          </a:p>
          <a:p>
            <a:pPr indent="457200" algn="l" defTabSz="914400" fontAlgn="auto">
              <a:lnSpc>
                <a:spcPct val="150000"/>
              </a:lnSpc>
              <a:spcBef>
                <a:spcPts val="0"/>
              </a:spcBef>
              <a:spcAft>
                <a:spcPts val="0"/>
              </a:spcAft>
              <a:buClr>
                <a:schemeClr val="accent3"/>
              </a:buClr>
              <a:buFont typeface="Wingdings 2" panose="05020102010507070707"/>
            </a:pPr>
            <a:endParaRPr lang="zh-CN" altLang="en-US">
              <a:sym typeface="+mn-ea"/>
            </a:endParaRPr>
          </a:p>
          <a:p>
            <a:pPr indent="457200" algn="l" defTabSz="914400" fontAlgn="auto">
              <a:lnSpc>
                <a:spcPct val="150000"/>
              </a:lnSpc>
              <a:spcBef>
                <a:spcPts val="0"/>
              </a:spcBef>
              <a:spcAft>
                <a:spcPts val="0"/>
              </a:spcAft>
              <a:buClr>
                <a:schemeClr val="accent3"/>
              </a:buClr>
              <a:buFont typeface="Wingdings 2" panose="05020102010507070707"/>
            </a:pPr>
            <a:r>
              <a:rPr lang="zh-CN" altLang="en-US">
                <a:sym typeface="+mn-ea"/>
              </a:rPr>
              <a:t>Base64 的特征常量非常明显， Base64 使用的字母表，可以直接在搜索引擎上搜索这种字符串常量来寻找互联网上是否有相似的代码。 </a:t>
            </a:r>
            <a:endParaRPr lang="zh-CN" altLang="en-US"/>
          </a:p>
          <a:p>
            <a:pPr indent="457200" algn="l" defTabSz="914400" fontAlgn="auto">
              <a:lnSpc>
                <a:spcPct val="150000"/>
              </a:lnSpc>
              <a:spcBef>
                <a:spcPts val="0"/>
              </a:spcBef>
              <a:spcAft>
                <a:spcPts val="0"/>
              </a:spcAft>
              <a:buClr>
                <a:schemeClr val="accent3"/>
              </a:buClr>
              <a:buFont typeface="Wingdings 2" panose="05020102010507070707"/>
            </a:pPr>
            <a:endParaRPr lang="zh-CN" altLang="en-US"/>
          </a:p>
          <a:p>
            <a:pPr indent="457200" algn="l" defTabSz="914400" fontAlgn="auto">
              <a:lnSpc>
                <a:spcPct val="150000"/>
              </a:lnSpc>
              <a:spcBef>
                <a:spcPts val="0"/>
              </a:spcBef>
              <a:spcAft>
                <a:spcPts val="0"/>
              </a:spcAft>
              <a:buClr>
                <a:schemeClr val="accent3"/>
              </a:buClr>
              <a:buFont typeface="Wingdings 2" panose="05020102010507070707"/>
            </a:pPr>
            <a:r>
              <a:rPr lang="zh-CN" altLang="en-US">
                <a:sym typeface="+mn-ea"/>
              </a:rPr>
              <a:t>AES、DES、MD5 算法的实现都涉及到许多数字常量，利用搜索引擎搜索数字常量也可以迅速确定一个标准算法。</a:t>
            </a:r>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28375"/>
            <a:ext cx="12192000" cy="970704"/>
          </a:xfrm>
          <a:prstGeom prst="rect">
            <a:avLst/>
          </a:prstGeom>
          <a:solidFill>
            <a:srgbClr val="1E202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rgbClr val="FF99FF"/>
              </a:solidFill>
            </a:endParaRPr>
          </a:p>
        </p:txBody>
      </p:sp>
      <p:sp>
        <p:nvSpPr>
          <p:cNvPr id="6" name="文本框 5"/>
          <p:cNvSpPr txBox="1"/>
          <p:nvPr/>
        </p:nvSpPr>
        <p:spPr>
          <a:xfrm>
            <a:off x="203200" y="0"/>
            <a:ext cx="5013325" cy="645160"/>
          </a:xfrm>
          <a:prstGeom prst="rect">
            <a:avLst/>
          </a:prstGeom>
          <a:noFill/>
        </p:spPr>
        <p:txBody>
          <a:bodyPr wrap="square" rtlCol="0">
            <a:spAutoFit/>
          </a:bodyPr>
          <a:lstStyle/>
          <a:p>
            <a:pPr algn="ctr"/>
            <a:r>
              <a:rPr sz="3600" dirty="0">
                <a:solidFill>
                  <a:schemeClr val="bg1"/>
                </a:solidFill>
                <a:sym typeface="+mn-ea"/>
              </a:rPr>
              <a:t>Base64 编码逆向</a:t>
            </a:r>
            <a:endParaRPr lang="en-US" altLang="zh-CN" sz="3600" dirty="0">
              <a:solidFill>
                <a:schemeClr val="bg1"/>
              </a:solidFill>
              <a:latin typeface="Segoe UI Black" panose="020B0A02040204020203" pitchFamily="34" charset="0"/>
              <a:ea typeface="Segoe UI Black" panose="020B0A02040204020203" pitchFamily="34" charset="0"/>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007619" y="10205"/>
            <a:ext cx="711132" cy="720639"/>
          </a:xfrm>
          <a:prstGeom prst="rect">
            <a:avLst/>
          </a:prstGeom>
        </p:spPr>
      </p:pic>
      <p:sp>
        <p:nvSpPr>
          <p:cNvPr id="2" name="矩形 1"/>
          <p:cNvSpPr/>
          <p:nvPr/>
        </p:nvSpPr>
        <p:spPr>
          <a:xfrm>
            <a:off x="684673" y="3893737"/>
            <a:ext cx="309880" cy="460375"/>
          </a:xfrm>
          <a:prstGeom prst="rect">
            <a:avLst/>
          </a:prstGeom>
        </p:spPr>
        <p:txBody>
          <a:bodyPr wrap="none">
            <a:spAutoFit/>
          </a:bodyPr>
          <a:lstStyle/>
          <a:p>
            <a:endParaRPr lang="zh-CN" altLang="en-US" sz="2400" dirty="0"/>
          </a:p>
        </p:txBody>
      </p:sp>
      <p:pic>
        <p:nvPicPr>
          <p:cNvPr id="5" name="图片 4"/>
          <p:cNvPicPr>
            <a:picLocks noChangeAspect="1"/>
          </p:cNvPicPr>
          <p:nvPr/>
        </p:nvPicPr>
        <p:blipFill>
          <a:blip r:embed="rId2"/>
          <a:stretch>
            <a:fillRect/>
          </a:stretch>
        </p:blipFill>
        <p:spPr>
          <a:xfrm>
            <a:off x="810895" y="1198880"/>
            <a:ext cx="4405630" cy="2586990"/>
          </a:xfrm>
          <a:prstGeom prst="rect">
            <a:avLst/>
          </a:prstGeom>
        </p:spPr>
      </p:pic>
      <p:sp>
        <p:nvSpPr>
          <p:cNvPr id="9" name="文本框 8"/>
          <p:cNvSpPr txBox="1"/>
          <p:nvPr/>
        </p:nvSpPr>
        <p:spPr>
          <a:xfrm>
            <a:off x="723265" y="4209415"/>
            <a:ext cx="7018020" cy="1476375"/>
          </a:xfrm>
          <a:prstGeom prst="rect">
            <a:avLst/>
          </a:prstGeom>
          <a:noFill/>
        </p:spPr>
        <p:txBody>
          <a:bodyPr wrap="square" rtlCol="0">
            <a:spAutoFit/>
          </a:bodyPr>
          <a:p>
            <a:r>
              <a:rPr lang="zh-CN" altLang="en-US"/>
              <a:t>正向计算过程</a:t>
            </a:r>
            <a:br>
              <a:rPr lang="zh-CN" altLang="en-US"/>
            </a:br>
            <a:r>
              <a:rPr lang="zh-CN" altLang="en-US"/>
              <a:t>输入数据v9 -&gt; 异或变换 -&gt; base64 变换 -&gt; v8 -&gt; v8 与目标串比较。</a:t>
            </a:r>
            <a:endParaRPr lang="zh-CN" altLang="en-US"/>
          </a:p>
          <a:p>
            <a:endParaRPr lang="zh-CN" altLang="en-US"/>
          </a:p>
          <a:p>
            <a:r>
              <a:rPr lang="zh-CN" altLang="en-US"/>
              <a:t>逆向计算过程</a:t>
            </a:r>
            <a:endParaRPr lang="zh-CN" altLang="en-US"/>
          </a:p>
          <a:p>
            <a:r>
              <a:rPr lang="zh-CN" altLang="en-US"/>
              <a:t>目标串 -&gt; base64 解码 -&gt; 异或解密 -&gt; flag</a:t>
            </a:r>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矩形 3"/>
          <p:cNvSpPr/>
          <p:nvPr/>
        </p:nvSpPr>
        <p:spPr>
          <a:xfrm>
            <a:off x="0" y="-128375"/>
            <a:ext cx="12192000" cy="970704"/>
          </a:xfrm>
          <a:prstGeom prst="rect">
            <a:avLst/>
          </a:prstGeom>
          <a:solidFill>
            <a:srgbClr val="1E202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rgbClr val="FF99FF"/>
              </a:solidFill>
            </a:endParaRPr>
          </a:p>
        </p:txBody>
      </p:sp>
      <p:sp>
        <p:nvSpPr>
          <p:cNvPr id="6" name="文本框 5"/>
          <p:cNvSpPr txBox="1"/>
          <p:nvPr/>
        </p:nvSpPr>
        <p:spPr>
          <a:xfrm>
            <a:off x="358282" y="47946"/>
            <a:ext cx="5501523" cy="645160"/>
          </a:xfrm>
          <a:prstGeom prst="rect">
            <a:avLst/>
          </a:prstGeom>
          <a:noFill/>
        </p:spPr>
        <p:txBody>
          <a:bodyPr wrap="square" rtlCol="0">
            <a:spAutoFit/>
          </a:bodyPr>
          <a:lstStyle/>
          <a:p>
            <a:pPr algn="l"/>
            <a:r>
              <a:rPr kumimoji="1" lang="zh-CN" altLang="en-US" sz="3600" b="1" dirty="0">
                <a:solidFill>
                  <a:schemeClr val="bg1"/>
                </a:solidFill>
                <a:latin typeface="Arial Rounded MT Bold" panose="020F0704030504030204" pitchFamily="34" charset="0"/>
                <a:ea typeface="Segoe UI Black" panose="020B0A02040204020203" pitchFamily="34" charset="0"/>
                <a:sym typeface="+mn-ea"/>
              </a:rPr>
              <a:t>实验文件下载</a:t>
            </a:r>
            <a:endParaRPr kumimoji="1" lang="zh-CN" altLang="en-US" sz="3600" b="1" dirty="0">
              <a:solidFill>
                <a:schemeClr val="bg1"/>
              </a:solidFill>
              <a:latin typeface="Arial Rounded MT Bold" panose="020F0704030504030204" pitchFamily="34" charset="0"/>
              <a:ea typeface="Segoe UI Black" panose="020B0A02040204020203" pitchFamily="34" charset="0"/>
              <a:sym typeface="+mn-ea"/>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007619" y="10205"/>
            <a:ext cx="711132" cy="720639"/>
          </a:xfrm>
          <a:prstGeom prst="rect">
            <a:avLst/>
          </a:prstGeom>
        </p:spPr>
      </p:pic>
      <p:sp>
        <p:nvSpPr>
          <p:cNvPr id="2" name="文本框 1"/>
          <p:cNvSpPr txBox="1"/>
          <p:nvPr/>
        </p:nvSpPr>
        <p:spPr>
          <a:xfrm>
            <a:off x="454660" y="1101725"/>
            <a:ext cx="4481830" cy="1476375"/>
          </a:xfrm>
          <a:prstGeom prst="rect">
            <a:avLst/>
          </a:prstGeom>
          <a:noFill/>
        </p:spPr>
        <p:txBody>
          <a:bodyPr wrap="none" rtlCol="0">
            <a:spAutoFit/>
          </a:bodyPr>
          <a:p>
            <a:pPr algn="l"/>
            <a:r>
              <a:rPr lang="zh-CN" altLang="en-US"/>
              <a:t>https://github.com/P4nda0s/SycRevLearn</a:t>
            </a:r>
            <a:endParaRPr lang="zh-CN" altLang="en-US"/>
          </a:p>
          <a:p>
            <a:pPr algn="l"/>
            <a:endParaRPr lang="zh-CN" altLang="en-US"/>
          </a:p>
          <a:p>
            <a:pPr algn="l"/>
            <a:endParaRPr lang="zh-CN" altLang="en-US"/>
          </a:p>
          <a:p>
            <a:pPr algn="l"/>
            <a:endParaRPr lang="zh-CN" altLang="en-US"/>
          </a:p>
          <a:p>
            <a:pPr algn="l"/>
            <a:r>
              <a:rPr lang="zh-CN" altLang="en-US"/>
              <a:t>可以去学一下 </a:t>
            </a:r>
            <a:r>
              <a:rPr lang="en-US" altLang="zh-CN"/>
              <a:t>git </a:t>
            </a:r>
            <a:r>
              <a:rPr lang="zh-CN" altLang="en-US"/>
              <a:t>的用法（</a:t>
            </a:r>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2078568"/>
            <a:ext cx="12192000" cy="4772447"/>
          </a:xfrm>
          <a:prstGeom prst="rect">
            <a:avLst/>
          </a:prstGeom>
          <a:solidFill>
            <a:srgbClr val="1E202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rgbClr val="FF99FF"/>
              </a:solidFill>
            </a:endParaRPr>
          </a:p>
        </p:txBody>
      </p:sp>
      <p:sp>
        <p:nvSpPr>
          <p:cNvPr id="2" name="L 形 1"/>
          <p:cNvSpPr/>
          <p:nvPr/>
        </p:nvSpPr>
        <p:spPr>
          <a:xfrm>
            <a:off x="1243222" y="4241103"/>
            <a:ext cx="9585436" cy="558549"/>
          </a:xfrm>
          <a:prstGeom prst="corne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L 形 4"/>
          <p:cNvSpPr/>
          <p:nvPr/>
        </p:nvSpPr>
        <p:spPr>
          <a:xfrm rot="10800000">
            <a:off x="1459436" y="947038"/>
            <a:ext cx="9369222" cy="573190"/>
          </a:xfrm>
          <a:prstGeom prst="corner">
            <a:avLst>
              <a:gd name="adj1" fmla="val 50000"/>
              <a:gd name="adj2" fmla="val 50000"/>
            </a:avLst>
          </a:prstGeom>
          <a:solidFill>
            <a:srgbClr val="1E2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矩形 5"/>
          <p:cNvSpPr/>
          <p:nvPr/>
        </p:nvSpPr>
        <p:spPr>
          <a:xfrm>
            <a:off x="1243223" y="2078605"/>
            <a:ext cx="279275" cy="21891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矩形 6"/>
          <p:cNvSpPr/>
          <p:nvPr/>
        </p:nvSpPr>
        <p:spPr>
          <a:xfrm>
            <a:off x="1243223" y="947037"/>
            <a:ext cx="279275" cy="1138515"/>
          </a:xfrm>
          <a:prstGeom prst="rect">
            <a:avLst/>
          </a:prstGeom>
          <a:solidFill>
            <a:srgbClr val="1E2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矩形 7"/>
          <p:cNvSpPr/>
          <p:nvPr/>
        </p:nvSpPr>
        <p:spPr>
          <a:xfrm>
            <a:off x="10540376" y="1104330"/>
            <a:ext cx="288282" cy="981222"/>
          </a:xfrm>
          <a:prstGeom prst="rect">
            <a:avLst/>
          </a:prstGeom>
          <a:solidFill>
            <a:srgbClr val="1E2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矩形 8"/>
          <p:cNvSpPr/>
          <p:nvPr/>
        </p:nvSpPr>
        <p:spPr>
          <a:xfrm>
            <a:off x="10549383" y="2078605"/>
            <a:ext cx="279275" cy="24417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文本框 9"/>
          <p:cNvSpPr txBox="1"/>
          <p:nvPr/>
        </p:nvSpPr>
        <p:spPr>
          <a:xfrm>
            <a:off x="2963917" y="2598003"/>
            <a:ext cx="6360260" cy="829945"/>
          </a:xfrm>
          <a:prstGeom prst="rect">
            <a:avLst/>
          </a:prstGeom>
          <a:noFill/>
        </p:spPr>
        <p:txBody>
          <a:bodyPr wrap="square" rtlCol="0">
            <a:spAutoFit/>
          </a:bodyPr>
          <a:lstStyle/>
          <a:p>
            <a:pPr algn="ctr"/>
            <a:r>
              <a:rPr lang="en-US" altLang="zh-CN" sz="4800" dirty="0">
                <a:solidFill>
                  <a:schemeClr val="bg1"/>
                </a:solidFill>
              </a:rPr>
              <a:t>thanks</a:t>
            </a:r>
            <a:endParaRPr lang="en-US" altLang="zh-CN" sz="4800" dirty="0">
              <a:solidFill>
                <a:schemeClr val="bg1"/>
              </a:solidFill>
            </a:endParaRPr>
          </a:p>
        </p:txBody>
      </p:sp>
      <p:sp>
        <p:nvSpPr>
          <p:cNvPr id="13" name="矩形 12"/>
          <p:cNvSpPr/>
          <p:nvPr/>
        </p:nvSpPr>
        <p:spPr>
          <a:xfrm>
            <a:off x="1824295" y="2085552"/>
            <a:ext cx="279275" cy="12071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矩形 13"/>
          <p:cNvSpPr/>
          <p:nvPr/>
        </p:nvSpPr>
        <p:spPr>
          <a:xfrm>
            <a:off x="1824295" y="1587976"/>
            <a:ext cx="279275" cy="490629"/>
          </a:xfrm>
          <a:prstGeom prst="rect">
            <a:avLst/>
          </a:prstGeom>
          <a:solidFill>
            <a:srgbClr val="1E2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tags/tag1.xml><?xml version="1.0" encoding="utf-8"?>
<p:tagLst xmlns:p="http://schemas.openxmlformats.org/presentationml/2006/main">
  <p:tag name="KSO_WM_SLIDE_MODEL_TYPE" val="cover"/>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主题​​</Template>
  <TotalTime>0</TotalTime>
  <Words>607</Words>
  <Application>WPS 演示</Application>
  <PresentationFormat>宽屏</PresentationFormat>
  <Paragraphs>46</Paragraphs>
  <Slides>8</Slides>
  <Notes>0</Notes>
  <HiddenSlides>0</HiddenSlides>
  <MMClips>0</MMClips>
  <ScaleCrop>false</ScaleCrop>
  <HeadingPairs>
    <vt:vector size="6" baseType="variant">
      <vt:variant>
        <vt:lpstr>已用的字体</vt:lpstr>
      </vt:variant>
      <vt:variant>
        <vt:i4>18</vt:i4>
      </vt:variant>
      <vt:variant>
        <vt:lpstr>主题</vt:lpstr>
      </vt:variant>
      <vt:variant>
        <vt:i4>2</vt:i4>
      </vt:variant>
      <vt:variant>
        <vt:lpstr>幻灯片标题</vt:lpstr>
      </vt:variant>
      <vt:variant>
        <vt:i4>8</vt:i4>
      </vt:variant>
    </vt:vector>
  </HeadingPairs>
  <TitlesOfParts>
    <vt:vector size="28" baseType="lpstr">
      <vt:lpstr>Arial</vt:lpstr>
      <vt:lpstr>方正书宋_GBK</vt:lpstr>
      <vt:lpstr>Wingdings</vt:lpstr>
      <vt:lpstr>Segoe UI Black</vt:lpstr>
      <vt:lpstr>苹方-简</vt:lpstr>
      <vt:lpstr>Wingdings 2</vt:lpstr>
      <vt:lpstr>Arial Rounded MT Bold</vt:lpstr>
      <vt:lpstr>Calibri</vt:lpstr>
      <vt:lpstr>Helvetica Neue</vt:lpstr>
      <vt:lpstr>等线 Light</vt:lpstr>
      <vt:lpstr>汉仪中等线KW</vt:lpstr>
      <vt:lpstr>Calibri Light</vt:lpstr>
      <vt:lpstr>等线</vt:lpstr>
      <vt:lpstr>微软雅黑</vt:lpstr>
      <vt:lpstr>汉仪旗黑</vt:lpstr>
      <vt:lpstr>宋体</vt:lpstr>
      <vt:lpstr>Arial Unicode MS</vt:lpstr>
      <vt:lpstr>汉仪书宋二KW</vt:lpstr>
      <vt:lpstr>Office 主题​​</vt:lpstr>
      <vt:lpstr>1_Office 主题​​</vt:lpstr>
      <vt:lpstr>三叶草技术小组 二进制方向入门培训</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dddddddd</dc:title>
  <dc:creator>Sun David</dc:creator>
  <cp:lastModifiedBy>chenyuxin</cp:lastModifiedBy>
  <cp:revision>111</cp:revision>
  <dcterms:created xsi:type="dcterms:W3CDTF">2021-10-01T15:24:34Z</dcterms:created>
  <dcterms:modified xsi:type="dcterms:W3CDTF">2021-10-01T15:24:34Z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2052-3.8.0.6081</vt:lpwstr>
  </property>
</Properties>
</file>