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3" r:id="rId4"/>
    <p:sldId id="262" r:id="rId5"/>
    <p:sldId id="264" r:id="rId6"/>
    <p:sldId id="257" r:id="rId7"/>
    <p:sldId id="265" r:id="rId8"/>
    <p:sldId id="266" r:id="rId9"/>
    <p:sldId id="267" r:id="rId10"/>
    <p:sldId id="258" r:id="rId11"/>
    <p:sldId id="261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 D" initials="PD" lastIdx="4" clrIdx="0">
    <p:extLst>
      <p:ext uri="{19B8F6BF-5375-455C-9EA6-DF929625EA0E}">
        <p15:presenceInfo xmlns:p15="http://schemas.microsoft.com/office/powerpoint/2012/main" userId="6ec8bf689aa612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E8113-ADB8-496D-B646-7CB23D5980FC}" v="139" dt="2019-03-03T12:30:24.375"/>
    <p1510:client id="{3D5C90E7-72A1-4FC4-8634-845314AE6A05}" v="7" dt="2019-03-03T20:31:11.753"/>
    <p1510:client id="{1444728D-FA95-4ACB-A554-615F1C04B8B0}" v="8" dt="2019-03-04T10:57:03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26T22:57:13.903" idx="1">
    <p:pos x="2922" y="2675"/>
    <p:text>Macht ja keinen Sinn jede Bewegung der Maus und das rendering über Server laufen zu lassen</p:text>
    <p:extLst mod="1">
      <p:ext uri="{C676402C-5697-4E1C-873F-D02D1690AC5C}">
        <p15:threadingInfo xmlns:p15="http://schemas.microsoft.com/office/powerpoint/2012/main" timeZoneBias="-60"/>
      </p:ext>
    </p:extLst>
  </p:cm>
  <p:cm authorId="1" dt="2019-02-26T23:01:03.904" idx="4">
    <p:pos x="4616" y="1605"/>
    <p:text>Falls etwas schief geht kann mit History das Spiel wieder aufgenommen werden.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885F4-A77B-4C7B-B916-FC6D09B14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E459A6-AA45-4848-92B9-8B9BB445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E696F9-AD84-4972-B8D1-7C0CEBBF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06.03.2019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2F9C53-B29C-4394-9CF7-86C9FF0A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58B0F3-F2C0-48A2-94D5-C632413F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15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E1BBE-3F70-4941-ABB4-E12DF997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747782-8829-4991-A7D4-A4AA028D7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988C1-D6A9-4369-8870-9C4B95B9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06.03.2019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AC4AD5-5F52-4F75-84A6-76843D7A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125DAE-32BB-4217-8264-34BFBFD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501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E89CE3-CCD7-4E86-9EE9-84A8DB6B4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2332C7-8EEE-4E2C-8584-7EF5DAEB4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E1720C-2BF2-41C7-94D3-5535FB1F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06.03.2019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54826-7107-4BB6-BF9C-BCF44F44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56C87F-DCF2-4E65-94AF-EA0884D5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528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9C860-2B3F-4725-8E59-C744A0FE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BE5CD0-1455-45E3-851B-5DB8FF83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75EFD6-3A1E-4A02-A8B2-BE9B4DAB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06.03.2019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CA0DB-CE80-44DC-BD87-72420303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B49F39-09E9-4E05-B0CD-5A328EEE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60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B651A-26EA-49BC-AE85-78EE8059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137FCE-D0D3-4B09-ABBC-00F3EB8A2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1057B4-6837-4D24-9760-80D78B16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06.03.2019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E53ED-DF65-4B6F-B1AD-9839DB0D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A712E0-02A5-49F0-A50F-5CA89B46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23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FC0C6-3E7C-48A9-9D1D-5D6FBBC5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4CF3B-1402-4EE3-8C33-E3F0FD2E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8B1652-4140-41CA-BB11-F9B1731DD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64042D-E9D1-48CC-BCBB-B806D390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06.03.2019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93D36D-A6D7-47F0-8C68-73F517B3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90B59F-F418-4E9D-AB55-BA2B01FA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346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B4B02-C97F-45AD-98F1-D3215B54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EB0B0C-CAF0-4E3B-9DC7-394E9CB9A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CD861D-5254-4E89-89C9-0BCE9EC37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CD04F8-A896-4C9F-9B09-A961A2C10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BBC2F7-1713-4CEA-B2DA-61656D71D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4D8960-DBB7-44F3-B539-21AC669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06.03.2019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50A2BB-6928-4340-ADEB-23F2A558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E33DAF-E6BD-4602-B8A5-6B63E47B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4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F3C63-CF87-4359-A570-D2B3404F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554440-F332-4433-B513-D5119C8C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06.03.2019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3945E8-8141-4716-8C07-890E4D05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3F04B-AB5C-404E-A193-02BF5869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02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BF8C4A-DA8B-41FD-8294-3FC80F8A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06.03.2019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76D522-906C-4CD4-9584-C4181090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EC92EF-2150-467B-80A5-3521B940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128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82177-B0DB-4FE0-AA09-3405FEE3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78F599-A24E-46DF-94C5-1A4B49A18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F9F1BB-3999-4359-94EA-5DC1419A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398662-ACAD-4347-855D-3E889126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06.03.2019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AD4097-D034-48CB-86C5-BB36268B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AD61D6-9DDC-4FEB-BAFE-5761F4AE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460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02A-CF61-4F82-8CF6-BD54631F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C63F4E-D223-4298-827E-24F3D589A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904529-6618-478F-8718-9E0A549B7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B00929-A5BE-40F0-B880-8B67BC6D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06.03.2019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081585-94C7-42F5-868B-B673FF03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385487-1772-4CD0-AF77-4B43207C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363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9874B9-4D33-49E0-A996-7EAC93BF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6FB6D9-3955-457F-8671-E524C5BB3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F57519-E108-4CE2-A157-88BE4C52A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43E4D-759E-4328-906E-E7079B9C10ED}" type="datetimeFigureOut">
              <a:rPr lang="de-CH" smtClean="0"/>
              <a:t>06.03.2019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A4F9E7-50D3-4922-A08D-9FF8FDDB3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5BC39-11DB-4736-BD13-B21799B07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36E84-4D71-4002-8B12-B5BAC83B664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97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5EE7B-2AB0-4B72-ADB6-F050472DE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Meilenstein</a:t>
            </a:r>
            <a:r>
              <a:rPr lang="en-US" dirty="0"/>
              <a:t> 1 – Gruppe 3</a:t>
            </a:r>
            <a:br>
              <a:rPr lang="en-US" dirty="0"/>
            </a:br>
            <a:r>
              <a:rPr lang="en-US" dirty="0"/>
              <a:t>Co-ops</a:t>
            </a:r>
            <a:br>
              <a:rPr lang="en-US" dirty="0"/>
            </a:br>
            <a:r>
              <a:rPr lang="en-US" dirty="0"/>
              <a:t>Vector Racer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D44130-0954-429D-8503-3D5806A80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53745"/>
          </a:xfrm>
        </p:spPr>
        <p:txBody>
          <a:bodyPr>
            <a:normAutofit/>
          </a:bodyPr>
          <a:lstStyle/>
          <a:p>
            <a:r>
              <a:rPr lang="en-US" dirty="0"/>
              <a:t>CS 108 </a:t>
            </a:r>
            <a:r>
              <a:rPr lang="en-US" dirty="0" err="1"/>
              <a:t>Programmierprojekt</a:t>
            </a:r>
            <a:r>
              <a:rPr lang="en-US" dirty="0"/>
              <a:t>, FS 19</a:t>
            </a:r>
          </a:p>
          <a:p>
            <a:endParaRPr lang="en-US" dirty="0"/>
          </a:p>
          <a:p>
            <a:r>
              <a:rPr lang="en-US" dirty="0"/>
              <a:t>Julia </a:t>
            </a:r>
            <a:r>
              <a:rPr lang="en-US" dirty="0" err="1"/>
              <a:t>Orminska</a:t>
            </a:r>
            <a:endParaRPr lang="en-US" dirty="0"/>
          </a:p>
          <a:p>
            <a:r>
              <a:rPr lang="en-US" dirty="0"/>
              <a:t>Patrice Delley</a:t>
            </a:r>
          </a:p>
          <a:p>
            <a:r>
              <a:rPr lang="en-US" dirty="0"/>
              <a:t>Luan </a:t>
            </a:r>
            <a:r>
              <a:rPr lang="en-US" dirty="0" err="1"/>
              <a:t>Maliqi</a:t>
            </a:r>
            <a:endParaRPr lang="en-US" dirty="0"/>
          </a:p>
          <a:p>
            <a:r>
              <a:rPr lang="en-US" dirty="0" err="1"/>
              <a:t>Nakarin</a:t>
            </a:r>
            <a:r>
              <a:rPr lang="en-US" dirty="0"/>
              <a:t> Srijumrat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102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D8209-E1A8-422B-A492-CD4C02AA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Dokumentationen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B28D48-5B89-43A5-A8E4-D8999A291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Server und Client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CH" dirty="0" err="1"/>
              <a:t>Javadoc</a:t>
            </a: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Handbuch zum Spiel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CH" dirty="0"/>
              <a:t>Als *.</a:t>
            </a:r>
            <a:r>
              <a:rPr lang="de-CH" dirty="0" err="1"/>
              <a:t>pdf</a:t>
            </a:r>
            <a:r>
              <a:rPr lang="de-CH" dirty="0"/>
              <a:t> (</a:t>
            </a:r>
            <a:r>
              <a:rPr lang="de-CH" dirty="0" err="1"/>
              <a:t>LaTeX</a:t>
            </a:r>
            <a:r>
              <a:rPr lang="de-CH" dirty="0"/>
              <a:t>, Adobe InDesign,…)</a:t>
            </a:r>
          </a:p>
          <a:p>
            <a:pPr>
              <a:lnSpc>
                <a:spcPct val="150000"/>
              </a:lnSpc>
            </a:pPr>
            <a:r>
              <a:rPr lang="de-CH" dirty="0"/>
              <a:t>Projekttagebuch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CH" dirty="0" err="1"/>
              <a:t>Git</a:t>
            </a:r>
            <a:r>
              <a:rPr lang="de-CH" dirty="0"/>
              <a:t> </a:t>
            </a:r>
            <a:r>
              <a:rPr lang="de-CH" dirty="0" err="1"/>
              <a:t>Repo</a:t>
            </a:r>
            <a:r>
              <a:rPr lang="de-CH" dirty="0"/>
              <a:t> -&gt; Wiki -&gt; Project Diary (</a:t>
            </a:r>
            <a:r>
              <a:rPr lang="de-CH" dirty="0" err="1"/>
              <a:t>Markdown</a:t>
            </a:r>
            <a:r>
              <a:rPr lang="de-CH" dirty="0"/>
              <a:t> und HTML)</a:t>
            </a:r>
          </a:p>
        </p:txBody>
      </p:sp>
    </p:spTree>
    <p:extLst>
      <p:ext uri="{BB962C8B-B14F-4D97-AF65-F5344CB8AC3E}">
        <p14:creationId xmlns:p14="http://schemas.microsoft.com/office/powerpoint/2010/main" val="306696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C2C3F6-87EB-4506-BDD3-3D22F67DB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68" y="378040"/>
            <a:ext cx="11827864" cy="61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4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181B5-5F02-4684-B3F2-26884F15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Projektplan</a:t>
            </a:r>
            <a:endParaRPr lang="en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3448ED9-15E7-4BC7-89E1-382002D30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4" t="14381" r="-244" b="12076"/>
          <a:stretch/>
        </p:blipFill>
        <p:spPr>
          <a:xfrm>
            <a:off x="864000" y="1404000"/>
            <a:ext cx="10499099" cy="514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E41007B-AC9B-4043-B2D6-25E1A85C9102}"/>
              </a:ext>
            </a:extLst>
          </p:cNvPr>
          <p:cNvSpPr/>
          <p:nvPr/>
        </p:nvSpPr>
        <p:spPr>
          <a:xfrm>
            <a:off x="3624943" y="1837508"/>
            <a:ext cx="1061357" cy="2217421"/>
          </a:xfrm>
          <a:prstGeom prst="rect">
            <a:avLst/>
          </a:prstGeom>
          <a:solidFill>
            <a:srgbClr val="C0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8E2ACD-076A-4A1A-8972-0FC44DE07882}"/>
              </a:ext>
            </a:extLst>
          </p:cNvPr>
          <p:cNvSpPr/>
          <p:nvPr/>
        </p:nvSpPr>
        <p:spPr>
          <a:xfrm>
            <a:off x="4631871" y="4120244"/>
            <a:ext cx="1464129" cy="1899556"/>
          </a:xfrm>
          <a:prstGeom prst="rect">
            <a:avLst/>
          </a:prstGeom>
          <a:solidFill>
            <a:schemeClr val="accent6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680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1297-8A27-4A35-BB9C-C6A25EEF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Abschluss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8375-6E90-4AC6-80E2-1A8F6EC8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839"/>
            <a:ext cx="10515600" cy="31781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/>
              <a:t>Danke</a:t>
            </a:r>
            <a:endParaRPr lang="en-US" sz="4000" dirty="0"/>
          </a:p>
          <a:p>
            <a:pPr algn="ctr"/>
            <a:endParaRPr lang="en-US" sz="4000" dirty="0"/>
          </a:p>
          <a:p>
            <a:pPr marL="0" indent="0" algn="ctr">
              <a:buNone/>
            </a:pPr>
            <a:r>
              <a:rPr lang="en-US" sz="4000" dirty="0" err="1"/>
              <a:t>Fragen</a:t>
            </a:r>
            <a:r>
              <a:rPr lang="en-US" sz="4000" dirty="0"/>
              <a:t>?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249080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2E97AFF-172C-42AA-8E38-D372E8A4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Spielbeschreibung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9CD043-7530-449E-8CF5-B5B8116F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Rundenbasiertes</a:t>
            </a:r>
            <a:r>
              <a:rPr lang="en-US" dirty="0"/>
              <a:t> 2D-Rennspiel</a:t>
            </a:r>
          </a:p>
          <a:p>
            <a:pPr>
              <a:lnSpc>
                <a:spcPct val="150000"/>
              </a:lnSpc>
            </a:pPr>
            <a:r>
              <a:rPr lang="de-CH" dirty="0"/>
              <a:t>Jeder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kontrolliert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Fahrzeug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Geschwindigkeit</a:t>
            </a:r>
            <a:r>
              <a:rPr lang="en-US" dirty="0"/>
              <a:t> </a:t>
            </a:r>
            <a:r>
              <a:rPr lang="en-US" dirty="0" err="1"/>
              <a:t>dargestellt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2D-Vektoren auf x-y-</a:t>
            </a:r>
            <a:r>
              <a:rPr lang="en-US" dirty="0" err="1"/>
              <a:t>Ebene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Ziel</a:t>
            </a:r>
            <a:r>
              <a:rPr lang="en-US" dirty="0"/>
              <a:t>: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erster</a:t>
            </a:r>
            <a:r>
              <a:rPr lang="en-US" dirty="0"/>
              <a:t> </a:t>
            </a:r>
            <a:r>
              <a:rPr lang="de-CH" dirty="0"/>
              <a:t>über die Ziellinie</a:t>
            </a:r>
          </a:p>
          <a:p>
            <a:pPr>
              <a:lnSpc>
                <a:spcPct val="150000"/>
              </a:lnSpc>
            </a:pPr>
            <a:r>
              <a:rPr lang="de-CH" dirty="0"/>
              <a:t>(Power-</a:t>
            </a:r>
            <a:r>
              <a:rPr lang="de-CH" dirty="0" err="1"/>
              <a:t>Ups</a:t>
            </a:r>
            <a:r>
              <a:rPr lang="de-CH" dirty="0"/>
              <a:t> und Hindernisse)</a:t>
            </a:r>
          </a:p>
        </p:txBody>
      </p:sp>
    </p:spTree>
    <p:extLst>
      <p:ext uri="{BB962C8B-B14F-4D97-AF65-F5344CB8AC3E}">
        <p14:creationId xmlns:p14="http://schemas.microsoft.com/office/powerpoint/2010/main" val="420718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475E8-F801-4E81-BDF9-2E0BE08C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7A9C92-7F94-4E02-9CF2-31B88A642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8" t="2040" r="25703" b="10400"/>
          <a:stretch/>
        </p:blipFill>
        <p:spPr>
          <a:xfrm>
            <a:off x="2890025" y="235486"/>
            <a:ext cx="6411950" cy="6387027"/>
          </a:xfrm>
        </p:spPr>
      </p:pic>
    </p:spTree>
    <p:extLst>
      <p:ext uri="{BB962C8B-B14F-4D97-AF65-F5344CB8AC3E}">
        <p14:creationId xmlns:p14="http://schemas.microsoft.com/office/powerpoint/2010/main" val="115038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5BD9CE1-8DBA-4A2F-977D-6F8CF8CD9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618421"/>
              </p:ext>
            </p:extLst>
          </p:nvPr>
        </p:nvGraphicFramePr>
        <p:xfrm>
          <a:off x="492473" y="181930"/>
          <a:ext cx="10873770" cy="6548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3" imgW="5263560" imgH="3169800" progId="Photoshop.Image.13">
                  <p:embed/>
                </p:oleObj>
              </mc:Choice>
              <mc:Fallback>
                <p:oleObj name="Image" r:id="rId3" imgW="5263560" imgH="3169800" progId="Photoshop.Image.1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5BD9CE1-8DBA-4A2F-977D-6F8CF8CD90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473" y="181930"/>
                        <a:ext cx="10873770" cy="6548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8C2F14A-F79D-465E-8AD6-0D8D2647F62B}"/>
              </a:ext>
            </a:extLst>
          </p:cNvPr>
          <p:cNvCxnSpPr>
            <a:cxnSpLocks/>
          </p:cNvCxnSpPr>
          <p:nvPr/>
        </p:nvCxnSpPr>
        <p:spPr>
          <a:xfrm>
            <a:off x="2133600" y="2171700"/>
            <a:ext cx="1259196" cy="65425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BF9897F-6E28-444A-9EF4-2B1C8374705B}"/>
              </a:ext>
            </a:extLst>
          </p:cNvPr>
          <p:cNvCxnSpPr>
            <a:cxnSpLocks/>
          </p:cNvCxnSpPr>
          <p:nvPr/>
        </p:nvCxnSpPr>
        <p:spPr>
          <a:xfrm>
            <a:off x="2133600" y="2171699"/>
            <a:ext cx="1259196" cy="65425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1AECE70F-D158-46FB-B6BE-8FDCFD9A4661}"/>
              </a:ext>
            </a:extLst>
          </p:cNvPr>
          <p:cNvSpPr/>
          <p:nvPr/>
        </p:nvSpPr>
        <p:spPr>
          <a:xfrm>
            <a:off x="4567844" y="3379124"/>
            <a:ext cx="99752" cy="99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558249D-1EAC-4F84-9BEA-2099CFBE11CD}"/>
              </a:ext>
            </a:extLst>
          </p:cNvPr>
          <p:cNvSpPr/>
          <p:nvPr/>
        </p:nvSpPr>
        <p:spPr>
          <a:xfrm>
            <a:off x="3980411" y="3379124"/>
            <a:ext cx="99752" cy="99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DCAD669F-4E10-4926-B008-438939BD45A8}"/>
              </a:ext>
            </a:extLst>
          </p:cNvPr>
          <p:cNvSpPr/>
          <p:nvPr/>
        </p:nvSpPr>
        <p:spPr>
          <a:xfrm>
            <a:off x="5202382" y="3379124"/>
            <a:ext cx="99752" cy="99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649C60B-627D-4D8E-BA01-4B9FFAAB3455}"/>
              </a:ext>
            </a:extLst>
          </p:cNvPr>
          <p:cNvSpPr/>
          <p:nvPr/>
        </p:nvSpPr>
        <p:spPr>
          <a:xfrm>
            <a:off x="4567844" y="4001294"/>
            <a:ext cx="99752" cy="99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AA18E3B-AADE-497B-B144-36DDF2F629BF}"/>
              </a:ext>
            </a:extLst>
          </p:cNvPr>
          <p:cNvSpPr/>
          <p:nvPr/>
        </p:nvSpPr>
        <p:spPr>
          <a:xfrm>
            <a:off x="3980411" y="4001294"/>
            <a:ext cx="99752" cy="99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E3AC4DA-C096-4DCA-B2B7-37DF0477190C}"/>
              </a:ext>
            </a:extLst>
          </p:cNvPr>
          <p:cNvSpPr/>
          <p:nvPr/>
        </p:nvSpPr>
        <p:spPr>
          <a:xfrm>
            <a:off x="5202382" y="4001294"/>
            <a:ext cx="99752" cy="99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9C05B7F-FF86-4EBF-A93B-493E02D36A26}"/>
              </a:ext>
            </a:extLst>
          </p:cNvPr>
          <p:cNvSpPr/>
          <p:nvPr/>
        </p:nvSpPr>
        <p:spPr>
          <a:xfrm>
            <a:off x="3980411" y="2756954"/>
            <a:ext cx="99752" cy="99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EDF3326-A48C-4347-92F6-1AA7BDF32290}"/>
              </a:ext>
            </a:extLst>
          </p:cNvPr>
          <p:cNvSpPr/>
          <p:nvPr/>
        </p:nvSpPr>
        <p:spPr>
          <a:xfrm>
            <a:off x="4567844" y="2756954"/>
            <a:ext cx="99752" cy="99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1EC4488A-DBBD-4887-9B88-B4CE6449CFBD}"/>
              </a:ext>
            </a:extLst>
          </p:cNvPr>
          <p:cNvSpPr/>
          <p:nvPr/>
        </p:nvSpPr>
        <p:spPr>
          <a:xfrm>
            <a:off x="5202382" y="2756954"/>
            <a:ext cx="99752" cy="99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07E4709-5050-4081-BBC9-E773C64A73AF}"/>
              </a:ext>
            </a:extLst>
          </p:cNvPr>
          <p:cNvSpPr/>
          <p:nvPr/>
        </p:nvSpPr>
        <p:spPr>
          <a:xfrm>
            <a:off x="4499401" y="3951889"/>
            <a:ext cx="231096" cy="222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5E00E2D-7CE9-4614-BB08-27B851B98F47}"/>
              </a:ext>
            </a:extLst>
          </p:cNvPr>
          <p:cNvCxnSpPr>
            <a:cxnSpLocks/>
            <a:endCxn id="31" idx="5"/>
          </p:cNvCxnSpPr>
          <p:nvPr/>
        </p:nvCxnSpPr>
        <p:spPr>
          <a:xfrm>
            <a:off x="3392796" y="2825950"/>
            <a:ext cx="1260192" cy="1260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fik 40">
            <a:extLst>
              <a:ext uri="{FF2B5EF4-FFF2-40B4-BE49-F238E27FC236}">
                <a16:creationId xmlns:a16="http://schemas.microsoft.com/office/drawing/2014/main" id="{96EE455A-E128-4ED3-B61E-AC9450358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285218">
            <a:off x="4379018" y="3582154"/>
            <a:ext cx="538416" cy="99341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465E5EB-3AC6-4F8C-829E-3752757D61FD}"/>
              </a:ext>
            </a:extLst>
          </p:cNvPr>
          <p:cNvCxnSpPr>
            <a:cxnSpLocks/>
          </p:cNvCxnSpPr>
          <p:nvPr/>
        </p:nvCxnSpPr>
        <p:spPr>
          <a:xfrm>
            <a:off x="4610507" y="4078863"/>
            <a:ext cx="1260192" cy="1260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739E5E44-F351-4B21-A66B-613276D00761}"/>
              </a:ext>
            </a:extLst>
          </p:cNvPr>
          <p:cNvSpPr/>
          <p:nvPr/>
        </p:nvSpPr>
        <p:spPr>
          <a:xfrm>
            <a:off x="5831169" y="4656939"/>
            <a:ext cx="98189" cy="104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03B73003-AB17-4352-8CCF-B6E1F6A9A484}"/>
              </a:ext>
            </a:extLst>
          </p:cNvPr>
          <p:cNvSpPr/>
          <p:nvPr/>
        </p:nvSpPr>
        <p:spPr>
          <a:xfrm>
            <a:off x="5191508" y="4668030"/>
            <a:ext cx="98189" cy="104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4A43B72-07AA-4870-823F-6AFF510D8BA5}"/>
              </a:ext>
            </a:extLst>
          </p:cNvPr>
          <p:cNvSpPr/>
          <p:nvPr/>
        </p:nvSpPr>
        <p:spPr>
          <a:xfrm>
            <a:off x="5203945" y="5309365"/>
            <a:ext cx="98189" cy="104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0C5B994-A712-4C6E-9563-3D7A0837D0A5}"/>
              </a:ext>
            </a:extLst>
          </p:cNvPr>
          <p:cNvSpPr/>
          <p:nvPr/>
        </p:nvSpPr>
        <p:spPr>
          <a:xfrm>
            <a:off x="5831169" y="5309365"/>
            <a:ext cx="98189" cy="104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BBC19E5-1648-477C-B6B4-32A3BF26FB49}"/>
              </a:ext>
            </a:extLst>
          </p:cNvPr>
          <p:cNvSpPr/>
          <p:nvPr/>
        </p:nvSpPr>
        <p:spPr>
          <a:xfrm>
            <a:off x="6470830" y="4669976"/>
            <a:ext cx="98189" cy="104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4F4B633-9D81-41E3-8D3B-5C2F2D111950}"/>
              </a:ext>
            </a:extLst>
          </p:cNvPr>
          <p:cNvSpPr/>
          <p:nvPr/>
        </p:nvSpPr>
        <p:spPr>
          <a:xfrm>
            <a:off x="6470830" y="5309365"/>
            <a:ext cx="98189" cy="104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B8529E0-CEF5-41A9-8877-838120799D82}"/>
              </a:ext>
            </a:extLst>
          </p:cNvPr>
          <p:cNvSpPr/>
          <p:nvPr/>
        </p:nvSpPr>
        <p:spPr>
          <a:xfrm>
            <a:off x="5198484" y="5950700"/>
            <a:ext cx="98189" cy="104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573C3B2B-9A7F-41D7-9C52-36399BCACD18}"/>
              </a:ext>
            </a:extLst>
          </p:cNvPr>
          <p:cNvSpPr/>
          <p:nvPr/>
        </p:nvSpPr>
        <p:spPr>
          <a:xfrm>
            <a:off x="5833880" y="5939338"/>
            <a:ext cx="98189" cy="104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5BCAC0D-283A-4200-83B1-5C4737ACCE17}"/>
              </a:ext>
            </a:extLst>
          </p:cNvPr>
          <p:cNvSpPr/>
          <p:nvPr/>
        </p:nvSpPr>
        <p:spPr>
          <a:xfrm>
            <a:off x="6469276" y="5939338"/>
            <a:ext cx="98189" cy="104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94F34B4B-DB66-4527-8201-CC40378C17FD}"/>
              </a:ext>
            </a:extLst>
          </p:cNvPr>
          <p:cNvSpPr/>
          <p:nvPr/>
        </p:nvSpPr>
        <p:spPr>
          <a:xfrm>
            <a:off x="5145930" y="5892951"/>
            <a:ext cx="203296" cy="210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D364FDC-031D-4FD0-AD2F-E0A3FCD06604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617720" y="4101046"/>
            <a:ext cx="595143" cy="186493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fik 55">
            <a:extLst>
              <a:ext uri="{FF2B5EF4-FFF2-40B4-BE49-F238E27FC236}">
                <a16:creationId xmlns:a16="http://schemas.microsoft.com/office/drawing/2014/main" id="{F4EC49E9-CC58-4929-A983-34828769D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716364">
            <a:off x="4989067" y="5559871"/>
            <a:ext cx="524426" cy="9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09974 0.089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1" grpId="1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5E0E75-944D-43FE-A290-A73D0C3E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Netzwerk</a:t>
            </a:r>
            <a:r>
              <a:rPr lang="en-US" dirty="0"/>
              <a:t> </a:t>
            </a:r>
            <a:r>
              <a:rPr lang="en-US" dirty="0" err="1"/>
              <a:t>Struktur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2C2FA-C5B6-4C0C-BD28-E630716C74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Art der </a:t>
            </a:r>
            <a:r>
              <a:rPr lang="en-US" sz="2600" dirty="0" err="1"/>
              <a:t>Bestätigung</a:t>
            </a:r>
            <a:r>
              <a:rPr lang="en-US" sz="2600" dirty="0"/>
              <a:t> je </a:t>
            </a:r>
            <a:r>
              <a:rPr lang="en-US" sz="2600" dirty="0" err="1"/>
              <a:t>nach</a:t>
            </a:r>
            <a:r>
              <a:rPr lang="en-US" sz="2600" dirty="0"/>
              <a:t> </a:t>
            </a:r>
            <a:r>
              <a:rPr lang="en-US" sz="2600" dirty="0" err="1"/>
              <a:t>Wichtigkeit</a:t>
            </a:r>
            <a:r>
              <a:rPr lang="en-US" sz="2600" dirty="0"/>
              <a:t> des </a:t>
            </a:r>
            <a:r>
              <a:rPr lang="en-US" sz="2600" dirty="0" err="1"/>
              <a:t>Paketes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 err="1"/>
              <a:t>Verbindung</a:t>
            </a:r>
            <a:r>
              <a:rPr lang="en-US" sz="2600" dirty="0"/>
              <a:t> </a:t>
            </a:r>
            <a:r>
              <a:rPr lang="en-US" sz="2600" dirty="0" err="1"/>
              <a:t>durch</a:t>
            </a:r>
            <a:r>
              <a:rPr lang="en-US" sz="2600" dirty="0"/>
              <a:t> TCP/IP, </a:t>
            </a:r>
            <a:r>
              <a:rPr lang="en-US" sz="2600" dirty="0" err="1"/>
              <a:t>Zuverlässigkeit</a:t>
            </a:r>
            <a:r>
              <a:rPr lang="en-US" sz="2600" dirty="0"/>
              <a:t>, </a:t>
            </a:r>
            <a:r>
              <a:rPr lang="en-US" sz="2600" dirty="0" err="1"/>
              <a:t>Verbindungsorientiert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Server Broadcast </a:t>
            </a:r>
            <a:r>
              <a:rPr lang="en-US" sz="2600" dirty="0" err="1"/>
              <a:t>gegenüber</a:t>
            </a:r>
            <a:r>
              <a:rPr lang="en-US" sz="2600" dirty="0"/>
              <a:t> Clients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742CB922-A2A3-4CC0-8576-6D7FBD8563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A3CED17-344A-497E-807C-8A6CA2BAC543}"/>
              </a:ext>
            </a:extLst>
          </p:cNvPr>
          <p:cNvSpPr/>
          <p:nvPr/>
        </p:nvSpPr>
        <p:spPr>
          <a:xfrm>
            <a:off x="9845565" y="3340381"/>
            <a:ext cx="1508235" cy="717851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de-C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734A469-E772-4871-BAFF-77EC610CB122}"/>
              </a:ext>
            </a:extLst>
          </p:cNvPr>
          <p:cNvSpPr/>
          <p:nvPr/>
        </p:nvSpPr>
        <p:spPr>
          <a:xfrm>
            <a:off x="7964215" y="4855139"/>
            <a:ext cx="1508235" cy="717851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de-C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AD3F1FF5-1A67-49B8-9548-BE4ED1232B24}"/>
              </a:ext>
            </a:extLst>
          </p:cNvPr>
          <p:cNvSpPr/>
          <p:nvPr/>
        </p:nvSpPr>
        <p:spPr>
          <a:xfrm>
            <a:off x="7964216" y="1825625"/>
            <a:ext cx="1508235" cy="717851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de-C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0BD34A17-3BF9-49E8-B5F5-EFA4C1640245}"/>
              </a:ext>
            </a:extLst>
          </p:cNvPr>
          <p:cNvSpPr/>
          <p:nvPr/>
        </p:nvSpPr>
        <p:spPr>
          <a:xfrm>
            <a:off x="6082867" y="3340381"/>
            <a:ext cx="1508235" cy="717851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de-C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59A146-011B-4BC3-9F42-E37D0B963CC4}"/>
              </a:ext>
            </a:extLst>
          </p:cNvPr>
          <p:cNvCxnSpPr>
            <a:cxnSpLocks/>
            <a:stCxn id="19" idx="2"/>
            <a:endCxn id="37" idx="0"/>
          </p:cNvCxnSpPr>
          <p:nvPr/>
        </p:nvCxnSpPr>
        <p:spPr>
          <a:xfrm flipH="1">
            <a:off x="8709386" y="2543476"/>
            <a:ext cx="8948" cy="347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0D2126-8AFC-4986-987D-AE2A30C1FA82}"/>
              </a:ext>
            </a:extLst>
          </p:cNvPr>
          <p:cNvCxnSpPr>
            <a:cxnSpLocks/>
            <a:stCxn id="17" idx="1"/>
            <a:endCxn id="37" idx="6"/>
          </p:cNvCxnSpPr>
          <p:nvPr/>
        </p:nvCxnSpPr>
        <p:spPr>
          <a:xfrm flipH="1">
            <a:off x="9521058" y="3699307"/>
            <a:ext cx="324507" cy="33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A0E79E-9D78-4B77-A349-067A2356779A}"/>
              </a:ext>
            </a:extLst>
          </p:cNvPr>
          <p:cNvCxnSpPr>
            <a:cxnSpLocks/>
            <a:stCxn id="37" idx="4"/>
            <a:endCxn id="18" idx="0"/>
          </p:cNvCxnSpPr>
          <p:nvPr/>
        </p:nvCxnSpPr>
        <p:spPr>
          <a:xfrm>
            <a:off x="8709386" y="4514375"/>
            <a:ext cx="8947" cy="340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32A913-2E07-4CB0-AD3C-E5BDD1CEB271}"/>
              </a:ext>
            </a:extLst>
          </p:cNvPr>
          <p:cNvCxnSpPr>
            <a:cxnSpLocks/>
            <a:stCxn id="20" idx="3"/>
            <a:endCxn id="37" idx="2"/>
          </p:cNvCxnSpPr>
          <p:nvPr/>
        </p:nvCxnSpPr>
        <p:spPr>
          <a:xfrm>
            <a:off x="7591102" y="3699307"/>
            <a:ext cx="306612" cy="33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4959A11-7911-4513-9AD3-FF3DAC194F01}"/>
              </a:ext>
            </a:extLst>
          </p:cNvPr>
          <p:cNvSpPr/>
          <p:nvPr/>
        </p:nvSpPr>
        <p:spPr>
          <a:xfrm>
            <a:off x="7897714" y="2891031"/>
            <a:ext cx="1623344" cy="16233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de-C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86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DF851-308E-4D94-84D8-389DA6E1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Softwareanforderungen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ED0D38-3B42-4138-B26B-06B0D0CC7F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de-CH" dirty="0"/>
          </a:p>
          <a:p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CA44D57-02F4-44C7-8E0C-8B4D17A046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CH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786D29-8996-4D76-BE7B-9BB843E0434F}"/>
              </a:ext>
            </a:extLst>
          </p:cNvPr>
          <p:cNvSpPr/>
          <p:nvPr/>
        </p:nvSpPr>
        <p:spPr>
          <a:xfrm>
            <a:off x="838199" y="1825625"/>
            <a:ext cx="5181601" cy="4351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de-C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Bietet Interface für z.B.</a:t>
            </a:r>
          </a:p>
          <a:p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Lobby</a:t>
            </a:r>
          </a:p>
          <a:p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Hauptmenü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Rendert Autos, Strecke, Vektoren, GUI, Umgebung, </a:t>
            </a:r>
            <a:r>
              <a:rPr lang="de-CH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Leitet Vektor weiter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Spielt Audiodateien ab</a:t>
            </a:r>
            <a:endParaRPr lang="de-CH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71B772-1A3C-4F5C-887F-6F73D5667D12}"/>
              </a:ext>
            </a:extLst>
          </p:cNvPr>
          <p:cNvSpPr/>
          <p:nvPr/>
        </p:nvSpPr>
        <p:spPr>
          <a:xfrm>
            <a:off x="6172200" y="1825625"/>
            <a:ext cx="5181601" cy="43513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Führt Protokoll über Züge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Leitet Vektorinformationen weiter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Pingt regelmässig Clients 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Überprüft Positionen der Autos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Verwaltet Renn-</a:t>
            </a:r>
            <a:r>
              <a:rPr lang="de-CH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Lobbies</a:t>
            </a:r>
            <a:endParaRPr lang="de-CH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(Speichert </a:t>
            </a:r>
            <a:r>
              <a:rPr lang="de-CH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Rennreplays</a:t>
            </a:r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C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510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508E-F395-49DB-BDE9-55E15E13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Interaktion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Server und Client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C4AC-0BBF-4452-9C5A-F16E7A5105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371600" lvl="3" indent="0">
              <a:buNone/>
            </a:pPr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6B8CB-0CB4-4A84-B4E3-22B1CF1E40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A7AC84-6B89-4FB6-B662-374785F96104}"/>
              </a:ext>
            </a:extLst>
          </p:cNvPr>
          <p:cNvSpPr/>
          <p:nvPr/>
        </p:nvSpPr>
        <p:spPr>
          <a:xfrm>
            <a:off x="8597462" y="1825624"/>
            <a:ext cx="2756337" cy="43513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e-C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FCB0C4E-542C-42A7-BA1C-0F5A7EF7C884}"/>
              </a:ext>
            </a:extLst>
          </p:cNvPr>
          <p:cNvSpPr/>
          <p:nvPr/>
        </p:nvSpPr>
        <p:spPr>
          <a:xfrm>
            <a:off x="6532836" y="2936860"/>
            <a:ext cx="1703990" cy="21288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ACBA11-09B9-4732-9423-62695735AA1D}"/>
              </a:ext>
            </a:extLst>
          </p:cNvPr>
          <p:cNvSpPr/>
          <p:nvPr/>
        </p:nvSpPr>
        <p:spPr>
          <a:xfrm>
            <a:off x="838198" y="1825624"/>
            <a:ext cx="5334002" cy="4351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Username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Erstellen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der </a:t>
            </a:r>
            <a:r>
              <a:rPr lang="en-US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Spiele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Chatnachrichten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Spielzug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Verlassen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der </a:t>
            </a:r>
            <a:r>
              <a:rPr lang="en-US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Runde</a:t>
            </a:r>
            <a:r>
              <a:rPr 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des Spiels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464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508E-F395-49DB-BDE9-55E15E13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Interaktion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Server und Client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C4AC-0BBF-4452-9C5A-F16E7A5105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371600" lvl="3" indent="0">
              <a:buNone/>
            </a:pPr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6B8CB-0CB4-4A84-B4E3-22B1CF1E40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A7AC84-6B89-4FB6-B662-374785F96104}"/>
              </a:ext>
            </a:extLst>
          </p:cNvPr>
          <p:cNvSpPr/>
          <p:nvPr/>
        </p:nvSpPr>
        <p:spPr>
          <a:xfrm>
            <a:off x="6032940" y="1825624"/>
            <a:ext cx="5320860" cy="43513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Überprüfung Login-Daten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Spielinformationen:</a:t>
            </a:r>
          </a:p>
          <a:p>
            <a:pPr marL="914400" lvl="1" indent="-457200">
              <a:buFontTx/>
              <a:buChar char="-"/>
            </a:pPr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Spielzüge</a:t>
            </a:r>
          </a:p>
          <a:p>
            <a:pPr marL="914400" lvl="1" indent="-457200">
              <a:buFontTx/>
              <a:buChar char="-"/>
            </a:pPr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Chatnachrichten</a:t>
            </a:r>
          </a:p>
          <a:p>
            <a:pPr marL="914400" lvl="1" indent="-457200">
              <a:buFontTx/>
              <a:buChar char="-"/>
            </a:pPr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Positionen der Spieler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Zug-</a:t>
            </a:r>
            <a:r>
              <a:rPr lang="de-CH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Zepterübergabe</a:t>
            </a:r>
            <a:endParaRPr lang="de-CH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FCB0C4E-542C-42A7-BA1C-0F5A7EF7C884}"/>
              </a:ext>
            </a:extLst>
          </p:cNvPr>
          <p:cNvSpPr/>
          <p:nvPr/>
        </p:nvSpPr>
        <p:spPr>
          <a:xfrm rot="10800000">
            <a:off x="3948603" y="2936860"/>
            <a:ext cx="1703990" cy="21288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CC14C2-0968-4524-A1C1-10677229E8C5}"/>
              </a:ext>
            </a:extLst>
          </p:cNvPr>
          <p:cNvSpPr/>
          <p:nvPr/>
        </p:nvSpPr>
        <p:spPr>
          <a:xfrm>
            <a:off x="825060" y="1825624"/>
            <a:ext cx="2756337" cy="4351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01108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F2306-27F2-4398-A149-4F24BB8C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4563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Aufgabenverteilung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55780-5480-440F-80AD-929F7B46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0126"/>
            <a:ext cx="10761618" cy="5190307"/>
          </a:xfrm>
        </p:spPr>
        <p:txBody>
          <a:bodyPr>
            <a:normAutofit fontScale="92500" lnSpcReduction="10000"/>
          </a:bodyPr>
          <a:lstStyle/>
          <a:p>
            <a:r>
              <a:rPr lang="de-CH" b="1" dirty="0"/>
              <a:t>Projekttagebuch: </a:t>
            </a:r>
            <a:r>
              <a:rPr lang="de-CH" dirty="0"/>
              <a:t>Nakarin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b="1" dirty="0"/>
              <a:t>Server: </a:t>
            </a:r>
            <a:r>
              <a:rPr lang="de-CH" dirty="0"/>
              <a:t>Luan, Julia </a:t>
            </a:r>
          </a:p>
          <a:p>
            <a:endParaRPr lang="de-CH" dirty="0"/>
          </a:p>
          <a:p>
            <a:r>
              <a:rPr lang="de-CH" b="1" dirty="0"/>
              <a:t>Client: </a:t>
            </a:r>
            <a:r>
              <a:rPr lang="de-CH" dirty="0" err="1"/>
              <a:t>Nakarin</a:t>
            </a:r>
            <a:r>
              <a:rPr lang="de-CH" dirty="0"/>
              <a:t>, Patrice</a:t>
            </a:r>
          </a:p>
          <a:p>
            <a:endParaRPr lang="de-CH" dirty="0"/>
          </a:p>
          <a:p>
            <a:r>
              <a:rPr lang="de-CH" b="1" dirty="0"/>
              <a:t>Netzwerkprotokoll: </a:t>
            </a:r>
            <a:r>
              <a:rPr lang="de-CH" dirty="0"/>
              <a:t>Alle</a:t>
            </a:r>
          </a:p>
          <a:p>
            <a:endParaRPr lang="de-CH" dirty="0"/>
          </a:p>
          <a:p>
            <a:r>
              <a:rPr lang="de-CH" b="1" dirty="0"/>
              <a:t>Protokolle: </a:t>
            </a:r>
            <a:r>
              <a:rPr lang="de-CH" dirty="0"/>
              <a:t>Patrice</a:t>
            </a:r>
          </a:p>
          <a:p>
            <a:endParaRPr lang="de-CH" dirty="0"/>
          </a:p>
          <a:p>
            <a:r>
              <a:rPr lang="de-CH" b="1" dirty="0"/>
              <a:t>Grafiken: </a:t>
            </a:r>
            <a:r>
              <a:rPr lang="de-CH" dirty="0"/>
              <a:t>Alle (mittels InDesign, Photoshop)</a:t>
            </a:r>
          </a:p>
        </p:txBody>
      </p:sp>
    </p:spTree>
    <p:extLst>
      <p:ext uri="{BB962C8B-B14F-4D97-AF65-F5344CB8AC3E}">
        <p14:creationId xmlns:p14="http://schemas.microsoft.com/office/powerpoint/2010/main" val="174651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209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</vt:lpstr>
      <vt:lpstr>Image</vt:lpstr>
      <vt:lpstr>Meilenstein 1 – Gruppe 3 Co-ops Vector Racer</vt:lpstr>
      <vt:lpstr>Spielbeschreibung</vt:lpstr>
      <vt:lpstr>PowerPoint Presentation</vt:lpstr>
      <vt:lpstr>PowerPoint Presentation</vt:lpstr>
      <vt:lpstr>Netzwerk Struktur</vt:lpstr>
      <vt:lpstr>Softwareanforderungen</vt:lpstr>
      <vt:lpstr>Interaktion zwischen Server und Client</vt:lpstr>
      <vt:lpstr>Interaktion zwischen Server und Client</vt:lpstr>
      <vt:lpstr>Aufgabenverteilung</vt:lpstr>
      <vt:lpstr>Dokumentationen</vt:lpstr>
      <vt:lpstr>PowerPoint Presentation</vt:lpstr>
      <vt:lpstr>Projektplan</vt:lpstr>
      <vt:lpstr>Abschluss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Spielbeschreibung</dc:title>
  <dc:creator>Nakarin Srijumrat</dc:creator>
  <cp:lastModifiedBy>Nakarin Srijumrat</cp:lastModifiedBy>
  <cp:revision>5</cp:revision>
  <dcterms:created xsi:type="dcterms:W3CDTF">2019-02-27T07:39:42Z</dcterms:created>
  <dcterms:modified xsi:type="dcterms:W3CDTF">2019-03-06T15:44:05Z</dcterms:modified>
</cp:coreProperties>
</file>