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1" r:id="rId4"/>
    <p:sldId id="263" r:id="rId5"/>
    <p:sldId id="265" r:id="rId6"/>
    <p:sldId id="266" r:id="rId7"/>
    <p:sldId id="267" r:id="rId8"/>
    <p:sldId id="268" r:id="rId9"/>
    <p:sldId id="269" r:id="rId10"/>
    <p:sldId id="264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D" initials="PD" lastIdx="4" clrIdx="0">
    <p:extLst>
      <p:ext uri="{19B8F6BF-5375-455C-9EA6-DF929625EA0E}">
        <p15:presenceInfo xmlns:p15="http://schemas.microsoft.com/office/powerpoint/2012/main" userId="6ec8bf689aa612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Nakarin, Patrice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Mar 26</c:v>
                </c:pt>
                <c:pt idx="1">
                  <c:v>Mar 27</c:v>
                </c:pt>
                <c:pt idx="2">
                  <c:v>Mar 29</c:v>
                </c:pt>
                <c:pt idx="3">
                  <c:v>Mar 31</c:v>
                </c:pt>
                <c:pt idx="4">
                  <c:v>Apr 02</c:v>
                </c:pt>
                <c:pt idx="5">
                  <c:v>Apr 03</c:v>
                </c:pt>
                <c:pt idx="6">
                  <c:v>Apr 04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2">
                  <c:v>3.5</c:v>
                </c:pt>
                <c:pt idx="3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D-4E98-96D1-129B0E3C9B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Julia, Luan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Mar 26</c:v>
                </c:pt>
                <c:pt idx="1">
                  <c:v>Mar 27</c:v>
                </c:pt>
                <c:pt idx="2">
                  <c:v>Mar 29</c:v>
                </c:pt>
                <c:pt idx="3">
                  <c:v>Mar 31</c:v>
                </c:pt>
                <c:pt idx="4">
                  <c:v>Apr 02</c:v>
                </c:pt>
                <c:pt idx="5">
                  <c:v>Apr 03</c:v>
                </c:pt>
                <c:pt idx="6">
                  <c:v>Apr 04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BD-4E98-96D1-129B0E3C9B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 members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Mar 26</c:v>
                </c:pt>
                <c:pt idx="1">
                  <c:v>Mar 27</c:v>
                </c:pt>
                <c:pt idx="2">
                  <c:v>Mar 29</c:v>
                </c:pt>
                <c:pt idx="3">
                  <c:v>Mar 31</c:v>
                </c:pt>
                <c:pt idx="4">
                  <c:v>Apr 02</c:v>
                </c:pt>
                <c:pt idx="5">
                  <c:v>Apr 03</c:v>
                </c:pt>
                <c:pt idx="6">
                  <c:v>Apr 04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BD-4E98-96D1-129B0E3C9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593848"/>
        <c:axId val="426589912"/>
      </c:barChart>
      <c:catAx>
        <c:axId val="42659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589912"/>
        <c:crosses val="autoZero"/>
        <c:auto val="1"/>
        <c:lblAlgn val="ctr"/>
        <c:lblOffset val="100"/>
        <c:noMultiLvlLbl val="0"/>
      </c:catAx>
      <c:valAx>
        <c:axId val="42658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 dirty="0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59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866179771006883"/>
          <c:y val="0.92605722653583789"/>
          <c:w val="0.44267630948305375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8T19:55:43.70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8T19:57:18.300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885F4-A77B-4C7B-B916-FC6D09B14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459A6-AA45-4848-92B9-8B9BB445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696F9-AD84-4972-B8D1-7C0CEBBF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F9C53-B29C-4394-9CF7-86C9FF0A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8B0F3-F2C0-48A2-94D5-C632413F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E1BBE-3F70-4941-ABB4-E12DF997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747782-8829-4991-A7D4-A4AA028D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988C1-D6A9-4369-8870-9C4B95B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C4AD5-5F52-4F75-84A6-76843D7A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5DAE-32BB-4217-8264-34BFBFD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0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89CE3-CCD7-4E86-9EE9-84A8DB6B4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332C7-8EEE-4E2C-8584-7EF5DAEB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1720C-2BF2-41C7-94D3-5535FB1F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54826-7107-4BB6-BF9C-BCF44F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6C87F-DCF2-4E65-94AF-EA0884D5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2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9C860-2B3F-4725-8E59-C744A0FE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E5CD0-1455-45E3-851B-5DB8FF83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5EFD6-3A1E-4A02-A8B2-BE9B4DAB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CA0DB-CE80-44DC-BD87-72420303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49F39-09E9-4E05-B0CD-5A328EEE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6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B651A-26EA-49BC-AE85-78EE805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37FCE-D0D3-4B09-ABBC-00F3EB8A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057B4-6837-4D24-9760-80D78B1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E53ED-DF65-4B6F-B1AD-9839DB0D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712E0-02A5-49F0-A50F-5CA89B46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23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FC0C6-3E7C-48A9-9D1D-5D6FBBC5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4CF3B-1402-4EE3-8C33-E3F0FD2E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8B1652-4140-41CA-BB11-F9B1731DD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64042D-E9D1-48CC-BCBB-B806D390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93D36D-A6D7-47F0-8C68-73F517B3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0B59F-F418-4E9D-AB55-BA2B01FA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4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B4B02-C97F-45AD-98F1-D3215B54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B0B0C-CAF0-4E3B-9DC7-394E9CB9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CD861D-5254-4E89-89C9-0BCE9EC37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CD04F8-A896-4C9F-9B09-A961A2C1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BBC2F7-1713-4CEA-B2DA-61656D71D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D8960-DBB7-44F3-B539-21AC669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50A2BB-6928-4340-ADEB-23F2A55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33DAF-E6BD-4602-B8A5-6B63E47B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F3C63-CF87-4359-A570-D2B3404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54440-F332-4433-B513-D5119C8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3945E8-8141-4716-8C07-890E4D05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3F04B-AB5C-404E-A193-02BF5869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0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BF8C4A-DA8B-41FD-8294-3FC80F8A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76D522-906C-4CD4-9584-C4181090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EC92EF-2150-467B-80A5-3521B94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2177-B0DB-4FE0-AA09-3405FEE3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8F599-A24E-46DF-94C5-1A4B49A1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F9F1BB-3999-4359-94EA-5DC1419A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98662-ACAD-4347-855D-3E889126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AD4097-D034-48CB-86C5-BB36268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AD61D6-9DDC-4FEB-BAFE-5761F4AE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60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02A-CF61-4F82-8CF6-BD54631F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C63F4E-D223-4298-827E-24F3D589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904529-6618-478F-8718-9E0A549B7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00929-A5BE-40F0-B880-8B67BC6D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81585-94C7-42F5-868B-B673FF0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385487-1772-4CD0-AF77-4B43207C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363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9874B9-4D33-49E0-A996-7EAC93BF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FB6D9-3955-457F-8671-E524C5BB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57519-E108-4CE2-A157-88BE4C52A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3E4D-759E-4328-906E-E7079B9C10ED}" type="datetimeFigureOut">
              <a:rPr lang="de-CH" smtClean="0"/>
              <a:t>10.04.2019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4F9E7-50D3-4922-A08D-9FF8FDDB3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5BC39-11DB-4736-BD13-B21799B0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6E84-4D71-4002-8B12-B5BAC83B6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9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EE7B-2AB0-4B72-ADB6-F050472DE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Meilenstein</a:t>
            </a:r>
            <a:r>
              <a:rPr lang="en-US" dirty="0"/>
              <a:t> 3 – Gruppe 3</a:t>
            </a:r>
            <a:br>
              <a:rPr lang="en-US" dirty="0"/>
            </a:br>
            <a:r>
              <a:rPr lang="en-US" dirty="0"/>
              <a:t>Co-ops</a:t>
            </a:r>
            <a:br>
              <a:rPr lang="en-US" dirty="0"/>
            </a:br>
            <a:r>
              <a:rPr lang="en-US" dirty="0"/>
              <a:t>Vector Racer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44130-0954-429D-8503-3D5806A8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53745"/>
          </a:xfrm>
        </p:spPr>
        <p:txBody>
          <a:bodyPr>
            <a:normAutofit/>
          </a:bodyPr>
          <a:lstStyle/>
          <a:p>
            <a:r>
              <a:rPr lang="en-US" dirty="0"/>
              <a:t>CS 108 </a:t>
            </a:r>
            <a:r>
              <a:rPr lang="en-US" dirty="0" err="1"/>
              <a:t>Programmierprojekt</a:t>
            </a:r>
            <a:r>
              <a:rPr lang="en-US" dirty="0"/>
              <a:t>, FS 19</a:t>
            </a:r>
          </a:p>
          <a:p>
            <a:endParaRPr lang="en-US" dirty="0"/>
          </a:p>
          <a:p>
            <a:r>
              <a:rPr lang="en-US" dirty="0"/>
              <a:t>Julia </a:t>
            </a:r>
            <a:r>
              <a:rPr lang="en-US" dirty="0" err="1"/>
              <a:t>Orminska</a:t>
            </a:r>
            <a:endParaRPr lang="en-US" dirty="0"/>
          </a:p>
          <a:p>
            <a:r>
              <a:rPr lang="en-US" dirty="0"/>
              <a:t>Patrice Delley</a:t>
            </a:r>
          </a:p>
          <a:p>
            <a:r>
              <a:rPr lang="en-US" dirty="0"/>
              <a:t>Luan </a:t>
            </a:r>
            <a:r>
              <a:rPr lang="en-US" dirty="0" err="1"/>
              <a:t>Maliqi</a:t>
            </a:r>
            <a:endParaRPr lang="en-US" dirty="0"/>
          </a:p>
          <a:p>
            <a:r>
              <a:rPr lang="en-US" dirty="0" err="1"/>
              <a:t>Nakarin</a:t>
            </a:r>
            <a:r>
              <a:rPr lang="en-US" dirty="0"/>
              <a:t> Srijumrat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102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CCC9-5381-4E04-8E6D-819A83D9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Progress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36D1F-ADC1-40E2-87D2-39AEC819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Probleme und Verzögerungen</a:t>
            </a:r>
          </a:p>
          <a:p>
            <a:pPr lvl="1"/>
            <a:r>
              <a:rPr lang="de-CH" dirty="0"/>
              <a:t>Spielgrafik mit OpenGL (LWJGL 3, GLFW)</a:t>
            </a:r>
          </a:p>
          <a:p>
            <a:pPr lvl="1"/>
            <a:r>
              <a:rPr lang="de-CH" dirty="0"/>
              <a:t>Aufgabenverteilung im Team</a:t>
            </a:r>
          </a:p>
          <a:p>
            <a:pPr lvl="2"/>
            <a:r>
              <a:rPr lang="de-CH" dirty="0"/>
              <a:t>Differenzen im Programmieren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Lösungsansätze</a:t>
            </a:r>
          </a:p>
          <a:p>
            <a:pPr lvl="1"/>
            <a:r>
              <a:rPr lang="de-CH" dirty="0"/>
              <a:t>JavaFX statt OpenGL</a:t>
            </a:r>
          </a:p>
          <a:p>
            <a:pPr lvl="1"/>
            <a:r>
              <a:rPr lang="de-CH" dirty="0"/>
              <a:t>Arbeiten in der Gruppe</a:t>
            </a:r>
          </a:p>
          <a:p>
            <a:pPr lvl="1"/>
            <a:r>
              <a:rPr lang="de-CH" dirty="0"/>
              <a:t>Gespräche mit Gruppe und Veranstaltungsleiter</a:t>
            </a:r>
          </a:p>
          <a:p>
            <a:pPr lvl="2"/>
            <a:r>
              <a:rPr lang="de-CH" dirty="0"/>
              <a:t>Teilung der Gruppe als Option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Ziele</a:t>
            </a:r>
          </a:p>
          <a:p>
            <a:pPr lvl="1"/>
            <a:r>
              <a:rPr lang="de-CH" dirty="0"/>
              <a:t>Knapp aufgrund Verzögerungen</a:t>
            </a:r>
          </a:p>
          <a:p>
            <a:pPr lvl="1"/>
            <a:r>
              <a:rPr lang="de-CH" dirty="0"/>
              <a:t>Inhaltlich und zeitlich erreicht</a:t>
            </a:r>
          </a:p>
        </p:txBody>
      </p:sp>
    </p:spTree>
    <p:extLst>
      <p:ext uri="{BB962C8B-B14F-4D97-AF65-F5344CB8AC3E}">
        <p14:creationId xmlns:p14="http://schemas.microsoft.com/office/powerpoint/2010/main" val="544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4AF42-F1E6-4772-B1CC-DC69BBBA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097"/>
            <a:ext cx="10515600" cy="1813451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Danke</a:t>
            </a:r>
            <a:r>
              <a:rPr lang="en-US" sz="8000" dirty="0"/>
              <a:t>!</a:t>
            </a:r>
            <a:endParaRPr lang="de-CH" sz="8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6E8F-BC62-4F55-99D3-83644F96E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A-F610-446F-BEE3-2ED1877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Spielstatus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76EA31-4EB0-4714-8C95-A1A698CC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 Server </a:t>
            </a:r>
            <a:r>
              <a:rPr lang="en-US" dirty="0" err="1"/>
              <a:t>verwaltet</a:t>
            </a:r>
            <a:r>
              <a:rPr lang="en-US" dirty="0"/>
              <a:t> </a:t>
            </a:r>
            <a:r>
              <a:rPr lang="en-US" dirty="0" err="1"/>
              <a:t>Lobbys</a:t>
            </a:r>
            <a:r>
              <a:rPr lang="en-US" dirty="0"/>
              <a:t>/</a:t>
            </a:r>
            <a:r>
              <a:rPr lang="en-US" dirty="0" err="1"/>
              <a:t>Spiele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Lobby hat 3 </a:t>
            </a:r>
            <a:r>
              <a:rPr lang="en-US" dirty="0" err="1"/>
              <a:t>Zustände</a:t>
            </a:r>
            <a:r>
              <a:rPr lang="en-US" dirty="0"/>
              <a:t>: </a:t>
            </a:r>
            <a:r>
              <a:rPr lang="en-US" i="1" dirty="0"/>
              <a:t>open, running, finished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i="1" dirty="0"/>
              <a:t>running</a:t>
            </a:r>
            <a:r>
              <a:rPr lang="en-US" dirty="0"/>
              <a:t>:</a:t>
            </a:r>
          </a:p>
          <a:p>
            <a:r>
              <a:rPr lang="en-US" dirty="0"/>
              <a:t>M</a:t>
            </a:r>
            <a:r>
              <a:rPr lang="de-CH" dirty="0" err="1"/>
              <a:t>ögliche</a:t>
            </a:r>
            <a:r>
              <a:rPr lang="de-CH" dirty="0"/>
              <a:t> Züge des Spielers vom Client berechnet</a:t>
            </a:r>
          </a:p>
          <a:p>
            <a:r>
              <a:rPr lang="de-CH" dirty="0"/>
              <a:t>Client leitet lediglich neue Position an Server</a:t>
            </a:r>
          </a:p>
          <a:p>
            <a:r>
              <a:rPr lang="de-CH" dirty="0"/>
              <a:t>Server leitet den Zug des Clients an alle Lobbymitglieder weiter</a:t>
            </a:r>
          </a:p>
          <a:p>
            <a:pPr lvl="1"/>
            <a:r>
              <a:rPr lang="de-CH" dirty="0"/>
              <a:t>Einzelne Clients aktualisieren lokal Züge der Gegenspieler</a:t>
            </a:r>
          </a:p>
        </p:txBody>
      </p:sp>
    </p:spTree>
    <p:extLst>
      <p:ext uri="{BB962C8B-B14F-4D97-AF65-F5344CB8AC3E}">
        <p14:creationId xmlns:p14="http://schemas.microsoft.com/office/powerpoint/2010/main" val="42703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38B034-701E-49CA-92C6-BEAEE83DC9CF}"/>
              </a:ext>
            </a:extLst>
          </p:cNvPr>
          <p:cNvCxnSpPr>
            <a:cxnSpLocks/>
          </p:cNvCxnSpPr>
          <p:nvPr/>
        </p:nvCxnSpPr>
        <p:spPr>
          <a:xfrm>
            <a:off x="0" y="3448263"/>
            <a:ext cx="8489665" cy="19887"/>
          </a:xfrm>
          <a:prstGeom prst="line">
            <a:avLst/>
          </a:prstGeom>
          <a:ln w="25400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65CF218-16E5-4497-91B1-8FB64B63708C}"/>
              </a:ext>
            </a:extLst>
          </p:cNvPr>
          <p:cNvCxnSpPr/>
          <p:nvPr/>
        </p:nvCxnSpPr>
        <p:spPr>
          <a:xfrm>
            <a:off x="0" y="4282229"/>
            <a:ext cx="12192000" cy="0"/>
          </a:xfrm>
          <a:prstGeom prst="line">
            <a:avLst/>
          </a:prstGeom>
          <a:ln w="25400">
            <a:solidFill>
              <a:schemeClr val="accent2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EEDE8A6-F486-4046-9546-1F6FFEBF8436}"/>
              </a:ext>
            </a:extLst>
          </p:cNvPr>
          <p:cNvSpPr txBox="1"/>
          <p:nvPr/>
        </p:nvSpPr>
        <p:spPr>
          <a:xfrm>
            <a:off x="103004" y="3098818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Server</a:t>
            </a:r>
            <a:endParaRPr lang="en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EFDE0-895F-44E1-ABE9-C3935FC641A5}"/>
              </a:ext>
            </a:extLst>
          </p:cNvPr>
          <p:cNvSpPr txBox="1"/>
          <p:nvPr/>
        </p:nvSpPr>
        <p:spPr>
          <a:xfrm>
            <a:off x="103003" y="4282229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Client x</a:t>
            </a:r>
            <a:endParaRPr lang="en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3D727F5-0809-4CBF-90B2-306EABAEBDB4}"/>
              </a:ext>
            </a:extLst>
          </p:cNvPr>
          <p:cNvSpPr txBox="1"/>
          <p:nvPr/>
        </p:nvSpPr>
        <p:spPr>
          <a:xfrm>
            <a:off x="3959670" y="80787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Liste</a:t>
            </a:r>
            <a:endParaRPr lang="en-CH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F17A4D0-B435-48AE-8E34-C1642D869736}"/>
              </a:ext>
            </a:extLst>
          </p:cNvPr>
          <p:cNvCxnSpPr>
            <a:cxnSpLocks/>
          </p:cNvCxnSpPr>
          <p:nvPr/>
        </p:nvCxnSpPr>
        <p:spPr>
          <a:xfrm flipV="1">
            <a:off x="8489665" y="1"/>
            <a:ext cx="0" cy="3448262"/>
          </a:xfrm>
          <a:prstGeom prst="line">
            <a:avLst/>
          </a:prstGeom>
          <a:ln w="25400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182247E1-3208-4418-B597-310B6BF206BF}"/>
                  </a:ext>
                </a:extLst>
              </p14:cNvPr>
              <p14:cNvContentPartPr/>
              <p14:nvPr/>
            </p14:nvContentPartPr>
            <p14:xfrm>
              <a:off x="6487320" y="4920034"/>
              <a:ext cx="360" cy="36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182247E1-3208-4418-B597-310B6BF20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000" y="491571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B4613C1-E366-49E9-91CE-0C45A6D01FBA}"/>
                  </a:ext>
                </a:extLst>
              </p14:cNvPr>
              <p14:cNvContentPartPr/>
              <p14:nvPr/>
            </p14:nvContentPartPr>
            <p14:xfrm>
              <a:off x="5781720" y="4902754"/>
              <a:ext cx="360" cy="36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B4613C1-E366-49E9-91CE-0C45A6D01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9080" y="452511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41" name="Grafik 140">
            <a:extLst>
              <a:ext uri="{FF2B5EF4-FFF2-40B4-BE49-F238E27FC236}">
                <a16:creationId xmlns:a16="http://schemas.microsoft.com/office/drawing/2014/main" id="{9E4A4B9A-5AA2-44BA-8590-AC07076C42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945" t="76074" r="40657" b="11024"/>
          <a:stretch/>
        </p:blipFill>
        <p:spPr>
          <a:xfrm>
            <a:off x="5752307" y="838611"/>
            <a:ext cx="1818911" cy="1261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6EAAA911-6C18-4E22-A8AD-1D86EF7EB5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945" t="32481" r="41223" b="55472"/>
          <a:stretch/>
        </p:blipFill>
        <p:spPr>
          <a:xfrm>
            <a:off x="2051149" y="4975063"/>
            <a:ext cx="2193045" cy="1390907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845C965D-D61A-4D37-A21C-3A1708929C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945" t="61523" r="40519" b="26424"/>
          <a:stretch/>
        </p:blipFill>
        <p:spPr>
          <a:xfrm>
            <a:off x="4244195" y="4985662"/>
            <a:ext cx="2137082" cy="1369763"/>
          </a:xfrm>
          <a:prstGeom prst="rect">
            <a:avLst/>
          </a:prstGeom>
        </p:spPr>
      </p:pic>
      <p:pic>
        <p:nvPicPr>
          <p:cNvPr id="153" name="Grafik 152">
            <a:extLst>
              <a:ext uri="{FF2B5EF4-FFF2-40B4-BE49-F238E27FC236}">
                <a16:creationId xmlns:a16="http://schemas.microsoft.com/office/drawing/2014/main" id="{6FF382C0-1951-4DBB-A881-B290A20135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945" t="46678" r="40519" b="40647"/>
          <a:stretch/>
        </p:blipFill>
        <p:spPr>
          <a:xfrm>
            <a:off x="6350216" y="4975063"/>
            <a:ext cx="2139449" cy="1369763"/>
          </a:xfrm>
          <a:prstGeom prst="rect">
            <a:avLst/>
          </a:prstGeom>
        </p:spPr>
      </p:pic>
      <p:sp>
        <p:nvSpPr>
          <p:cNvPr id="174" name="Textfeld 173">
            <a:extLst>
              <a:ext uri="{FF2B5EF4-FFF2-40B4-BE49-F238E27FC236}">
                <a16:creationId xmlns:a16="http://schemas.microsoft.com/office/drawing/2014/main" id="{0C54D3D9-58CC-4B58-8AA5-6770818CB2E6}"/>
              </a:ext>
            </a:extLst>
          </p:cNvPr>
          <p:cNvSpPr txBox="1"/>
          <p:nvPr/>
        </p:nvSpPr>
        <p:spPr>
          <a:xfrm>
            <a:off x="4969174" y="4149336"/>
            <a:ext cx="68866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Port</a:t>
            </a:r>
            <a:endParaRPr lang="en-CH" dirty="0"/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92673DB8-DC51-439A-8123-4FBBE728B1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456" t="55244" r="47555" b="32555"/>
          <a:stretch/>
        </p:blipFill>
        <p:spPr>
          <a:xfrm>
            <a:off x="2306917" y="728112"/>
            <a:ext cx="1755296" cy="1299227"/>
          </a:xfrm>
          <a:prstGeom prst="rect">
            <a:avLst/>
          </a:prstGeom>
        </p:spPr>
      </p:pic>
      <p:pic>
        <p:nvPicPr>
          <p:cNvPr id="177" name="Grafik 176">
            <a:extLst>
              <a:ext uri="{FF2B5EF4-FFF2-40B4-BE49-F238E27FC236}">
                <a16:creationId xmlns:a16="http://schemas.microsoft.com/office/drawing/2014/main" id="{CDB55BE1-CCFF-4D9A-96B6-59B079CE51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456" t="42440" r="47555" b="46337"/>
          <a:stretch/>
        </p:blipFill>
        <p:spPr>
          <a:xfrm>
            <a:off x="4067081" y="1065391"/>
            <a:ext cx="1698170" cy="1156190"/>
          </a:xfrm>
          <a:prstGeom prst="rect">
            <a:avLst/>
          </a:prstGeom>
        </p:spPr>
      </p:pic>
      <p:sp>
        <p:nvSpPr>
          <p:cNvPr id="178" name="Rechteck 177">
            <a:extLst>
              <a:ext uri="{FF2B5EF4-FFF2-40B4-BE49-F238E27FC236}">
                <a16:creationId xmlns:a16="http://schemas.microsoft.com/office/drawing/2014/main" id="{14C9088A-0F25-4930-8321-A345AD3C2902}"/>
              </a:ext>
            </a:extLst>
          </p:cNvPr>
          <p:cNvSpPr/>
          <p:nvPr/>
        </p:nvSpPr>
        <p:spPr>
          <a:xfrm>
            <a:off x="4045550" y="846642"/>
            <a:ext cx="1698172" cy="1317020"/>
          </a:xfrm>
          <a:prstGeom prst="rect">
            <a:avLst/>
          </a:prstGeom>
          <a:solidFill>
            <a:schemeClr val="accent6">
              <a:lumMod val="40000"/>
              <a:lumOff val="60000"/>
              <a:alpha val="2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07DA9A49-39D0-435C-BCEA-BCEDE7150BD4}"/>
              </a:ext>
            </a:extLst>
          </p:cNvPr>
          <p:cNvSpPr txBox="1"/>
          <p:nvPr/>
        </p:nvSpPr>
        <p:spPr>
          <a:xfrm rot="16200000">
            <a:off x="8207347" y="692373"/>
            <a:ext cx="81209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Port</a:t>
            </a:r>
            <a:endParaRPr lang="en-CH" dirty="0"/>
          </a:p>
        </p:txBody>
      </p:sp>
      <p:pic>
        <p:nvPicPr>
          <p:cNvPr id="183" name="Grafik 182">
            <a:extLst>
              <a:ext uri="{FF2B5EF4-FFF2-40B4-BE49-F238E27FC236}">
                <a16:creationId xmlns:a16="http://schemas.microsoft.com/office/drawing/2014/main" id="{44E0D328-792A-4869-AF44-1CB14D775F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413" t="17015" r="4338" b="70286"/>
          <a:stretch/>
        </p:blipFill>
        <p:spPr>
          <a:xfrm>
            <a:off x="136087" y="303904"/>
            <a:ext cx="1698171" cy="1173626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CCF7592-DD43-4242-BE7A-7E9335DCAF2C}"/>
              </a:ext>
            </a:extLst>
          </p:cNvPr>
          <p:cNvSpPr txBox="1"/>
          <p:nvPr/>
        </p:nvSpPr>
        <p:spPr>
          <a:xfrm>
            <a:off x="2224562" y="4149336"/>
            <a:ext cx="184621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ECHO Port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5D3C48C-F60A-4638-BEEB-45A4E2FA7815}"/>
              </a:ext>
            </a:extLst>
          </p:cNvPr>
          <p:cNvCxnSpPr>
            <a:cxnSpLocks/>
            <a:stCxn id="175" idx="2"/>
            <a:endCxn id="40" idx="3"/>
          </p:cNvCxnSpPr>
          <p:nvPr/>
        </p:nvCxnSpPr>
        <p:spPr>
          <a:xfrm>
            <a:off x="3184565" y="2027339"/>
            <a:ext cx="1" cy="1245665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A73911F-F151-4922-A10C-7C73474B1E89}"/>
              </a:ext>
            </a:extLst>
          </p:cNvPr>
          <p:cNvSpPr txBox="1"/>
          <p:nvPr/>
        </p:nvSpPr>
        <p:spPr>
          <a:xfrm rot="16200000">
            <a:off x="2953733" y="2931838"/>
            <a:ext cx="461665" cy="11439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de-CH" dirty="0"/>
              <a:t>ECHO Port</a:t>
            </a:r>
            <a:endParaRPr lang="en-CH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86DBC17-8A3C-456C-84FB-5AD10BDDE268}"/>
              </a:ext>
            </a:extLst>
          </p:cNvPr>
          <p:cNvCxnSpPr>
            <a:cxnSpLocks/>
            <a:stCxn id="142" idx="0"/>
            <a:endCxn id="36" idx="2"/>
          </p:cNvCxnSpPr>
          <p:nvPr/>
        </p:nvCxnSpPr>
        <p:spPr>
          <a:xfrm flipH="1" flipV="1">
            <a:off x="3147671" y="4518668"/>
            <a:ext cx="1" cy="456395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8A59C1-4BAB-4296-9F3B-F8655190AE61}"/>
              </a:ext>
            </a:extLst>
          </p:cNvPr>
          <p:cNvSpPr txBox="1"/>
          <p:nvPr/>
        </p:nvSpPr>
        <p:spPr>
          <a:xfrm>
            <a:off x="2051148" y="6365970"/>
            <a:ext cx="643851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BE7A5F0B-3815-4ECD-B51B-40D501558746}"/>
              </a:ext>
            </a:extLst>
          </p:cNvPr>
          <p:cNvSpPr txBox="1"/>
          <p:nvPr/>
        </p:nvSpPr>
        <p:spPr>
          <a:xfrm>
            <a:off x="2438583" y="470995"/>
            <a:ext cx="513263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de-CH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E01F62AB-B60A-4A2F-B014-B3F9EBE6502B}"/>
              </a:ext>
            </a:extLst>
          </p:cNvPr>
          <p:cNvCxnSpPr>
            <a:cxnSpLocks/>
          </p:cNvCxnSpPr>
          <p:nvPr/>
        </p:nvCxnSpPr>
        <p:spPr>
          <a:xfrm>
            <a:off x="1638300" y="635047"/>
            <a:ext cx="78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9397C95-1151-4254-9971-1BDF9653D9EC}"/>
              </a:ext>
            </a:extLst>
          </p:cNvPr>
          <p:cNvCxnSpPr>
            <a:cxnSpLocks/>
          </p:cNvCxnSpPr>
          <p:nvPr/>
        </p:nvCxnSpPr>
        <p:spPr>
          <a:xfrm>
            <a:off x="2975756" y="3752674"/>
            <a:ext cx="0" cy="396662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21D84F6-6C8A-4A10-B49D-5875DE5D36FD}"/>
              </a:ext>
            </a:extLst>
          </p:cNvPr>
          <p:cNvCxnSpPr>
            <a:cxnSpLocks/>
          </p:cNvCxnSpPr>
          <p:nvPr/>
        </p:nvCxnSpPr>
        <p:spPr>
          <a:xfrm flipV="1">
            <a:off x="3338946" y="3734669"/>
            <a:ext cx="4330" cy="389328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A994DCC-68C3-4FF6-91B9-A3BB01888875}"/>
              </a:ext>
            </a:extLst>
          </p:cNvPr>
          <p:cNvCxnSpPr>
            <a:stCxn id="174" idx="0"/>
            <a:endCxn id="182" idx="1"/>
          </p:cNvCxnSpPr>
          <p:nvPr/>
        </p:nvCxnSpPr>
        <p:spPr>
          <a:xfrm rot="5400000" flipH="1" flipV="1">
            <a:off x="5530326" y="1066268"/>
            <a:ext cx="2866250" cy="3299886"/>
          </a:xfrm>
          <a:prstGeom prst="bentConnector3">
            <a:avLst>
              <a:gd name="adj1" fmla="val 18910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701333-1A3D-49EA-BCB6-28CA33B88952}"/>
              </a:ext>
            </a:extLst>
          </p:cNvPr>
          <p:cNvCxnSpPr>
            <a:stCxn id="144" idx="0"/>
            <a:endCxn id="174" idx="2"/>
          </p:cNvCxnSpPr>
          <p:nvPr/>
        </p:nvCxnSpPr>
        <p:spPr>
          <a:xfrm flipV="1">
            <a:off x="5312736" y="4518668"/>
            <a:ext cx="772" cy="4669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F6B63D-3A0C-4BAE-A4EF-2AF129BDF5D7}"/>
              </a:ext>
            </a:extLst>
          </p:cNvPr>
          <p:cNvCxnSpPr>
            <a:cxnSpLocks/>
          </p:cNvCxnSpPr>
          <p:nvPr/>
        </p:nvCxnSpPr>
        <p:spPr>
          <a:xfrm flipV="1">
            <a:off x="5501858" y="1134873"/>
            <a:ext cx="467951" cy="169356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54BCC30-202F-4E50-8D45-D1877A241421}"/>
              </a:ext>
            </a:extLst>
          </p:cNvPr>
          <p:cNvCxnSpPr>
            <a:stCxn id="182" idx="0"/>
            <a:endCxn id="177" idx="2"/>
          </p:cNvCxnSpPr>
          <p:nvPr/>
        </p:nvCxnSpPr>
        <p:spPr>
          <a:xfrm rot="10800000" flipV="1">
            <a:off x="4916166" y="877039"/>
            <a:ext cx="3512562" cy="1344542"/>
          </a:xfrm>
          <a:prstGeom prst="bentConnector4">
            <a:avLst>
              <a:gd name="adj1" fmla="val 17352"/>
              <a:gd name="adj2" fmla="val 117002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92DE2D-1B77-4983-BC79-06D0BB3B539A}"/>
              </a:ext>
            </a:extLst>
          </p:cNvPr>
          <p:cNvCxnSpPr>
            <a:stCxn id="174" idx="2"/>
            <a:endCxn id="153" idx="0"/>
          </p:cNvCxnSpPr>
          <p:nvPr/>
        </p:nvCxnSpPr>
        <p:spPr>
          <a:xfrm>
            <a:off x="5313508" y="4518668"/>
            <a:ext cx="2106433" cy="456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87E03-BA48-4BDA-BE34-1E93C904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Technologien: Tools und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21304-078B-40E8-BB9E-568A11C0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JProfiler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Qualit</a:t>
            </a:r>
            <a:r>
              <a:rPr lang="de-CH" dirty="0" err="1"/>
              <a:t>ätssicherungsmassnahme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Joda</a:t>
            </a:r>
            <a:r>
              <a:rPr lang="de-CH" dirty="0"/>
              <a:t> (Datum und Zeit)</a:t>
            </a:r>
          </a:p>
          <a:p>
            <a:endParaRPr lang="de-CH" dirty="0"/>
          </a:p>
          <a:p>
            <a:r>
              <a:rPr lang="de-CH" dirty="0"/>
              <a:t>Audio und Grafik</a:t>
            </a:r>
          </a:p>
          <a:p>
            <a:pPr lvl="1"/>
            <a:r>
              <a:rPr lang="de-CH" dirty="0"/>
              <a:t>Grafik: kenney.nl (unter </a:t>
            </a:r>
            <a:r>
              <a:rPr lang="de-CH" i="1" dirty="0" err="1"/>
              <a:t>public</a:t>
            </a:r>
            <a:r>
              <a:rPr lang="de-CH" i="1" dirty="0"/>
              <a:t> </a:t>
            </a:r>
            <a:r>
              <a:rPr lang="de-CH" i="1" dirty="0" err="1"/>
              <a:t>domain</a:t>
            </a:r>
            <a:r>
              <a:rPr lang="de-CH" i="1" dirty="0"/>
              <a:t> CC0</a:t>
            </a:r>
            <a:r>
              <a:rPr lang="de-CH" dirty="0"/>
              <a:t> lizenziert)</a:t>
            </a:r>
          </a:p>
          <a:p>
            <a:pPr lvl="1"/>
            <a:r>
              <a:rPr lang="de-CH" dirty="0"/>
              <a:t>Audio: Eigenproduktion</a:t>
            </a:r>
          </a:p>
        </p:txBody>
      </p:sp>
    </p:spTree>
    <p:extLst>
      <p:ext uri="{BB962C8B-B14F-4D97-AF65-F5344CB8AC3E}">
        <p14:creationId xmlns:p14="http://schemas.microsoft.com/office/powerpoint/2010/main" val="2944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84A8B-A060-4BBE-A21F-39F64A3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ACFDC-1A9C-4530-9055-FF15EAA1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Pair Programming</a:t>
            </a:r>
          </a:p>
          <a:p>
            <a:pPr lvl="1"/>
            <a:r>
              <a:rPr lang="de-CH" dirty="0"/>
              <a:t>Protokoll im </a:t>
            </a:r>
            <a:r>
              <a:rPr lang="de-CH" dirty="0" err="1"/>
              <a:t>Repo</a:t>
            </a:r>
            <a:r>
              <a:rPr lang="de-CH" dirty="0"/>
              <a:t>-Wiki</a:t>
            </a:r>
          </a:p>
        </p:txBody>
      </p:sp>
    </p:spTree>
    <p:extLst>
      <p:ext uri="{BB962C8B-B14F-4D97-AF65-F5344CB8AC3E}">
        <p14:creationId xmlns:p14="http://schemas.microsoft.com/office/powerpoint/2010/main" val="13792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6EFD-504B-40F1-A8C0-EB1EEA64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</a:t>
            </a:r>
            <a:endParaRPr lang="de-CH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BF13C82-758E-4721-8F68-78AC6A00F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63179"/>
              </p:ext>
            </p:extLst>
          </p:nvPr>
        </p:nvGraphicFramePr>
        <p:xfrm>
          <a:off x="838200" y="183677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5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84A8B-A060-4BBE-A21F-39F64A3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ACFDC-1A9C-4530-9055-FF15EAA1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Pair Programming</a:t>
            </a:r>
          </a:p>
          <a:p>
            <a:pPr lvl="1"/>
            <a:r>
              <a:rPr lang="de-CH" dirty="0"/>
              <a:t>Protokoll im Repository-Wiki 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JProfiler</a:t>
            </a:r>
            <a:endParaRPr lang="de-CH" dirty="0"/>
          </a:p>
          <a:p>
            <a:pPr lvl="1"/>
            <a:r>
              <a:rPr lang="de-CH" dirty="0"/>
              <a:t>Informationen zum laufendem Programm</a:t>
            </a:r>
          </a:p>
        </p:txBody>
      </p:sp>
    </p:spTree>
    <p:extLst>
      <p:ext uri="{BB962C8B-B14F-4D97-AF65-F5344CB8AC3E}">
        <p14:creationId xmlns:p14="http://schemas.microsoft.com/office/powerpoint/2010/main" val="25873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A0D2-E27A-4F12-ACD5-02A8F285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16EE-33ED-4CB0-8777-D625486E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963B8-1382-4514-B817-18B429EB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" y="0"/>
            <a:ext cx="10221349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FD209-9F7D-4888-8756-F0695A7492EC}"/>
              </a:ext>
            </a:extLst>
          </p:cNvPr>
          <p:cNvCxnSpPr>
            <a:cxnSpLocks/>
          </p:cNvCxnSpPr>
          <p:nvPr/>
        </p:nvCxnSpPr>
        <p:spPr>
          <a:xfrm>
            <a:off x="6715476" y="13552"/>
            <a:ext cx="0" cy="367888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2E4BE-AB87-4436-BB3D-3B484B7543BD}"/>
              </a:ext>
            </a:extLst>
          </p:cNvPr>
          <p:cNvCxnSpPr>
            <a:cxnSpLocks/>
          </p:cNvCxnSpPr>
          <p:nvPr/>
        </p:nvCxnSpPr>
        <p:spPr>
          <a:xfrm flipH="1">
            <a:off x="5329646" y="3692434"/>
            <a:ext cx="1385831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CED60-B93F-4489-914C-E602BD0F3022}"/>
              </a:ext>
            </a:extLst>
          </p:cNvPr>
          <p:cNvCxnSpPr>
            <a:cxnSpLocks/>
          </p:cNvCxnSpPr>
          <p:nvPr/>
        </p:nvCxnSpPr>
        <p:spPr>
          <a:xfrm>
            <a:off x="5329646" y="3692434"/>
            <a:ext cx="0" cy="315201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202244-C405-4232-A785-DEB3B74D06E8}"/>
              </a:ext>
            </a:extLst>
          </p:cNvPr>
          <p:cNvCxnSpPr>
            <a:cxnSpLocks/>
          </p:cNvCxnSpPr>
          <p:nvPr/>
        </p:nvCxnSpPr>
        <p:spPr>
          <a:xfrm>
            <a:off x="982138" y="-13816"/>
            <a:ext cx="0" cy="687181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8F8A2-6722-4EA5-ADAF-4E53354B9EFC}"/>
              </a:ext>
            </a:extLst>
          </p:cNvPr>
          <p:cNvCxnSpPr>
            <a:cxnSpLocks/>
          </p:cNvCxnSpPr>
          <p:nvPr/>
        </p:nvCxnSpPr>
        <p:spPr>
          <a:xfrm>
            <a:off x="11186070" y="-13816"/>
            <a:ext cx="20604" cy="6871816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77B10-1B29-40A7-8306-9E31414BC5F0}"/>
              </a:ext>
            </a:extLst>
          </p:cNvPr>
          <p:cNvSpPr txBox="1"/>
          <p:nvPr/>
        </p:nvSpPr>
        <p:spPr>
          <a:xfrm>
            <a:off x="3382316" y="3507768"/>
            <a:ext cx="80989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de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02BBD-85B9-42BA-9873-58FF7FD30D4B}"/>
              </a:ext>
            </a:extLst>
          </p:cNvPr>
          <p:cNvSpPr txBox="1"/>
          <p:nvPr/>
        </p:nvSpPr>
        <p:spPr>
          <a:xfrm>
            <a:off x="8454588" y="3507768"/>
            <a:ext cx="80989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82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84A8B-A060-4BBE-A21F-39F64A3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ACFDC-1A9C-4530-9055-FF15EAA1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Pair Programming</a:t>
            </a:r>
          </a:p>
          <a:p>
            <a:pPr lvl="1"/>
            <a:r>
              <a:rPr lang="de-CH" dirty="0"/>
              <a:t>Protokoll im </a:t>
            </a:r>
            <a:r>
              <a:rPr lang="de-CH" dirty="0" err="1"/>
              <a:t>Repo</a:t>
            </a:r>
            <a:r>
              <a:rPr lang="de-CH" dirty="0"/>
              <a:t>-Wiki 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Code Review</a:t>
            </a:r>
          </a:p>
          <a:p>
            <a:pPr lvl="1"/>
            <a:r>
              <a:rPr lang="de-CH" dirty="0"/>
              <a:t>Regelmässiges Durchlesen von verändertem Code</a:t>
            </a:r>
          </a:p>
          <a:p>
            <a:pPr lvl="1"/>
            <a:endParaRPr lang="de-CH" dirty="0"/>
          </a:p>
          <a:p>
            <a:r>
              <a:rPr lang="de-CH" dirty="0"/>
              <a:t>Javadoc</a:t>
            </a:r>
          </a:p>
          <a:p>
            <a:pPr lvl="1"/>
            <a:r>
              <a:rPr lang="de-CH" dirty="0"/>
              <a:t>Stets aktualisiert bei Fortschritt im Code</a:t>
            </a:r>
          </a:p>
          <a:p>
            <a:pPr lvl="1"/>
            <a:r>
              <a:rPr lang="de-CH" dirty="0" err="1"/>
              <a:t>Win-Win</a:t>
            </a:r>
            <a:r>
              <a:rPr lang="de-CH" dirty="0"/>
              <a:t>: direkte Kommentare und alleinstehendes Dokument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46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215</Words>
  <Application>Microsoft Office PowerPoint</Application>
  <PresentationFormat>Breitbild</PresentationFormat>
  <Paragraphs>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Meilenstein 3 – Gruppe 3 Co-ops Vector Racer</vt:lpstr>
      <vt:lpstr>Spielstatus</vt:lpstr>
      <vt:lpstr>PowerPoint-Präsentation</vt:lpstr>
      <vt:lpstr>Technologien: Tools und Libraries</vt:lpstr>
      <vt:lpstr>Qualitätssicherung</vt:lpstr>
      <vt:lpstr>Pair Programming </vt:lpstr>
      <vt:lpstr>Qualitätssicherung</vt:lpstr>
      <vt:lpstr>PowerPoint-Präsentation</vt:lpstr>
      <vt:lpstr>Qualitätssicherung</vt:lpstr>
      <vt:lpstr>Progress Report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Spielbeschreibung</dc:title>
  <dc:creator>Nakarin Srijumrat</dc:creator>
  <cp:lastModifiedBy>Nakarin Srijumrat</cp:lastModifiedBy>
  <cp:revision>32</cp:revision>
  <dcterms:created xsi:type="dcterms:W3CDTF">2019-02-27T07:39:42Z</dcterms:created>
  <dcterms:modified xsi:type="dcterms:W3CDTF">2019-04-10T14:07:37Z</dcterms:modified>
</cp:coreProperties>
</file>