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59" r:id="rId4"/>
    <p:sldId id="257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A9AC3-599F-4B0C-1D22-8813E7E2084A}" v="3993" dt="2025-06-04T17:31:4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12541 9413 16383 0 0,'5'0'0'0'0,"5"0"0"0"0,6 0 0 0 0,5 0 0 0 0,3 0 0 0 0,2 0 0 0 0,2 0 0 0 0,-1 0 0 0 0,1 0 0 0 0,-1 0 0 0 0,0 0 0 0 0,0 0 0 0 0,0 0 0 0 0,0 0 0 0 0,-1 0 0 0 0,0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0,-4 0 0 0 0,-1 0 0 0 0,0 0 0 0 0,1 0 0 0 0,1 0 0 0 0,1 0 0 0 0,2 0 0 0 0,0 0 0 0 0,0 0 0 0 0,1 0 0 0 0,-1 0 0 0 0,1 0 0 0 0,0 0 0 0 0,-1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0,-4 0 0 0 0,-1 0 0 0 0,0 0 0 0 0,0 0 0 0 0,3 0 0 0 0,0 0 0 0 0,1 0 0 0 0,1 0 0 0 0,1 0 0 0 0,0 0 0 0 0,-1 0 0 0 0,1 0 0 0 0,0 0 0 0 0,-1 0 0 0 0,1 0 0 0 0,-1 0 0 0 0,1 0 0 0 0,-1 0 0 0 0,1 0 0 0 0,-1 0 0 0 0,1 0 0 0 0,-1 0 0 0 0,0 0 0 0 0,1 0 0 0 0,-1 0 0 0 0,1 0 0 0 0,-5 0 0 0 0,-2 0 0 0 0,1 0 0 0 0,1 0 0 0 0,1 0 0 0 0,1 0 0 0 0,-3 0 0 0 0,-1 0 0 0 0,1 0 0 0 0,1 0 0 0 0,2 0 0 0 0,0 0 0 0 0,2 0 0 0 0,0 0 0 0 0,-4 0 0 0 0,-1 0 0 0 0,0 0 0 0 0,1 0 0 0 0,1 0 0 0 0,2 0 0 0 0,0 0 0 0 0,-3 0 0 0 0,-2 0 0 0 0,1 0 0 0 0,1 0 0 0 0,2 0 0 0 0,0 0 0 0 0,2 0 0 0 0,0 0 0 0 0,1 0 0 0 0,-1 0 0 0 0,1 0 0 0 0,0 0 0 0 0,-1 0 0 0 0,1 0 0 0 0,-5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28021 7832 16383 0 0,'0'4'0'0'0,"4"2"0"0"0,2 4 0 0 0,0 5 0 0 0,-1 5 0 0 0,2-2 0 0 0,1 1 0 0 0,4-2 0 0 0,-1-1 0 0 0,-2 3 0 0 0,-7-3 0 0 0,-4 1 0 0 0,-6-3 0 0 0,-2 1 0 0 0,-3-2 0 0 0,0 1 0 0 0,-2-1 0 0 0,1-4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27331 7938 16383 0 0,'0'4'0'0'0,"0"6"0"0"0,0 7 0 0 0,0 3 0 0 0,5 0 0 0 0,1 0 0 0 0,4-3 0 0 0,1 0 0 0 0,2-3 0 0 0,0 1 0 0 0,1-2 0 0 0,-1 1 0 0 0,2-2 0 0 0,-2-3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27331 7990 16383 0 0,'0'-4'0'0'0,"0"-7"0"0"0,0-5 0 0 0,5 0 0 0 0,5 2 0 0 0,2 0 0 0 0,-2-3 0 0 0,3 2 0 0 0,-2-1 0 0 0,2 1 0 0 0,-1 0 0 0 0,2 2 0 0 0,-1 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27411 7620 16383 0 0,'0'-4'0'0'0,"5"-2"0"0"0,1-5 0 0 0,4 1 0 0 0,0-4 0 0 0,4 2 0 0 0,-1-3 0 0 0,1 2 0 0 0,-1-2 0 0 0,2 3 0 0 0,-2-3 0 0 0,1 3 0 0 0,-2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27437 7647 16383 0 0,'5'0'0'0'0,"1"5"0"0"0,4 1 0 0 0,1 4 0 0 0,2 0 0 0 0,4-1 0 0 0,-1 3 0 0 0,-3-2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23839 7461 16383 0 0,'-5'0'0'0'0,"-5"0"0"0"0,-2 5 0 0 0,-3 1 0 0 0,2 4 0 0 0,-3 1 0 0 0,-2-3 0 0 0,1 4 0 0 0,5 2 0 0 0,-2 1 0 0 0,3 1 0 0 0,7-2 0 0 0,5 1 0 0 0,6-2 0 0 0,7-3 0 0 0,0 1 0 0 0,-1 4 0 0 0,1-2 0 0 0,3 2 0 0 0,-2 4 0 0 0,-3 1 0 0 0,-4-1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23709 7938 16383 0 0,'0'-5'0'0'0,"5"-1"0"0"0,1-4 0 0 0,4-1 0 0 0,0-2 0 0 0,-1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23813 7805 16383 0 0,'-5'0'0'0'0,"-1"5"0"0"0,-4 1 0 0 0,0 4 0 0 0,1 5 0 0 0,-3 0 0 0 0,2 2 0 0 0,2 2 0 0 0,-2-1 0 0 0,0 0 0 0 0,3 1 0 0 0,-3-2 0 0 0,5-4 0 0 0,8-4 0 0 0,4 1 0 0 0,5-2 0 0 0,0 3 0 0 0,3-1 0 0 0,-2 3 0 0 0,3-1 0 0 0,-3 1 0 0 0,2 0 0 0 0,2-3 0 0 0,-1-4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25454 7914 16383 0 0,'0'-4'0'0'0,"-4"-2"0"0"0,-6 0 0 0 0,-2-3 0 0 0,-3 0 0 0 0,1 1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25403 7861 16383 0 0,'-4'0'0'0'0,"-7"0"0"0"0,0-5 0 0 0,5-1 0 0 0,4 5 0 0 0,2 7 0 0 0,6 2 0 0 0,2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18971 9413 16383 0 0,'0'0'0'0'0,"4"0"0"0"0,7 0 0 0 0,5 0 0 0 0,5 0 0 0 0,3 0 0 0 0,2 0 0 0 0,1 0 0 0 0,0 0 0 0 0,1 0 0 0 0,0 0 0 0 0,-1 0 0 0 0,0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0,-4 0 0 0 0,-1 0 0 0 0,-1 0 0 0 0,2 0 0 0 0,1 0 0 0 0,2 0 0 0 0,-4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25453 7938 16383 0 0,'0'4'0'0'0,"0"6"0"0"0,-4 2 0 0 0,-7-2 0 0 0,0 3 0 0 0,0 3 0 0 0,-1-2 0 0 0,-4 3 0 0 0,1 2 0 0 0,-1-3 0 0 0,2 2 0 0 0,-2-3 0 0 0,3 0 0 0 0,3-6 0 0 0,8-5 0 0 0,4-4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25506 7594 16383 0 0,'-5'0'0'0'0,"-1"-5"0"0"0,-4-1 0 0 0,0-4 0 0 0,-4-1 0 0 0,1-2 0 0 0,-1 0 0 0 0,1-1 0 0 0,-2-4 0 0 0,-2 2 0 0 0,1-1 0 0 0,4-2 0 0 0,-1 2 0 0 0,6 4 0 0 0,9 4 0 0 0,5 8 0 0 0,0 5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25479 7594 16383 0 0,'0'4'0'0'0,"0"7"0"0"0,-4 0 0 0 0,-2 4 0 0 0,-4-1 0 0 0,-1 1 0 0 0,-2-1 0 0 0,0 1 0 0 0,3 3 0 0 0,-2-3 0 0 0,2-2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21325 7594 16383 0 0,'-4'0'0'0'0,"-2"-5"0"0"0,-4-1 0 0 0,-1-4 0 0 0,-2-1 0 0 0,0-2 0 0 0,-1 0 0 0 0,0-1 0 0 0,0 1 0 0 0,1-2 0 0 0,-1 2 0 0 0,1-1 0 0 0,-1 1 0 0 0,2 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21300 7681 16383 0 0,'-5'0'0'0'0,"-5"0"0"0"0,-6 0 0 0 0,-5 0 0 0 0,2 11 0 0 0,3 4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21300 7912 16383 0 0,'0'-5'0'0'0,"-4"-1"0"0"0,-7 0 0 0 0,-1-3 0 0 0,-2 0 0 0 0,0-3 0 0 0,3-4 0 0 0,-2 0 0 0 0,-2 4 0 0 0,1 3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21299 7965 16383 0 0,'-4'0'0'0'0,"-7"0"0"0"0,0 5 0 0 0,-4 1 0 0 0,1 4 0 0 0,-2 0 0 0 0,3 4 0 0 0,-2-1 0 0 0,-3-3 0 0 0,2 1 0 0 0,0 0 0 0 0,1-3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19024 7515 16383 0 0,'-5'0'0'0'0,"-5"0"0"0"0,-7 0 0 0 0,-3 0 0 0 0,0 5 0 0 0,0 0 0 0 0,-2 1 0 0 0,4 3 0 0 0,4 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18891 7594 16383 0 0,'0'5'0'0'0,"5"1"0"0"0,1 4 0 0 0,4 0 0 0 0,1 4 0 0 0,2-1 0 0 0,4-3 0 0 0,-1 1 0 0 0,-3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18975 7911 16383 0 0,'0'5'0'0'0,"0"5"0"0"0,0 6 0 0 0,0 5 0 0 0,5-1 0 0 0,1 0 0 0 0,-1-3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23680 9413 16383 0 0,'5'0'0'0'0,"5"0"0"0"0,6 0 0 0 0,5 0 0 0 0,3 0 0 0 0,2 0 0 0 0,1 0 0 0 0,1 0 0 0 0,0 0 0 0 0,-1 0 0 0 0,0 0 0 0 0,0 0 0 0 0,0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0,-4 0 0 0 0,-1 0 0 0 0,-1 0 0 0 0,2 0 0 0 0,2 0 0 0 0,0 0 0 0 0,1 0 0 0 0,1 0 0 0 0,1 0 0 0 0,-1 0 0 0 0,1 0 0 0 0,0 0 0 0 0,0 0 0 0 0,-1 0 0 0 0,1 0 0 0 0,-1 0 0 0 0,1 0 0 0 0,-1 0 0 0 0,1 0 0 0 0,-1 0 0 0 0,0 0 0 0 0,1 0 0 0 0,-5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18944 7887 16383 0 0,'0'-4'0'0'0,"5"-2"0"0"0,5 0 0 0 0,2-3 0 0 0,3-1 0 0 0,3 3 0 0 0,-1 1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16457 7833 16383 0 0,'5'0'0'0'0,"1"5"0"0"0,4 1 0 0 0,5-1 0 0 0,0 4 0 0 0,2 1 0 0 0,-2 2 0 0 0,1 0 0 0 0,-3-3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16563 7938 16383 0 0,'-5'0'0'0'0,"-5"0"0"0"0,-6 0 0 0 0,-1 5 0 0 0,-1 1 0 0 0,-2-1 0 0 0,-3 0 0 0 0,4 3 0 0 0,-1 0 0 0 0,-1-1 0 0 0,4 2 0 0 0,-1 0 0 0 0,-1-1 0 0 0,2-3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16510 7408 16383 0 0,'0'5'0'0'0,"4"1"0"0"0,2 4 0 0 0,5 1 0 0 0,-1 2 0 0 0,4 0 0 0 0,-2 1 0 0 0,3-1 0 0 0,-2 2 0 0 0,2-2 0 0 0,-3 1 0 0 0,-2-1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16643 7567 16383 0 0,'0'5'0'0'0,"-5"1"0"0"0,-5-1 0 0 0,-2 4 0 0 0,-3 1 0 0 0,1 2 0 0 0,-1 0 0 0 0,1 1 0 0 0,-1 0 0 0 0,-2-3 0 0 0,1 1 0 0 0,-1-1 0 0 0,-2-2 0 0 0,2-3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12647 7408 16383 0 0,'0'5'0'0'0,"-4"1"0"0"0,-2 4 0 0 0,-5 1 0 0 0,-4 2 0 0 0,-4 0 0 0 0,-4-3 0 0 0,2 1 0 0 0,1 0 0 0 0,-2-3 0 0 0,4 2 0 0 0,0-1 0 0 0,8-2 0 0 0,9-2 0 0 0,11-2 0 0 0,2 3 0 0 0,5 1 0 0 0,3-1 0 0 0,3-2 0 0 0,-3 3 0 0 0,1 1 0 0 0,0-2 0 0 0,2-1 0 0 0,-4 3 0 0 0,0 0 0 0 0,1-2 0 0 0,2-1 0 0 0,-3 2 0 0 0,-5 6 0 0 0,-9-1 0 0 0,-6 3 0 0 0,-6-1 0 0 0,-3-4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12462 7805 16383 0 0,'0'5'0'0'0,"0"5"0"0"0,-4 2 0 0 0,-2 3 0 0 0,0 3 0 0 0,-3-1 0 0 0,0 1 0 0 0,-3-3 0 0 0,4-3 0 0 0,5 0 0 0 0,7-2 0 0 0,2 2 0 0 0,5-1 0 0 0,1 2 0 0 0,3-1 0 0 0,2-2 0 0 0,0 0 0 0 0,1 0 0 0 0,-3-2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19050 10530 16383 0 0,'0'-4'0'0'0,"0"-7"0"0"0,4 0 0 0 0,2-4 0 0 0,0-3 0 0 0,3 1 0 0 0,1-1 0 0 0,-3-2 0 0 0,-1-2 0 0 0,2 3 0 0 0,0 0 0 0 0,-1-2 0 0 0,-2-1 0 0 0,2 3 0 0 0,1 0 0 0 0,-2-1 0 0 0,-1-1 0 0 0,2 2 0 0 0,1 0 0 0 0,-2-1 0 0 0,-1-2 0 0 0,-2-1 0 0 0,-1-2 0 0 0,-1-1 0 0 0,-1 0 0 0 0,-5 4 0 0 0,-1 1 0 0 0,-5 5 0 0 0,0-1 0 0 0,-2 4 0 0 0,0-1 0 0 0,3-2 0 0 0,-2 1 0 0 0,2 8 0 0 0,2 9 0 0 0,-2 5 0 0 0,1 5 0 0 0,2 6 0 0 0,1 4 0 0 0,3 2 0 0 0,-3-2 0 0 0,0-1 0 0 0,0 1 0 0 0,2-8 0 0 0,1-11 0 0 0,1-10 0 0 0,1-9 0 0 0,6-2 0 0 0,1-1 0 0 0,0-3 0 0 0,-1-2 0 0 0,-2-1 0 0 0,4 3 0 0 0,5 6 0 0 0,0 1 0 0 0,3 2 0 0 0,3 5 0 0 0,3 3 0 0 0,3 2 0 0 0,1 2 0 0 0,1 1 0 0 0,1 0 0 0 0,-4 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10583 7567 16383 0 0,'-4'0'0'0'0,"-7"0"0"0"0,-5 0 0 0 0,-5 0 0 0 0,-3 0 0 0 0,3 5 0 0 0,0 1 0 0 0,-1-1 0 0 0,-1 0 0 0 0,-2-2 0 0 0,5 4 0 0 0,0 0 0 0 0,-1-1 0 0 0,-1-2 0 0 0,4 4 0 0 0,-1 0 0 0 0,-1-2 0 0 0,-2-1 0 0 0,-1-2 0 0 0,3 4 0 0 0,0-1 0 0 0,0 0 0 0 0,2 3 0 0 0,1 0 0 0 0,-2-2 0 0 0,2 3 0 0 0,0 0 0 0 0,-2-3 0 0 0,3 3 0 0 0,-1 0 0 0 0,-2-3 0 0 0,2 3 0 0 0,0-1 0 0 0,-2-1 0 0 0,2 1 0 0 0,0 1 0 0 0,-2-3 0 0 0,2 3 0 0 0,0-1 0 0 0,2 3 0 0 0,0-1 0 0 0,-2-2 0 0 0,1 2 0 0 0,-1-1 0 0 0,-1-2 0 0 0,1 2 0 0 0,0-1 0 0 0,-2-2 0 0 0,2 3 0 0 0,0-1 0 0 0,-2-1 0 0 0,2 1 0 0 0,0 0 0 0 0,2 3 0 0 0,0 0 0 0 0,-2-3 0 0 0,1 1 0 0 0,-1 0 0 0 0,3 3 0 0 0,-1-2 0 0 0,2 2 0 0 0,-1 0 0 0 0,-3-4 0 0 0,2 2 0 0 0,-2-1 0 0 0,3 2 0 0 0,-1 0 0 0 0,1 1 0 0 0,0-1 0 0 0,-3-2 0 0 0,2 1 0 0 0,-2-1 0 0 0,3 2 0 0 0,-1-1 0 0 0,2 2 0 0 0,-2 0 0 0 0,-2 1 0 0 0,-3-2 0 0 0,2 2 0 0 0,0-1 0 0 0,-2-4 0 0 0,2 2 0 0 0,1-1 0 0 0,-3-2 0 0 0,4 2 0 0 0,-2-1 0 0 0,-1-2 0 0 0,3 2 0 0 0,-1 0 0 0 0,2 3 0 0 0,0-1 0 0 0,-3-2 0 0 0,3 2 0 0 0,-2-1 0 0 0,3 2 0 0 0,-1 0 0 0 0,-2-3 0 0 0,1 2 0 0 0,-1-2 0 0 0,3 4 0 0 0,-1-2 0 0 0,-3-2 0 0 0,2 1 0 0 0,0 0 0 0 0,1 2 0 0 0,0 0 0 0 0,2 1 0 0 0,-1-1 0 0 0,2 2 0 0 0,-2-1 0 0 0,-3-3 0 0 0,2 1 0 0 0,-2-1 0 0 0,3 2 0 0 0,-2-1 0 0 0,3-2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8493 8414 16383 0 0,'0'4'0'0'0,"0"7"0"0"0,0 5 0 0 0,0 5 0 0 0,0 3 0 0 0,0 2 0 0 0,0 1 0 0 0,0 1 0 0 0,0-1 0 0 0,-4 1 0 0 0,-2-1 0 0 0,0 0 0 0 0,1-1 0 0 0,-2-3 0 0 0,-1-3 0 0 0,1 1 0 0 0,2 1 0 0 0,1 1 0 0 0,7-3 0 0 0,7-6 0 0 0,6-4 0 0 0,5-9 0 0 0,3-4 0 0 0,3-2 0 0 0,-4-5 0 0 0,-2 0 0 0 0,1 1 0 0 0,1-2 0 0 0,1 1 0 0 0,1 2 0 0 0,1 2 0 0 0,0 3 0 0 0,-4-4 0 0 0,-2 1 0 0 0,1 0 0 0 0,1 2 0 0 0,2 1 0 0 0,-4-3 0 0 0,-1-1 0 0 0,2 1 0 0 0,1 2 0 0 0,1 1 0 0 0,-3-3 0 0 0,0-1 0 0 0,0 1 0 0 0,-2-3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27464 9413 16383 0 0,'4'0'0'0'0,"7"0"0"0"0,5 0 0 0 0,5 0 0 0 0,3 0 0 0 0,2 0 0 0 0,1 0 0 0 0,0 0 0 0 0,1 0 0 0 0,-1 0 0 0 0,0 0 0 0 0,0 0 0 0 0,0 0 0 0 0,-1 0 0 0 0,1 0 0 0 0,-5 0 0 0 0,-2 0 0 0 0,1 0 0 0 0,0 0 0 0 0,3 0 0 0 0,0 0 0 0 0,1 0 0 0 0,1 0 0 0 0,1 0 0 0 0,-1 0 0 0 0,1 0 0 0 0,-5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8811 9236 16383 0 0,'0'-5'0'0'0,"4"-1"0"0"0,7 1 0 0 0,5 0 0 0 0,5 2 0 0 0,3 1 0 0 0,2 1 0 0 0,1 0 0 0 0,0 1 0 0 0,1 0 0 0 0,0 1 0 0 0,-1-1 0 0 0,0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0,-4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8837 9578 16383 0 0,'5'0'0'0'0,"5"0"0"0"0,2-5 0 0 0,3-1 0 0 0,3 1 0 0 0,3 0 0 0 0,3 2 0 0 0,2 1 0 0 0,0 1 0 0 0,1 0 0 0 0,1 1 0 0 0,-1 0 0 0 0,0 1 0 0 0,-1-1 0 0 0,1 0 0 0 0,0 0 0 0 0,-1 0 0 0 0,1 0 0 0 0,-1 1 0 0 0,1-1 0 0 0,-1 0 0 0 0,0-1 0 0 0,1 1 0 0 0,-1 0 0 0 0,1 0 0 0 0,-1 0 0 0 0,1 0 0 0 0,-1 0 0 0 0,1 0 0 0 0,-1 0 0 0 0,0 0 0 0 0,1 0 0 0 0,-1 0 0 0 0,-4 5 0 0 0,-1 1 0 0 0,0 0 0 0 0,0-2 0 0 0,3 0 0 0 0,0-2 0 0 0,1-1 0 0 0,1-1 0 0 0,-4 5 0 0 0,-1 0 0 0 0,0 1 0 0 0,1-2 0 0 0,2-1 0 0 0,0-1 0 0 0,2-1 0 0 0,0-1 0 0 0,0 0 0 0 0,1 0 0 0 0,0 0 0 0 0,-5 4 0 0 0,-2 2 0 0 0,1 0 0 0 0,-3-2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10134 9472 16383 0 0,'0'5'0'0'0,"4"1"0"0"0,2 4 0 0 0,4 0 0 0 0,1 4 0 0 0,-2 3 0 0 0,2-1 0 0 0,-1 1 0 0 0,3-2 0 0 0,-1 1 0 0 0,-8-3 0 0 0,-8 2 0 0 0,-8-2 0 0 0,-2 1 0 0 0,-4-2 0 0 0,-2-3 0 0 0,1 2 0 0 0,0-1 0 0 0,-1-3 0 0 0,2 3 0 0 0,1-1 0 0 0,2 3 0 0 0,-1-1 0 0 0,4-3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8811 9578 16383 0 0,'4'0'0'0'0,"7"0"0"0"0,5 0 0 0 0,0 4 0 0 0,2 2 0 0 0,3 0 0 0 0,1-1 0 0 0,-2 2 0 0 0,0 1 0 0 0,0-1 0 0 0,2-2 0 0 0,-3 3 0 0 0,0 0 0 0 0,1-2 0 0 0,-2 4 0 0 0,-10-1 0 0 0,-10-2 0 0 0,-9-1 0 0 0,-3-8 0 0 0,-4-2 0 0 0,-3-1 0 0 0,2-4 0 0 0,0 0 0 0 0,-1 1 0 0 0,2-3 0 0 0,0 1 0 0 0,3-2 0 0 0,0 0 0 0 0,2-2 0 0 0,-1 2 0 0 0,1-2 0 0 0,4-4 0 0 0,8-2 0 0 0,7 2 0 0 0,4-1 0 0 0,5 4 0 0 0,3 3 0 0 0,0 0 0 0 0,0 2 0 0 0,3 2 0 0 0,-3 3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9975 9022 16383 0 0,'4'0'0'0'0,"2"5"0"0"0,4 1 0 0 0,1 4 0 0 0,3 1 0 0 0,-2 2 0 0 0,3 0 0 0 0,-2 1 0 0 0,1-1 0 0 0,-1 2 0 0 0,-3 2 0 0 0,-3 3 0 0 0,-8-1 0 0 0,-8-5 0 0 0,-6-4 0 0 0,-2 0 0 0 0,-1-1 0 0 0,-3-2 0 0 0,2 2 0 0 0,0-1 0 0 0,4 3 0 0 0,3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8811 9208 16383 0 0,'4'0'0'0'0,"2"-5"0"0"0,4 0 0 0 0,5-1 0 0 0,0-3 0 0 0,2-1 0 0 0,-2-2 0 0 0,1 1 0 0 0,-2-3 0 0 0,1 1 0 0 0,-3-1 0 0 0,-7 1 0 0 0,-4 3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8784 9261 16383 0 0,'0'5'0'0'0,"5"1"0"0"0,5-1 0 0 0,2 4 0 0 0,3 1 0 0 0,-2 2 0 0 0,3 0 0 0 0,-2-3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17119 11486 16383 0 0,'4'0'0'0'0,"7"0"0"0"0,5 0 0 0 0,4 0 0 0 0,5 0 0 0 0,1 0 0 0 0,1 0 0 0 0,0 0 0 0 0,1 0 0 0 0,-1 0 0 0 0,1 0 0 0 0,-1 0 0 0 0,-1 0 0 0 0,1 0 0 0 0,-1 0 0 0 0,1 0 0 0 0,-1 0 0 0 0,1 0 0 0 0,-1 0 0 0 0,0 0 0 0 0,1 0 0 0 0,-1 0 0 0 0,1 0 0 0 0,-1 0 0 0 0,1 0 0 0 0,-1 0 0 0 0,1 0 0 0 0,-1 0 0 0 0,-4 0 0 0 0,-2 0 0 0 0,1 0 0 0 0,1 0 0 0 0,1 0 0 0 0,2 0 0 0 0,0 0 0 0 0,1 0 0 0 0,1 0 0 0 0,-1 0 0 0 0,1 0 0 0 0,0 0 0 0 0,-1 0 0 0 0,1 0 0 0 0,-1 0 0 0 0,1 0 0 0 0,-1 0 0 0 0,1 0 0 0 0,-1 0 0 0 0,1 0 0 0 0,-1 0 0 0 0,1 0 0 0 0,-1 0 0 0 0,1 0 0 0 0,-1 0 0 0 0,-4 0 0 0 0,-2 0 0 0 0,1 0 0 0 0,1 0 0 0 0,1 0 0 0 0,2 0 0 0 0,0 0 0 0 0,1 0 0 0 0,1 0 0 0 0,-1 0 0 0 0,1 0 0 0 0,0 0 0 0 0,-1 0 0 0 0,1 0 0 0 0,-1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0,-5 0 0 0 0,-2 0 0 0 0,1 0 0 0 0,1 0 0 0 0,1 0 0 0 0,2 0 0 0 0,0 0 0 0 0,1 0 0 0 0,0 0 0 0 0,1 0 0 0 0,0 0 0 0 0,0 0 0 0 0,-5 0 0 0 0,-2 0 0 0 0,1 0 0 0 0,1 0 0 0 0,1 0 0 0 0,2 0 0 0 0,0 0 0 0 0,1 0 0 0 0,1 0 0 0 0,-1 0 0 0 0,1 0 0 0 0,0 0 0 0 0,-1 0 0 0 0,1 0 0 0 0,-1 0 0 0 0,1 0 0 0 0,-1 0 0 0 0,1 0 0 0 0,-5 0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17251 8179 16383 0 0,'0'0'0'0'0,"4"0"0"0"0,7 0 0 0 0,5 0 0 0 0,5 0 0 0 0,3 0 0 0 0,2 0 0 0 0,1 0 0 0 0,1 0 0 0 0,-5 0 0 0 0,-2 0 0 0 0,1 0 0 0 0,0 0 0 0 0,1 0 0 0 0,2 0 0 0 0,-4 0 0 0 0,-1 0 0 0 0,1 0 0 0 0,1 0 0 0 0,1 0 0 0 0,2 0 0 0 0,0 0 0 0 0,-3 0 0 0 0,-2 0 0 0 0,1 0 0 0 0,2 0 0 0 0,0 0 0 0 0,2 0 0 0 0,0 0 0 0 0,1 0 0 0 0,1 0 0 0 0,-1 0 0 0 0,1 0 0 0 0,0 0 0 0 0,-1 0 0 0 0,1 0 0 0 0,0 0 0 0 0,-1 0 0 0 0,1 0 0 0 0,-1 0 0 0 0,0 0 0 0 0,1 0 0 0 0,-1 0 0 0 0,1 0 0 0 0,-1 0 0 0 0,1 0 0 0 0,-1 0 0 0 0,1 0 0 0 0,-1 0 0 0 0,1 0 0 0 0,-1 0 0 0 0,5 0 0 0 0,1 0 0 0 0,1 0 0 0 0,-2 0 0 0 0,-2 0 0 0 0,0 0 0 0 0,-2 0 0 0 0,0 0 0 0 0,0 0 0 0 0,-1 0 0 0 0,0 0 0 0 0,0 0 0 0 0,1 0 0 0 0,-1 0 0 0 0,0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0,-5 0 0 0 0,-2 0 0 0 0,1 0 0 0 0,1 0 0 0 0,1 0 0 0 0,1 0 0 0 0,2 0 0 0 0,0 0 0 0 0,0 0 0 0 0,-4 0 0 0 0,-1 0 0 0 0,0 0 0 0 0,1 0 0 0 0,1 0 0 0 0,2 0 0 0 0,0 0 0 0 0,1 0 0 0 0,1 0 0 0 0,0 0 0 0 0,-1 0 0 0 0,1 0 0 0 0,0 0 0 0 0,-1 0 0 0 0,-4 0 0 0 0,-6 0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17107 11456 16383 0 0,'0'-4'0'0'0,"0"-7"0"0"0,0 0 0 0 0,0-4 0 0 0,0-3 0 0 0,0-4 0 0 0,0-2 0 0 0,0-1 0 0 0,0-2 0 0 0,0 0 0 0 0,0 0 0 0 0,0 0 0 0 0,0 0 0 0 0,0 0 0 0 0,0 0 0 0 0,0 1 0 0 0,0-1 0 0 0,0 1 0 0 0,0-1 0 0 0,0 1 0 0 0,0 0 0 0 0,0-1 0 0 0,0 1 0 0 0,0-1 0 0 0,0 1 0 0 0,0-1 0 0 0,0 1 0 0 0,0-1 0 0 0,0 1 0 0 0,0 0 0 0 0,0-1 0 0 0,0 1 0 0 0,0-1 0 0 0,0 1 0 0 0,0-1 0 0 0,0 1 0 0 0,0-1 0 0 0,0 1 0 0 0,0-1 0 0 0,0 1 0 0 0,0-1 0 0 0,0 1 0 0 0,0 0 0 0 0,0-1 0 0 0,0 1 0 0 0,0-1 0 0 0,0 1 0 0 0,0-1 0 0 0,0 1 0 0 0,0-1 0 0 0,0 1 0 0 0,0-1 0 0 0,0 1 0 0 0,0 0 0 0 0,0-1 0 0 0,0 1 0 0 0,0-1 0 0 0,0 1 0 0 0,0-1 0 0 0,0 1 0 0 0,0-1 0 0 0,0 1 0 0 0,0-1 0 0 0,0 1 0 0 0,0-1 0 0 0,0 1 0 0 0,0 0 0 0 0,0-1 0 0 0,0 1 0 0 0,0-1 0 0 0,0 1 0 0 0,0-1 0 0 0,0 1 0 0 0,0-1 0 0 0,0 1 0 0 0,0-1 0 0 0,0 1 0 0 0,0 0 0 0 0,0-1 0 0 0,0 1 0 0 0,0-1 0 0 0,0 1 0 0 0,0-1 0 0 0,0 1 0 0 0,0-1 0 0 0,0 1 0 0 0,0-1 0 0 0,0 1 0 0 0,0-1 0 0 0,0 1 0 0 0,0 0 0 0 0,0-1 0 0 0,0 1 0 0 0,0-1 0 0 0,0 1 0 0 0,0 4 0 0 0,0 1 0 0 0,0 1 0 0 0,0-2 0 0 0,0-2 0 0 0,0 0 0 0 0,0 3 0 0 0,0 1 0 0 0,0-1 0 0 0,0-1 0 0 0,0-1 0 0 0,0-2 0 0 0,0 0 0 0 0,0-2 0 0 0,0 1 0 0 0,0-1 0 0 0,0 1 0 0 0,0 3 0 0 0,0 3 0 0 0,0-1 0 0 0,0-1 0 0 0,0-1 0 0 0,0-2 0 0 0,0 0 0 0 0,0-1 0 0 0,0 4 0 0 0,0 1 0 0 0,0 0 0 0 0,0-1 0 0 0,0-1 0 0 0,0-2 0 0 0,0 0 0 0 0,0-1 0 0 0,0-1 0 0 0,0 5 0 0 0,0 1 0 0 0,0 0 0 0 0,0 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16484 8100 16383 0 0,'-5'0'0'0'0,"-5"0"0"0"0,-7 0 0 0 0,-3 0 0 0 0,-4 0 0 0 0,-3 0 0 0 0,0 0 0 0 0,0 0 0 0 0,-1 0 0 0 0,1 0 0 0 0,-1 0 0 0 0,2 0 0 0 0,-1 0 0 0 0,0 0 0 0 0,1 0 0 0 0,-1 0 0 0 0,1 0 0 0 0,0 0 0 0 0,-1 0 0 0 0,1 0 0 0 0,-1 0 0 0 0,1 0 0 0 0,-1 0 0 0 0,1 0 0 0 0,-1 0 0 0 0,1 0 0 0 0,0 0 0 0 0,-1 0 0 0 0,1 0 0 0 0,-1 0 0 0 0,1 0 0 0 0,-1 0 0 0 0,1 0 0 0 0,-1 0 0 0 0,1 0 0 0 0,-1 0 0 0 0,1 0 0 0 0,-1 0 0 0 0,1 0 0 0 0,0 0 0 0 0,-1 0 0 0 0,1 0 0 0 0,-1 0 0 0 0,1 0 0 0 0,-1 0 0 0 0,1 0 0 0 0,-1 0 0 0 0,1 0 0 0 0,-1 0 0 0 0,1 0 0 0 0,0 0 0 0 0,-1 0 0 0 0,1 0 0 0 0,-1 0 0 0 0,1 0 0 0 0,-1 0 0 0 0,1 0 0 0 0,-1 0 0 0 0,1 0 0 0 0,-1 0 0 0 0,1 0 0 0 0,-1 0 0 0 0,1 0 0 0 0,0 0 0 0 0,-1 0 0 0 0,1 0 0 0 0,-1 0 0 0 0,1 0 0 0 0,-1 0 0 0 0,1 0 0 0 0,-1 0 0 0 0,1 0 0 0 0,-1 0 0 0 0,1 0 0 0 0,0 0 0 0 0,-1 0 0 0 0,1 0 0 0 0,-1 0 0 0 0,1 0 0 0 0,-1 0 0 0 0,1 0 0 0 0,-1 0 0 0 0,1 0 0 0 0,-1 0 0 0 0,1 0 0 0 0,-1 0 0 0 0,1 0 0 0 0,4 0 0 0 0,2 0 0 0 0,-1 0 0 0 0,-1 0 0 0 0,-1 0 0 0 0,-2 0 0 0 0,0 0 0 0 0,-1 0 0 0 0,0 0 0 0 0,-1 0 0 0 0,0 0 0 0 0,0 0 0 0 0,1 0 0 0 0,-1 0 0 0 0,1 0 0 0 0,-1 0 0 0 0,1 0 0 0 0,-1 0 0 0 0,1 0 0 0 0,-1 0 0 0 0,1 0 0 0 0,-1 0 0 0 0,1 0 0 0 0,-1 0 0 0 0,1 0 0 0 0,0 0 0 0 0,-1 0 0 0 0,1 0 0 0 0,-1 0 0 0 0,1 0 0 0 0,4 0 0 0 0,1 0 0 0 0,1 0 0 0 0,-2 0 0 0 0,-2 0 0 0 0,0 0 0 0 0,-1 0 0 0 0,-1 0 0 0 0,-1 0 0 0 0,1 0 0 0 0,-1 0 0 0 0,0 0 0 0 0,0 0 0 0 0,1 0 0 0 0,-1 0 0 0 0,1 0 0 0 0,-1 0 0 0 0,1 0 0 0 0,-1 0 0 0 0,1 0 0 0 0,0 0 0 0 0,-1 0 0 0 0,1 0 0 0 0,4 0 0 0 0,1 0 0 0 0,0 0 0 0 0,4 0 0 0 0,0 0 0 0 0,-2 0 0 0 0,-2 0 0 0 0,-1 0 0 0 0,-3 0 0 0 0,0 0 0 0 0,-2 0 0 0 0,5 0 0 0 0,1 0 0 0 0,0 0 0 0 0,-1 0 0 0 0,-1 0 0 0 0,-2 0 0 0 0,-1 0 0 0 0,9 0 0 0 0,12 0 0 0 0,6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17107 8123 16383 0 0,'0'0'0'0'0,"0"0"0"0"0,0 4 0 0 0,0 2 0 0 0,0 0 0 0 0,0 3 0 0 0,0 0 0 0 0,0-1 0 0 0,0-2 0 0 0,0-3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20520 8149 16383 0 0,'0'5'0'0'0,"0"1"0"0"0,0 4 0 0 0,0 5 0 0 0,0 4 0 0 0,0 4 0 0 0,0 2 0 0 0,0 2 0 0 0,0 0 0 0 0,0 0 0 0 0,0 1 0 0 0,0-1 0 0 0,0 0 0 0 0,0 0 0 0 0,0-1 0 0 0,0 1 0 0 0,0-1 0 0 0,0 1 0 0 0,0-1 0 0 0,0 1 0 0 0,0-1 0 0 0,0 0 0 0 0,0 1 0 0 0,0-1 0 0 0,0 1 0 0 0,0-1 0 0 0,0 1 0 0 0,0-1 0 0 0,0 1 0 0 0,0-1 0 0 0,0 1 0 0 0,0-1 0 0 0,0 0 0 0 0,0 1 0 0 0,0-1 0 0 0,0 1 0 0 0,0-1 0 0 0,0 1 0 0 0,0-1 0 0 0,0 1 0 0 0,0-1 0 0 0,0 1 0 0 0,0-1 0 0 0,0 1 0 0 0,0-1 0 0 0,0-4 0 0 0,0-2 0 0 0,0 1 0 0 0,0 1 0 0 0,0 1 0 0 0,0 2 0 0 0,0 0 0 0 0,0 1 0 0 0,0 0 0 0 0,0 1 0 0 0,0 0 0 0 0,0 0 0 0 0,0-1 0 0 0,0 1 0 0 0,0-1 0 0 0,0 1 0 0 0,0-1 0 0 0,0 1 0 0 0,0-1 0 0 0,0 1 0 0 0,0-1 0 0 0,0 1 0 0 0,0-5 0 0 0,0-2 0 0 0,0 1 0 0 0,0 1 0 0 0,0 1 0 0 0,0 1 0 0 0,0 2 0 0 0,0 0 0 0 0,0 0 0 0 0,0 1 0 0 0,0-1 0 0 0,0 1 0 0 0,0 0 0 0 0,0-5 0 0 0,0-1 0 0 0,0-1 0 0 0,0 2 0 0 0,0 1 0 0 0,0 2 0 0 0,0 0 0 0 0,0-3 0 0 0,0-2 0 0 0,0 1 0 0 0,0 1 0 0 0,0 2 0 0 0,0 0 0 0 0,0 2 0 0 0,0 0 0 0 0,0 0 0 0 0,0-3 0 0 0,0-3 0 0 0,0 1 0 0 0,0 1 0 0 0,0 2 0 0 0,0 0 0 0 0,0 2 0 0 0,0 0 0 0 0,0 0 0 0 0,0 1 0 0 0,0-1 0 0 0,0 1 0 0 0,0 0 0 0 0,0-1 0 0 0,0 1 0 0 0,0-1 0 0 0,0 1 0 0 0,0-1 0 0 0,0 1 0 0 0,0-1 0 0 0,0 1 0 0 0,0-1 0 0 0,0 1 0 0 0,0-1 0 0 0,0 1 0 0 0,0-1 0 0 0,0-4 0 0 0,0-2 0 0 0,0 1 0 0 0,0 1 0 0 0,0 1 0 0 0,0 2 0 0 0,0-4 0 0 0,0-1 0 0 0,0 0 0 0 0,0 2 0 0 0,0 2 0 0 0,0 0 0 0 0,0 2 0 0 0,0 0 0 0 0,0-4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17119 8096 16383 0 0,'4'0'0'0'0,"7"0"0"0"0,5 0 0 0 0,4 0 0 0 0,5 0 0 0 0,1 0 0 0 0,1 0 0 0 0,-4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12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17224 8176 16383 0 0,'0'-5'0'0'0,"5"-1"0"0"0,5 0 0 0 0,7 2 0 0 0,-1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19:24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17119 11486 16383 0 0,'4'0'0'0'0,"7"0"0"0"0,5 0 0 0 0,4 0 0 0 0,5 0 0 0 0,1 0 0 0 0,1 0 0 0 0,0 0 0 0 0,1 0 0 0 0,-1 0 0 0 0,1 0 0 0 0,-1 0 0 0 0,-1 0 0 0 0,1 0 0 0 0,-1 0 0 0 0,1 0 0 0 0,-1 0 0 0 0,1 0 0 0 0,-1 0 0 0 0,0 0 0 0 0,1 0 0 0 0,-1 0 0 0 0,1 0 0 0 0,-1 0 0 0 0,1 0 0 0 0,-1 0 0 0 0,1 0 0 0 0,-1 0 0 0 0,-4 0 0 0 0,-2 0 0 0 0,1 0 0 0 0,1 0 0 0 0,1 0 0 0 0,2 0 0 0 0,0 0 0 0 0,1 0 0 0 0,1 0 0 0 0,-1 0 0 0 0,1 0 0 0 0,0 0 0 0 0,-1 0 0 0 0,1 0 0 0 0,-1 0 0 0 0,1 0 0 0 0,-1 0 0 0 0,1 0 0 0 0,-1 0 0 0 0,1 0 0 0 0,-1 0 0 0 0,1 0 0 0 0,-1 0 0 0 0,1 0 0 0 0,-1 0 0 0 0,-4 0 0 0 0,-2 0 0 0 0,1 0 0 0 0,1 0 0 0 0,1 0 0 0 0,2 0 0 0 0,0 0 0 0 0,1 0 0 0 0,1 0 0 0 0,-1 0 0 0 0,1 0 0 0 0,0 0 0 0 0,-1 0 0 0 0,1 0 0 0 0,-1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0,-5 0 0 0 0,-2 0 0 0 0,1 0 0 0 0,1 0 0 0 0,1 0 0 0 0,2 0 0 0 0,0 0 0 0 0,1 0 0 0 0,0 0 0 0 0,1 0 0 0 0,0 0 0 0 0,0 0 0 0 0,-5 0 0 0 0,-2 0 0 0 0,1 0 0 0 0,1 0 0 0 0,1 0 0 0 0,2 0 0 0 0,0 0 0 0 0,1 0 0 0 0,1 0 0 0 0,-1 0 0 0 0,1 0 0 0 0,0 0 0 0 0,-1 0 0 0 0,1 0 0 0 0,-1 0 0 0 0,1 0 0 0 0,-1 0 0 0 0,1 0 0 0 0,-5 0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19:24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17251 8179 16383 0 0,'0'0'0'0'0,"4"0"0"0"0,7 0 0 0 0,5 0 0 0 0,5 0 0 0 0,3 0 0 0 0,2 0 0 0 0,1 0 0 0 0,1 0 0 0 0,-5 0 0 0 0,-2 0 0 0 0,1 0 0 0 0,0 0 0 0 0,1 0 0 0 0,2 0 0 0 0,-4 0 0 0 0,-1 0 0 0 0,1 0 0 0 0,1 0 0 0 0,1 0 0 0 0,2 0 0 0 0,0 0 0 0 0,-3 0 0 0 0,-2 0 0 0 0,1 0 0 0 0,2 0 0 0 0,0 0 0 0 0,2 0 0 0 0,0 0 0 0 0,1 0 0 0 0,1 0 0 0 0,-1 0 0 0 0,1 0 0 0 0,0 0 0 0 0,-1 0 0 0 0,1 0 0 0 0,0 0 0 0 0,-1 0 0 0 0,1 0 0 0 0,-1 0 0 0 0,0 0 0 0 0,1 0 0 0 0,-1 0 0 0 0,1 0 0 0 0,-1 0 0 0 0,1 0 0 0 0,-1 0 0 0 0,1 0 0 0 0,-1 0 0 0 0,1 0 0 0 0,-1 0 0 0 0,5 0 0 0 0,1 0 0 0 0,1 0 0 0 0,-2 0 0 0 0,-2 0 0 0 0,0 0 0 0 0,-2 0 0 0 0,0 0 0 0 0,0 0 0 0 0,-1 0 0 0 0,0 0 0 0 0,0 0 0 0 0,1 0 0 0 0,-1 0 0 0 0,0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0,-5 0 0 0 0,-2 0 0 0 0,1 0 0 0 0,1 0 0 0 0,1 0 0 0 0,1 0 0 0 0,2 0 0 0 0,0 0 0 0 0,0 0 0 0 0,-4 0 0 0 0,-1 0 0 0 0,0 0 0 0 0,1 0 0 0 0,1 0 0 0 0,2 0 0 0 0,0 0 0 0 0,1 0 0 0 0,1 0 0 0 0,0 0 0 0 0,-1 0 0 0 0,1 0 0 0 0,0 0 0 0 0,-1 0 0 0 0,-4 0 0 0 0,-6 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19:24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17107 11456 16383 0 0,'0'-4'0'0'0,"0"-7"0"0"0,0 0 0 0 0,0-4 0 0 0,0-3 0 0 0,0-4 0 0 0,0-2 0 0 0,0-1 0 0 0,0-2 0 0 0,0 0 0 0 0,0 0 0 0 0,0 0 0 0 0,0 0 0 0 0,0 0 0 0 0,0 0 0 0 0,0 1 0 0 0,0-1 0 0 0,0 1 0 0 0,0-1 0 0 0,0 1 0 0 0,0 0 0 0 0,0-1 0 0 0,0 1 0 0 0,0-1 0 0 0,0 1 0 0 0,0-1 0 0 0,0 1 0 0 0,0-1 0 0 0,0 1 0 0 0,0 0 0 0 0,0-1 0 0 0,0 1 0 0 0,0-1 0 0 0,0 1 0 0 0,0-1 0 0 0,0 1 0 0 0,0-1 0 0 0,0 1 0 0 0,0-1 0 0 0,0 1 0 0 0,0-1 0 0 0,0 1 0 0 0,0 0 0 0 0,0-1 0 0 0,0 1 0 0 0,0-1 0 0 0,0 1 0 0 0,0-1 0 0 0,0 1 0 0 0,0-1 0 0 0,0 1 0 0 0,0-1 0 0 0,0 1 0 0 0,0 0 0 0 0,0-1 0 0 0,0 1 0 0 0,0-1 0 0 0,0 1 0 0 0,0-1 0 0 0,0 1 0 0 0,0-1 0 0 0,0 1 0 0 0,0-1 0 0 0,0 1 0 0 0,0-1 0 0 0,0 1 0 0 0,0 0 0 0 0,0-1 0 0 0,0 1 0 0 0,0-1 0 0 0,0 1 0 0 0,0-1 0 0 0,0 1 0 0 0,0-1 0 0 0,0 1 0 0 0,0-1 0 0 0,0 1 0 0 0,0 0 0 0 0,0-1 0 0 0,0 1 0 0 0,0-1 0 0 0,0 1 0 0 0,0-1 0 0 0,0 1 0 0 0,0-1 0 0 0,0 1 0 0 0,0-1 0 0 0,0 1 0 0 0,0-1 0 0 0,0 1 0 0 0,0 0 0 0 0,0-1 0 0 0,0 1 0 0 0,0-1 0 0 0,0 1 0 0 0,0 4 0 0 0,0 1 0 0 0,0 1 0 0 0,0-2 0 0 0,0-2 0 0 0,0 0 0 0 0,0 3 0 0 0,0 1 0 0 0,0-1 0 0 0,0-1 0 0 0,0-1 0 0 0,0-2 0 0 0,0 0 0 0 0,0-2 0 0 0,0 1 0 0 0,0-1 0 0 0,0 1 0 0 0,0 3 0 0 0,0 3 0 0 0,0-1 0 0 0,0-1 0 0 0,0-1 0 0 0,0-2 0 0 0,0 0 0 0 0,0-1 0 0 0,0 4 0 0 0,0 1 0 0 0,0 0 0 0 0,0-1 0 0 0,0-1 0 0 0,0-2 0 0 0,0 0 0 0 0,0-1 0 0 0,0-1 0 0 0,0 5 0 0 0,0 1 0 0 0,0 0 0 0 0,0 4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19:24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20520 8149 16383 0 0,'0'5'0'0'0,"0"1"0"0"0,0 4 0 0 0,0 5 0 0 0,0 4 0 0 0,0 4 0 0 0,0 2 0 0 0,0 2 0 0 0,0 0 0 0 0,0 0 0 0 0,0 1 0 0 0,0-1 0 0 0,0 0 0 0 0,0 0 0 0 0,0-1 0 0 0,0 1 0 0 0,0-1 0 0 0,0 1 0 0 0,0-1 0 0 0,0 1 0 0 0,0-1 0 0 0,0 0 0 0 0,0 1 0 0 0,0-1 0 0 0,0 1 0 0 0,0-1 0 0 0,0 1 0 0 0,0-1 0 0 0,0 1 0 0 0,0-1 0 0 0,0 1 0 0 0,0-1 0 0 0,0 0 0 0 0,0 1 0 0 0,0-1 0 0 0,0 1 0 0 0,0-1 0 0 0,0 1 0 0 0,0-1 0 0 0,0 1 0 0 0,0-1 0 0 0,0 1 0 0 0,0-1 0 0 0,0 1 0 0 0,0-1 0 0 0,0-4 0 0 0,0-2 0 0 0,0 1 0 0 0,0 1 0 0 0,0 1 0 0 0,0 2 0 0 0,0 0 0 0 0,0 1 0 0 0,0 0 0 0 0,0 1 0 0 0,0 0 0 0 0,0 0 0 0 0,0-1 0 0 0,0 1 0 0 0,0-1 0 0 0,0 1 0 0 0,0-1 0 0 0,0 1 0 0 0,0-1 0 0 0,0 1 0 0 0,0-1 0 0 0,0 1 0 0 0,0-5 0 0 0,0-2 0 0 0,0 1 0 0 0,0 1 0 0 0,0 1 0 0 0,0 1 0 0 0,0 2 0 0 0,0 0 0 0 0,0 0 0 0 0,0 1 0 0 0,0-1 0 0 0,0 1 0 0 0,0 0 0 0 0,0-5 0 0 0,0-1 0 0 0,0-1 0 0 0,0 2 0 0 0,0 1 0 0 0,0 2 0 0 0,0 0 0 0 0,0-3 0 0 0,0-2 0 0 0,0 1 0 0 0,0 1 0 0 0,0 2 0 0 0,0 0 0 0 0,0 2 0 0 0,0 0 0 0 0,0 0 0 0 0,0-3 0 0 0,0-3 0 0 0,0 1 0 0 0,0 1 0 0 0,0 2 0 0 0,0 0 0 0 0,0 2 0 0 0,0 0 0 0 0,0 0 0 0 0,0 1 0 0 0,0-1 0 0 0,0 1 0 0 0,0 0 0 0 0,0-1 0 0 0,0 1 0 0 0,0-1 0 0 0,0 1 0 0 0,0-1 0 0 0,0 1 0 0 0,0-1 0 0 0,0 1 0 0 0,0-1 0 0 0,0 1 0 0 0,0-1 0 0 0,0 1 0 0 0,0-1 0 0 0,0-4 0 0 0,0-2 0 0 0,0 1 0 0 0,0 1 0 0 0,0 1 0 0 0,0 2 0 0 0,0-4 0 0 0,0-1 0 0 0,0 0 0 0 0,0 2 0 0 0,0 2 0 0 0,0 0 0 0 0,0 2 0 0 0,0 0 0 0 0,0-4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18971 8100 16383 0 0,'4'0'0'0'0,"7"0"0"0"0,5 0 0 0 0,5 0 0 0 0,-2 0 0 0 0,1 0 0 0 0,2 0 0 0 0,1 0 0 0 0,1 0 0 0 0,1 0 0 0 0,2 0 0 0 0,-1 0 0 0 0,1 0 0 0 0,-1 0 0 0 0,1 0 0 0 0,0 0 0 0 0,-1 0 0 0 0,1 0 0 0 0,0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0,-4 0 0 0 0,-1 0 0 0 0,-1 0 0 0 0,2 0 0 0 0,1 0 0 0 0,2 0 0 0 0,0 0 0 0 0,1 0 0 0 0,1 0 0 0 0,-1 0 0 0 0,1 0 0 0 0,0 0 0 0 0,-1 0 0 0 0,1 0 0 0 0,-1 0 0 0 0,1 0 0 0 0,-5 0 0 0 0,-6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23680 8100 16383 0 0,'5'0'0'0'0,"5"0"0"0"0,6 0 0 0 0,5 0 0 0 0,3 0 0 0 0,2 0 0 0 0,1 0 0 0 0,1 0 0 0 0,0 0 0 0 0,-1 0 0 0 0,0 0 0 0 0,0 0 0 0 0,0 0 0 0 0,-1 0 0 0 0,1 0 0 0 0,-1 0 0 0 0,0 0 0 0 0,1 0 0 0 0,-1 0 0 0 0,1 0 0 0 0,-1 0 0 0 0,1 0 0 0 0,-1 0 0 0 0,0 0 0 0 0,1 0 0 0 0,-1 0 0 0 0,1 0 0 0 0,-1 0 0 0 0,1 0 0 0 0,-1 0 0 0 0,0 0 0 0 0,1 0 0 0 0,-1 0 0 0 0,1 0 0 0 0,-1 0 0 0 0,1 0 0 0 0,-1 0 0 0 0,1 0 0 0 0,-1 0 0 0 0,0 0 0 0 0,1 0 0 0 0,-1 0 0 0 0,1 0 0 0 0,-1 0 0 0 0,1 0 0 0 0,-1 0 0 0 0,0 0 0 0 0,1 0 0 0 0,-1 0 0 0 0,1 0 0 0 0,-1 0 0 0 0,1 0 0 0 0,-1 0 0 0 0,1 0 0 0 0,-1 0 0 0 0,0 0 0 0 0,1 0 0 0 0,-1 0 0 0 0,1 0 0 0 0,-1 0 0 0 0,1 0 0 0 0,-1 0 0 0 0,0 0 0 0 0,1 0 0 0 0,-1 0 0 0 0,1 0 0 0 0,-1 0 0 0 0,1 0 0 0 0,-1 0 0 0 0,-4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27437 8100 16383 0 0,'5'0'0'0'0,"5"0"0"0"0,6 0 0 0 0,5 0 0 0 0,3 0 0 0 0,2 0 0 0 0,1 0 0 0 0,1 0 0 0 0,-1 0 0 0 0,1 0 0 0 0,-1 0 0 0 0,0 0 0 0 0,-1 0 0 0 0,1 0 0 0 0,-1 0 0 0 0,1 0 0 0 0,-1 0 0 0 0,0 0 0 0 0,1 0 0 0 0,-1 0 0 0 0,1 0 0 0 0,-1 0 0 0 0,0 0 0 0 0,-4 0 0 0 0,-1 0 0 0 0,-1 0 0 0 0,-2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17:34:01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28046 7461 16383 0 0,'4'0'0'0'0,"7"0"0"0"0,5 0 0 0 0,0 5 0 0 0,-2 5 0 0 0,-4 6 0 0 0,-4 5 0 0 0,-2 3 0 0 0,-7-2 0 0 0,-8-5 0 0 0,-1-2 0 0 0,-3-2 0 0 0,0 1 0 0 0,-1-3 0 0 0,2 3 0 0 0,3 2 0 0 0,4-1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9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6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52.xml"/><Relationship Id="rId18" Type="http://schemas.openxmlformats.org/officeDocument/2006/relationships/customXml" Target="../ink/ink55.xml"/><Relationship Id="rId3" Type="http://schemas.openxmlformats.org/officeDocument/2006/relationships/customXml" Target="../ink/ink47.xml"/><Relationship Id="rId21" Type="http://schemas.openxmlformats.org/officeDocument/2006/relationships/image" Target="../media/image87.png"/><Relationship Id="rId7" Type="http://schemas.openxmlformats.org/officeDocument/2006/relationships/customXml" Target="../ink/ink49.xml"/><Relationship Id="rId12" Type="http://schemas.openxmlformats.org/officeDocument/2006/relationships/image" Target="../media/image83.png"/><Relationship Id="rId17" Type="http://schemas.openxmlformats.org/officeDocument/2006/relationships/customXml" Target="../ink/ink54.xml"/><Relationship Id="rId2" Type="http://schemas.openxmlformats.org/officeDocument/2006/relationships/image" Target="../media/image77.png"/><Relationship Id="rId16" Type="http://schemas.openxmlformats.org/officeDocument/2006/relationships/image" Target="../media/image85.png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1.xml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image" Target="../media/image78.png"/><Relationship Id="rId10" Type="http://schemas.openxmlformats.org/officeDocument/2006/relationships/image" Target="../media/image82.png"/><Relationship Id="rId19" Type="http://schemas.openxmlformats.org/officeDocument/2006/relationships/image" Target="../media/image86.png"/><Relationship Id="rId4" Type="http://schemas.openxmlformats.org/officeDocument/2006/relationships/image" Target="../media/image79.png"/><Relationship Id="rId9" Type="http://schemas.openxmlformats.org/officeDocument/2006/relationships/customXml" Target="../ink/ink50.xml"/><Relationship Id="rId14" Type="http://schemas.openxmlformats.org/officeDocument/2006/relationships/image" Target="../media/image84.png"/><Relationship Id="rId22" Type="http://schemas.openxmlformats.org/officeDocument/2006/relationships/customXml" Target="../ink/ink5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sithdev820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21" Type="http://schemas.openxmlformats.org/officeDocument/2006/relationships/customXml" Target="../ink/ink10.xml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4.xml"/><Relationship Id="rId16" Type="http://schemas.openxmlformats.org/officeDocument/2006/relationships/image" Target="../media/image11.png"/><Relationship Id="rId11" Type="http://schemas.openxmlformats.org/officeDocument/2006/relationships/customXml" Target="../ink/ink5.xml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8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4.xml"/><Relationship Id="rId8" Type="http://schemas.openxmlformats.org/officeDocument/2006/relationships/image" Target="../media/image7.png"/><Relationship Id="rId51" Type="http://schemas.openxmlformats.org/officeDocument/2006/relationships/customXml" Target="../ink/ink25.xml"/><Relationship Id="rId72" Type="http://schemas.openxmlformats.org/officeDocument/2006/relationships/image" Target="../media/image39.png"/><Relationship Id="rId80" Type="http://schemas.openxmlformats.org/officeDocument/2006/relationships/image" Target="../media/image43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3.png"/><Relationship Id="rId41" Type="http://schemas.openxmlformats.org/officeDocument/2006/relationships/customXml" Target="../ink/ink20.xml"/><Relationship Id="rId54" Type="http://schemas.openxmlformats.org/officeDocument/2006/relationships/image" Target="../media/image30.png"/><Relationship Id="rId62" Type="http://schemas.openxmlformats.org/officeDocument/2006/relationships/image" Target="../media/image34.png"/><Relationship Id="rId70" Type="http://schemas.openxmlformats.org/officeDocument/2006/relationships/image" Target="../media/image38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7.png"/><Relationship Id="rId9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8.png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2.png"/><Relationship Id="rId81" Type="http://schemas.openxmlformats.org/officeDocument/2006/relationships/customXml" Target="../ink/ink40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9" Type="http://schemas.openxmlformats.org/officeDocument/2006/relationships/customXml" Target="../ink/ink19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7.xml"/><Relationship Id="rId76" Type="http://schemas.openxmlformats.org/officeDocument/2006/relationships/image" Target="../media/image41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9.png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66" Type="http://schemas.openxmlformats.org/officeDocument/2006/relationships/image" Target="../media/image36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4.png"/><Relationship Id="rId19" Type="http://schemas.openxmlformats.org/officeDocument/2006/relationships/customXml" Target="../ink/ink9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56" Type="http://schemas.openxmlformats.org/officeDocument/2006/relationships/image" Target="../media/image31.png"/><Relationship Id="rId77" Type="http://schemas.openxmlformats.org/officeDocument/2006/relationships/customXml" Target="../ink/ink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2356991" y="545235"/>
            <a:ext cx="7144817" cy="3720070"/>
          </a:xfrm>
        </p:spPr>
        <p:txBody>
          <a:bodyPr>
            <a:normAutofit/>
          </a:bodyPr>
          <a:lstStyle/>
          <a:p>
            <a:r>
              <a:rPr lang="ro-RO" sz="7200" dirty="0">
                <a:latin typeface="Posterama"/>
                <a:cs typeface="Posterama"/>
              </a:rPr>
              <a:t>Fibonacci </a:t>
            </a:r>
            <a:br>
              <a:rPr lang="ro-RO" sz="7200" dirty="0">
                <a:latin typeface="Posterama"/>
              </a:rPr>
            </a:br>
            <a:r>
              <a:rPr lang="ro-RO" sz="7200" err="1">
                <a:latin typeface="Posterama"/>
                <a:cs typeface="Posterama"/>
              </a:rPr>
              <a:t>heap</a:t>
            </a:r>
            <a:endParaRPr lang="ro-RO" sz="7200">
              <a:latin typeface="Posterama"/>
              <a:cs typeface="Posterama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2356992" y="5385367"/>
            <a:ext cx="7076670" cy="826366"/>
          </a:xfrm>
        </p:spPr>
        <p:txBody>
          <a:bodyPr anchor="t">
            <a:normAutofit/>
          </a:bodyPr>
          <a:lstStyle/>
          <a:p>
            <a:r>
              <a:rPr lang="ro-RO" dirty="0" err="1">
                <a:latin typeface="Univers Condensed"/>
              </a:rPr>
              <a:t>Cuntan</a:t>
            </a:r>
            <a:r>
              <a:rPr lang="ro-RO" dirty="0">
                <a:latin typeface="Univers Condensed"/>
              </a:rPr>
              <a:t> Paul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O imagine care conține cerc, Cercei, artă, alb și negru&#10;&#10;Conținutul generat de inteligența artificială poate fi incorect.">
            <a:extLst>
              <a:ext uri="{FF2B5EF4-FFF2-40B4-BE49-F238E27FC236}">
                <a16:creationId xmlns:a16="http://schemas.microsoft.com/office/drawing/2014/main" id="{92F1C677-3543-C370-8F68-A62D2C06B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953" y="2266375"/>
            <a:ext cx="4286250" cy="3162300"/>
          </a:xfrm>
        </p:spPr>
      </p:pic>
      <p:pic>
        <p:nvPicPr>
          <p:cNvPr id="6" name="Imagine 5" descr="O imagine care conține text, Font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AB140613-3EB7-186F-D0E7-6BA2B3EC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962" y="3150618"/>
            <a:ext cx="3695700" cy="139065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FAB84B9E-3071-BBBD-5E21-A04D37A35915}"/>
              </a:ext>
            </a:extLst>
          </p:cNvPr>
          <p:cNvSpPr txBox="1"/>
          <p:nvPr/>
        </p:nvSpPr>
        <p:spPr>
          <a:xfrm>
            <a:off x="1066800" y="962025"/>
            <a:ext cx="46100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Step 3: merge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heaps</a:t>
            </a:r>
            <a:r>
              <a:rPr lang="ro-RO" dirty="0"/>
              <a:t> </a:t>
            </a:r>
            <a:r>
              <a:rPr lang="ro-RO" dirty="0" err="1"/>
              <a:t>together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fing</a:t>
            </a:r>
            <a:r>
              <a:rPr lang="ro-RO" dirty="0"/>
              <a:t> </a:t>
            </a:r>
            <a:r>
              <a:rPr lang="ro-RO" dirty="0" err="1"/>
              <a:t>new</a:t>
            </a:r>
            <a:r>
              <a:rPr lang="ro-RO" dirty="0"/>
              <a:t> minimum</a:t>
            </a:r>
          </a:p>
        </p:txBody>
      </p:sp>
    </p:spTree>
    <p:extLst>
      <p:ext uri="{BB962C8B-B14F-4D97-AF65-F5344CB8AC3E}">
        <p14:creationId xmlns:p14="http://schemas.microsoft.com/office/powerpoint/2010/main" val="82433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text, Font, Grafică, tipografie&#10;&#10;Conținutul generat de inteligența artificială poate fi incorect.">
            <a:extLst>
              <a:ext uri="{FF2B5EF4-FFF2-40B4-BE49-F238E27FC236}">
                <a16:creationId xmlns:a16="http://schemas.microsoft.com/office/drawing/2014/main" id="{C27B3E73-888F-67FF-2AB7-5D9C56B7D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05" y="1264542"/>
            <a:ext cx="5695950" cy="1571625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742943B2-654C-B61D-497A-9103CC085D38}"/>
              </a:ext>
            </a:extLst>
          </p:cNvPr>
          <p:cNvSpPr txBox="1"/>
          <p:nvPr/>
        </p:nvSpPr>
        <p:spPr>
          <a:xfrm>
            <a:off x="842153" y="823822"/>
            <a:ext cx="2733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dirty="0" err="1"/>
              <a:t>So</a:t>
            </a:r>
            <a:r>
              <a:rPr lang="ro-RO" dirty="0"/>
              <a:t>...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B765AED5-A578-4536-44FD-05FC4C1A40AE}"/>
              </a:ext>
            </a:extLst>
          </p:cNvPr>
          <p:cNvSpPr txBox="1"/>
          <p:nvPr/>
        </p:nvSpPr>
        <p:spPr>
          <a:xfrm>
            <a:off x="885824" y="3048000"/>
            <a:ext cx="145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dirty="0"/>
              <a:t>But...</a:t>
            </a:r>
          </a:p>
        </p:txBody>
      </p:sp>
    </p:spTree>
    <p:extLst>
      <p:ext uri="{BB962C8B-B14F-4D97-AF65-F5344CB8AC3E}">
        <p14:creationId xmlns:p14="http://schemas.microsoft.com/office/powerpoint/2010/main" val="199348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text, captură de ecran, Font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ABC48280-D01D-BE61-AC7A-597C38A01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532" b="664"/>
          <a:stretch>
            <a:fillRect/>
          </a:stretch>
        </p:blipFill>
        <p:spPr>
          <a:xfrm>
            <a:off x="292777" y="956785"/>
            <a:ext cx="3182521" cy="5048225"/>
          </a:xfrm>
        </p:spPr>
      </p:pic>
      <p:pic>
        <p:nvPicPr>
          <p:cNvPr id="5" name="Imagine 4" descr="O imagine care conține text, captură de ecran, Font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8CC3BD6F-EC42-00CD-48DB-2EF25FE2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8" b="842"/>
          <a:stretch>
            <a:fillRect/>
          </a:stretch>
        </p:blipFill>
        <p:spPr>
          <a:xfrm>
            <a:off x="3822580" y="953669"/>
            <a:ext cx="2965370" cy="5036767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9A8193DA-0064-1FC8-672E-7A376D7701D8}"/>
              </a:ext>
            </a:extLst>
          </p:cNvPr>
          <p:cNvSpPr txBox="1"/>
          <p:nvPr/>
        </p:nvSpPr>
        <p:spPr>
          <a:xfrm>
            <a:off x="6897357" y="1126464"/>
            <a:ext cx="52939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do a lot of </a:t>
            </a:r>
            <a:r>
              <a:rPr lang="ro-RO" dirty="0" err="1"/>
              <a:t>inserts</a:t>
            </a:r>
            <a:r>
              <a:rPr lang="ro-RO" dirty="0"/>
              <a:t>, </a:t>
            </a:r>
            <a:r>
              <a:rPr lang="ro-RO" dirty="0" err="1"/>
              <a:t>ExtractMin</a:t>
            </a:r>
            <a:r>
              <a:rPr lang="ro-RO" dirty="0"/>
              <a:t> </a:t>
            </a:r>
            <a:r>
              <a:rPr lang="ro-RO" dirty="0" err="1"/>
              <a:t>wil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a lot of </a:t>
            </a:r>
            <a:r>
              <a:rPr lang="ro-RO" dirty="0" err="1"/>
              <a:t>work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do </a:t>
            </a:r>
            <a:r>
              <a:rPr lang="ro-RO" dirty="0" err="1"/>
              <a:t>when</a:t>
            </a:r>
            <a:r>
              <a:rPr lang="ro-RO" dirty="0"/>
              <a:t> 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first</a:t>
            </a:r>
            <a:r>
              <a:rPr lang="ro-RO" dirty="0"/>
              <a:t> </a:t>
            </a:r>
            <a:r>
              <a:rPr lang="ro-RO" dirty="0" err="1"/>
              <a:t>called</a:t>
            </a:r>
            <a:r>
              <a:rPr lang="ro-RO" dirty="0"/>
              <a:t>.</a:t>
            </a:r>
          </a:p>
          <a:p>
            <a:endParaRPr lang="ro-RO" dirty="0"/>
          </a:p>
          <a:p>
            <a:r>
              <a:rPr lang="ro-RO" dirty="0"/>
              <a:t>But </a:t>
            </a: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distribute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added</a:t>
            </a:r>
            <a:r>
              <a:rPr lang="ro-RO" dirty="0"/>
              <a:t> "</a:t>
            </a:r>
            <a:r>
              <a:rPr lang="ro-RO" dirty="0" err="1"/>
              <a:t>work</a:t>
            </a:r>
            <a:r>
              <a:rPr lang="ro-RO" dirty="0"/>
              <a:t>" back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Inserts</a:t>
            </a:r>
            <a:r>
              <a:rPr lang="ro-RO" dirty="0"/>
              <a:t>.</a:t>
            </a:r>
          </a:p>
          <a:p>
            <a:endParaRPr lang="ro-RO" dirty="0"/>
          </a:p>
          <a:p>
            <a:r>
              <a:rPr lang="ro-RO" dirty="0" err="1"/>
              <a:t>Then</a:t>
            </a:r>
            <a:r>
              <a:rPr lang="ro-RO" dirty="0"/>
              <a:t> </a:t>
            </a:r>
            <a:r>
              <a:rPr lang="ro-RO" dirty="0" err="1"/>
              <a:t>we'll</a:t>
            </a:r>
            <a:r>
              <a:rPr lang="ro-RO" dirty="0"/>
              <a:t> </a:t>
            </a:r>
            <a:r>
              <a:rPr lang="ro-RO" dirty="0" err="1"/>
              <a:t>see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time</a:t>
            </a:r>
            <a:r>
              <a:rPr lang="ro-RO" dirty="0"/>
              <a:t> for Insert </a:t>
            </a:r>
            <a:r>
              <a:rPr lang="ro-RO" dirty="0" err="1"/>
              <a:t>remains</a:t>
            </a:r>
            <a:r>
              <a:rPr lang="ro-RO" dirty="0"/>
              <a:t> O(1), but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time</a:t>
            </a:r>
            <a:r>
              <a:rPr lang="ro-RO" dirty="0"/>
              <a:t> for </a:t>
            </a:r>
            <a:r>
              <a:rPr lang="ro-RO" dirty="0" err="1"/>
              <a:t>ExtractMin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higher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roots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heap</a:t>
            </a:r>
            <a:r>
              <a:rPr lang="ro-RO" dirty="0"/>
              <a:t>.  </a:t>
            </a:r>
          </a:p>
        </p:txBody>
      </p:sp>
      <p:pic>
        <p:nvPicPr>
          <p:cNvPr id="8" name="Imagine 7" descr="O imagine care conține text, Font, captură de ecran, număr&#10;&#10;Conținutul generat de inteligența artificială poate fi incorect.">
            <a:extLst>
              <a:ext uri="{FF2B5EF4-FFF2-40B4-BE49-F238E27FC236}">
                <a16:creationId xmlns:a16="http://schemas.microsoft.com/office/drawing/2014/main" id="{51CE5655-EDF7-9956-657A-87DAFFDA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447" y="4166200"/>
            <a:ext cx="2074653" cy="1846772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9DD20CF3-3C04-0010-5D78-D90ADF9302F7}"/>
              </a:ext>
            </a:extLst>
          </p:cNvPr>
          <p:cNvSpPr txBox="1"/>
          <p:nvPr/>
        </p:nvSpPr>
        <p:spPr>
          <a:xfrm>
            <a:off x="762539" y="100282"/>
            <a:ext cx="7810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/>
              <a:t>AMORTIZED ANALYSIS</a:t>
            </a:r>
          </a:p>
        </p:txBody>
      </p:sp>
    </p:spTree>
    <p:extLst>
      <p:ext uri="{BB962C8B-B14F-4D97-AF65-F5344CB8AC3E}">
        <p14:creationId xmlns:p14="http://schemas.microsoft.com/office/powerpoint/2010/main" val="316973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O imagine care conține text, Font, Grafică, tipografie&#10;&#10;Conținutul generat de inteligența artificială poate fi incorect.">
            <a:extLst>
              <a:ext uri="{FF2B5EF4-FFF2-40B4-BE49-F238E27FC236}">
                <a16:creationId xmlns:a16="http://schemas.microsoft.com/office/drawing/2014/main" id="{FF9287E0-AD47-995B-FAC1-0F236489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499" y="976995"/>
            <a:ext cx="5695950" cy="157162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F4EAAEE2-7508-403D-CADD-8F3BF9D2A3A3}"/>
              </a:ext>
            </a:extLst>
          </p:cNvPr>
          <p:cNvSpPr txBox="1"/>
          <p:nvPr/>
        </p:nvSpPr>
        <p:spPr>
          <a:xfrm>
            <a:off x="7117331" y="2123894"/>
            <a:ext cx="1743075" cy="371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err="1">
                <a:solidFill>
                  <a:schemeClr val="bg1"/>
                </a:solidFill>
              </a:rPr>
              <a:t>Inserts</a:t>
            </a:r>
            <a:endParaRPr lang="ro-RO">
              <a:solidFill>
                <a:schemeClr val="bg1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52EAD3C-1D59-C84D-793F-3884FBBE7482}"/>
              </a:ext>
            </a:extLst>
          </p:cNvPr>
          <p:cNvSpPr txBox="1"/>
          <p:nvPr/>
        </p:nvSpPr>
        <p:spPr>
          <a:xfrm>
            <a:off x="3120066" y="2853905"/>
            <a:ext cx="55244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showed</a:t>
            </a:r>
            <a:r>
              <a:rPr lang="ro-RO" dirty="0"/>
              <a:t> </a:t>
            </a:r>
            <a:r>
              <a:rPr lang="ro-RO" dirty="0" err="1"/>
              <a:t>previously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Inserts</a:t>
            </a:r>
            <a:r>
              <a:rPr lang="ro-RO" dirty="0"/>
              <a:t> </a:t>
            </a:r>
            <a:r>
              <a:rPr lang="ro-RO" dirty="0" err="1"/>
              <a:t>doesn't</a:t>
            </a:r>
            <a:r>
              <a:rPr lang="ro-RO" dirty="0"/>
              <a:t> </a:t>
            </a:r>
            <a:r>
              <a:rPr lang="ro-RO" dirty="0" err="1"/>
              <a:t>matter</a:t>
            </a:r>
            <a:r>
              <a:rPr lang="ro-RO" dirty="0"/>
              <a:t> in an </a:t>
            </a:r>
            <a:r>
              <a:rPr lang="ro-RO" dirty="0" err="1"/>
              <a:t>amortized</a:t>
            </a:r>
            <a:r>
              <a:rPr lang="ro-RO" dirty="0"/>
              <a:t> </a:t>
            </a:r>
            <a:r>
              <a:rPr lang="ro-RO" dirty="0" err="1"/>
              <a:t>analysis</a:t>
            </a:r>
            <a:r>
              <a:rPr lang="ro-RO" dirty="0"/>
              <a:t>, </a:t>
            </a:r>
            <a:r>
              <a:rPr lang="ro-RO" dirty="0" err="1"/>
              <a:t>so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complexity</a:t>
            </a:r>
            <a:r>
              <a:rPr lang="ro-RO" dirty="0"/>
              <a:t> of </a:t>
            </a:r>
            <a:r>
              <a:rPr lang="ro-RO" dirty="0" err="1"/>
              <a:t>ExtractMin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O(</a:t>
            </a:r>
            <a:r>
              <a:rPr lang="ro-RO" dirty="0" err="1"/>
              <a:t>max</a:t>
            </a:r>
            <a:r>
              <a:rPr lang="ro-RO" dirty="0"/>
              <a:t> </a:t>
            </a:r>
            <a:r>
              <a:rPr lang="ro-RO" dirty="0" err="1"/>
              <a:t>degree</a:t>
            </a:r>
            <a:r>
              <a:rPr lang="ro-RO" dirty="0"/>
              <a:t>).</a:t>
            </a:r>
          </a:p>
          <a:p>
            <a:endParaRPr lang="ro-RO" dirty="0"/>
          </a:p>
          <a:p>
            <a:endParaRPr lang="ro-RO" dirty="0"/>
          </a:p>
        </p:txBody>
      </p:sp>
      <p:pic>
        <p:nvPicPr>
          <p:cNvPr id="8" name="Imagine 7" descr="O imagine care conține text, Font, Grafică, tipografie&#10;&#10;Conținutul generat de inteligența artificială poate fi incorect.">
            <a:extLst>
              <a:ext uri="{FF2B5EF4-FFF2-40B4-BE49-F238E27FC236}">
                <a16:creationId xmlns:a16="http://schemas.microsoft.com/office/drawing/2014/main" id="{5FDC3E5C-4833-2166-25E9-1786F108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01" y="4209242"/>
            <a:ext cx="3571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6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F5DA-23CE-852C-41EC-DB4C646F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44" y="870520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 err="1"/>
              <a:t>Also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Clean </a:t>
            </a:r>
            <a:r>
              <a:rPr lang="ro-RO" dirty="0" err="1"/>
              <a:t>up</a:t>
            </a:r>
            <a:r>
              <a:rPr lang="ro-RO" dirty="0"/>
              <a:t> </a:t>
            </a:r>
            <a:r>
              <a:rPr lang="ro-RO" dirty="0" err="1"/>
              <a:t>phase</a:t>
            </a:r>
            <a:r>
              <a:rPr lang="ro-RO" dirty="0"/>
              <a:t> of </a:t>
            </a:r>
            <a:r>
              <a:rPr lang="ro-RO" dirty="0" err="1"/>
              <a:t>ExtractMin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merging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trees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degree</a:t>
            </a:r>
            <a:r>
              <a:rPr lang="ro-RO" dirty="0"/>
              <a:t>, </a:t>
            </a:r>
            <a:r>
              <a:rPr lang="ro-RO" dirty="0" err="1"/>
              <a:t>generated</a:t>
            </a:r>
            <a:r>
              <a:rPr lang="ro-RO" dirty="0"/>
              <a:t> a Binomial </a:t>
            </a:r>
            <a:r>
              <a:rPr lang="ro-RO" dirty="0" err="1"/>
              <a:t>Tree</a:t>
            </a:r>
            <a:r>
              <a:rPr lang="ro-RO" dirty="0"/>
              <a:t>:</a:t>
            </a:r>
          </a:p>
        </p:txBody>
      </p:sp>
      <p:pic>
        <p:nvPicPr>
          <p:cNvPr id="4" name="Imagine 3" descr="O imagine care conține captură de ecran, cerc, alb și negru, Font&#10;&#10;Conținutul generat de inteligența artificială poate fi incorect.">
            <a:extLst>
              <a:ext uri="{FF2B5EF4-FFF2-40B4-BE49-F238E27FC236}">
                <a16:creationId xmlns:a16="http://schemas.microsoft.com/office/drawing/2014/main" id="{A9072D54-880B-5F77-D1ED-498954C6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609725"/>
            <a:ext cx="9925050" cy="3638550"/>
          </a:xfrm>
          <a:prstGeom prst="rect">
            <a:avLst/>
          </a:prstGeom>
        </p:spPr>
      </p:pic>
      <p:pic>
        <p:nvPicPr>
          <p:cNvPr id="5" name="Imagine 4" descr="O imagine care conține Font, tipografie, scris de mână, caligrafie&#10;&#10;Conținutul generat de inteligența artificială poate fi incorect.">
            <a:extLst>
              <a:ext uri="{FF2B5EF4-FFF2-40B4-BE49-F238E27FC236}">
                <a16:creationId xmlns:a16="http://schemas.microsoft.com/office/drawing/2014/main" id="{7D60663B-AB5F-CF79-476E-ABFC13D8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882" y="5391061"/>
            <a:ext cx="4324350" cy="61912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B418D607-3321-2153-762B-F06CE99803B4}"/>
              </a:ext>
            </a:extLst>
          </p:cNvPr>
          <p:cNvSpPr txBox="1"/>
          <p:nvPr/>
        </p:nvSpPr>
        <p:spPr>
          <a:xfrm>
            <a:off x="1209674" y="5506169"/>
            <a:ext cx="4124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A </a:t>
            </a:r>
            <a:r>
              <a:rPr lang="ro-RO" dirty="0" err="1"/>
              <a:t>propriety</a:t>
            </a:r>
            <a:r>
              <a:rPr lang="ro-RO" dirty="0"/>
              <a:t> of Binomial </a:t>
            </a:r>
            <a:r>
              <a:rPr lang="ro-RO" dirty="0" err="1"/>
              <a:t>Trees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that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9188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7625D312-864B-A6E9-5F78-3EBF0BB09750}"/>
              </a:ext>
            </a:extLst>
          </p:cNvPr>
          <p:cNvSpPr txBox="1"/>
          <p:nvPr/>
        </p:nvSpPr>
        <p:spPr>
          <a:xfrm>
            <a:off x="3751772" y="1283897"/>
            <a:ext cx="4686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So</a:t>
            </a:r>
            <a:r>
              <a:rPr lang="ro-RO" dirty="0"/>
              <a:t>, </a:t>
            </a:r>
            <a:r>
              <a:rPr lang="ro-RO" dirty="0" err="1"/>
              <a:t>finally</a:t>
            </a:r>
            <a:r>
              <a:rPr lang="ro-RO" dirty="0"/>
              <a:t>, </a:t>
            </a:r>
            <a:r>
              <a:rPr lang="ro-RO" dirty="0" err="1"/>
              <a:t>we</a:t>
            </a:r>
            <a:r>
              <a:rPr lang="ro-RO" dirty="0"/>
              <a:t> conclude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ExtractMin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complexity</a:t>
            </a:r>
            <a:r>
              <a:rPr lang="ro-RO" dirty="0"/>
              <a:t> of O(log n).</a:t>
            </a:r>
          </a:p>
        </p:txBody>
      </p:sp>
      <p:pic>
        <p:nvPicPr>
          <p:cNvPr id="5" name="Imagine 4" descr="O imagine care conține text, Font, tipografie, Grafică&#10;&#10;Conținutul generat de inteligența artificială poate fi incorect.">
            <a:extLst>
              <a:ext uri="{FF2B5EF4-FFF2-40B4-BE49-F238E27FC236}">
                <a16:creationId xmlns:a16="http://schemas.microsoft.com/office/drawing/2014/main" id="{B4A3B305-4BF2-4FCD-4DCE-461ADC4F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2522598"/>
            <a:ext cx="2686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captură de ecran, cerc, ceas, Font&#10;&#10;Conținutul generat de inteligența artificială poate fi incorect.">
            <a:extLst>
              <a:ext uri="{FF2B5EF4-FFF2-40B4-BE49-F238E27FC236}">
                <a16:creationId xmlns:a16="http://schemas.microsoft.com/office/drawing/2014/main" id="{280F4673-F827-28C8-5552-8567DC7B7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305" y="1359350"/>
            <a:ext cx="3645811" cy="3739896"/>
          </a:xfrm>
        </p:spPr>
      </p:pic>
      <p:pic>
        <p:nvPicPr>
          <p:cNvPr id="5" name="Imagine 4" descr="O imagine care conține cerc, simbol, artă, tipografie&#10;&#10;Conținutul generat de inteligența artificială poate fi incorect.">
            <a:extLst>
              <a:ext uri="{FF2B5EF4-FFF2-40B4-BE49-F238E27FC236}">
                <a16:creationId xmlns:a16="http://schemas.microsoft.com/office/drawing/2014/main" id="{71FE1712-5497-850C-29E2-7805BD024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83" y="2670144"/>
            <a:ext cx="4181475" cy="252412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0006DE90-E93C-886C-2134-F0081B19FD2E}"/>
              </a:ext>
            </a:extLst>
          </p:cNvPr>
          <p:cNvSpPr txBox="1"/>
          <p:nvPr/>
        </p:nvSpPr>
        <p:spPr>
          <a:xfrm>
            <a:off x="4962524" y="904696"/>
            <a:ext cx="63413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For </a:t>
            </a:r>
            <a:r>
              <a:rPr lang="ro-RO" dirty="0" err="1"/>
              <a:t>DecreaseKey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could</a:t>
            </a:r>
            <a:r>
              <a:rPr lang="ro-RO" dirty="0"/>
              <a:t> just </a:t>
            </a:r>
            <a:r>
              <a:rPr lang="ro-RO" dirty="0" err="1"/>
              <a:t>cut</a:t>
            </a:r>
            <a:r>
              <a:rPr lang="ro-RO" dirty="0"/>
              <a:t> out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desired</a:t>
            </a:r>
            <a:r>
              <a:rPr lang="ro-RO" dirty="0"/>
              <a:t> </a:t>
            </a:r>
            <a:r>
              <a:rPr lang="ro-RO" dirty="0" err="1"/>
              <a:t>node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merge it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heap</a:t>
            </a:r>
            <a:r>
              <a:rPr lang="ro-RO" dirty="0"/>
              <a:t>, but </a:t>
            </a:r>
            <a:r>
              <a:rPr lang="ro-RO" dirty="0" err="1"/>
              <a:t>doing</a:t>
            </a:r>
            <a:r>
              <a:rPr lang="ro-RO" dirty="0"/>
              <a:t>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repeatedly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lead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trees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heap</a:t>
            </a:r>
            <a:r>
              <a:rPr lang="ro-RO" dirty="0"/>
              <a:t> 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longer</a:t>
            </a:r>
            <a:r>
              <a:rPr lang="ro-RO" dirty="0"/>
              <a:t> </a:t>
            </a:r>
            <a:r>
              <a:rPr lang="ro-RO" dirty="0" err="1"/>
              <a:t>being</a:t>
            </a:r>
            <a:r>
              <a:rPr lang="ro-RO" dirty="0"/>
              <a:t> Binomial </a:t>
            </a:r>
            <a:r>
              <a:rPr lang="ro-RO" dirty="0" err="1"/>
              <a:t>Trees</a:t>
            </a:r>
            <a:r>
              <a:rPr lang="ro-RO" dirty="0"/>
              <a:t>, </a:t>
            </a:r>
            <a:r>
              <a:rPr lang="ro-RO" dirty="0" err="1"/>
              <a:t>therefore</a:t>
            </a:r>
            <a:r>
              <a:rPr lang="ro-RO" dirty="0"/>
              <a:t> </a:t>
            </a:r>
            <a:r>
              <a:rPr lang="ro-RO" dirty="0" err="1"/>
              <a:t>losing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O(log n) </a:t>
            </a:r>
            <a:r>
              <a:rPr lang="ro-RO" dirty="0" err="1"/>
              <a:t>complexity</a:t>
            </a:r>
            <a:r>
              <a:rPr lang="ro-RO" dirty="0"/>
              <a:t>.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14E3E878-E053-B4BB-FBCE-7E0847285F78}"/>
              </a:ext>
            </a:extLst>
          </p:cNvPr>
          <p:cNvSpPr txBox="1"/>
          <p:nvPr/>
        </p:nvSpPr>
        <p:spPr>
          <a:xfrm>
            <a:off x="762539" y="100282"/>
            <a:ext cx="7810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/>
              <a:t>DECREASE KEY</a:t>
            </a:r>
          </a:p>
        </p:txBody>
      </p:sp>
    </p:spTree>
    <p:extLst>
      <p:ext uri="{BB962C8B-B14F-4D97-AF65-F5344CB8AC3E}">
        <p14:creationId xmlns:p14="http://schemas.microsoft.com/office/powerpoint/2010/main" val="208150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13B8325B-0DD4-F867-326C-DB14DCDF6908}"/>
              </a:ext>
            </a:extLst>
          </p:cNvPr>
          <p:cNvSpPr txBox="1"/>
          <p:nvPr/>
        </p:nvSpPr>
        <p:spPr>
          <a:xfrm>
            <a:off x="733425" y="781050"/>
            <a:ext cx="4095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A5E6FF4-9E93-8B0C-DD5E-0094BA38CCD0}"/>
              </a:ext>
            </a:extLst>
          </p:cNvPr>
          <p:cNvSpPr txBox="1"/>
          <p:nvPr/>
        </p:nvSpPr>
        <p:spPr>
          <a:xfrm>
            <a:off x="819150" y="847724"/>
            <a:ext cx="54353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That's</a:t>
            </a:r>
            <a:r>
              <a:rPr lang="ro-RO" dirty="0"/>
              <a:t> </a:t>
            </a:r>
            <a:r>
              <a:rPr lang="ro-RO" dirty="0" err="1"/>
              <a:t>why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introduce a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strategy</a:t>
            </a:r>
            <a:r>
              <a:rPr lang="ro-RO" dirty="0"/>
              <a:t>: </a:t>
            </a:r>
            <a:r>
              <a:rPr lang="ro-RO" dirty="0" err="1"/>
              <a:t>marking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parents</a:t>
            </a:r>
            <a:r>
              <a:rPr lang="ro-RO" dirty="0"/>
              <a:t> of </a:t>
            </a:r>
            <a:r>
              <a:rPr lang="ro-RO" dirty="0" err="1"/>
              <a:t>cut</a:t>
            </a:r>
            <a:r>
              <a:rPr lang="ro-RO" dirty="0"/>
              <a:t> </a:t>
            </a:r>
            <a:r>
              <a:rPr lang="ro-RO" dirty="0" err="1"/>
              <a:t>nodes</a:t>
            </a:r>
            <a:r>
              <a:rPr lang="ro-RO" dirty="0"/>
              <a:t>, in </a:t>
            </a:r>
            <a:r>
              <a:rPr lang="ro-RO" dirty="0" err="1"/>
              <a:t>order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keep</a:t>
            </a:r>
            <a:r>
              <a:rPr lang="ro-RO" dirty="0"/>
              <a:t> </a:t>
            </a:r>
            <a:r>
              <a:rPr lang="ro-RO" dirty="0" err="1"/>
              <a:t>degree</a:t>
            </a:r>
            <a:r>
              <a:rPr lang="ro-RO" dirty="0"/>
              <a:t> </a:t>
            </a:r>
            <a:r>
              <a:rPr lang="ro-RO" dirty="0" err="1"/>
              <a:t>low</a:t>
            </a:r>
            <a:r>
              <a:rPr lang="ro-RO" dirty="0"/>
              <a:t>.</a:t>
            </a:r>
          </a:p>
        </p:txBody>
      </p:sp>
      <p:pic>
        <p:nvPicPr>
          <p:cNvPr id="7" name="Imagine 6" descr="O imagine care conține cerc, artă&#10;&#10;Conținutul generat de inteligența artificială poate fi incorect.">
            <a:extLst>
              <a:ext uri="{FF2B5EF4-FFF2-40B4-BE49-F238E27FC236}">
                <a16:creationId xmlns:a16="http://schemas.microsoft.com/office/drawing/2014/main" id="{C13C8CCF-00ED-A3DB-2A16-C69578AE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6990"/>
            <a:ext cx="4876800" cy="3752850"/>
          </a:xfrm>
          <a:prstGeom prst="rect">
            <a:avLst/>
          </a:prstGeom>
        </p:spPr>
      </p:pic>
      <p:pic>
        <p:nvPicPr>
          <p:cNvPr id="8" name="Imagine 7" descr="O imagine care conține cerc, ceas, artă&#10;&#10;Conținutul generat de inteligența artificială poate fi incorect.">
            <a:extLst>
              <a:ext uri="{FF2B5EF4-FFF2-40B4-BE49-F238E27FC236}">
                <a16:creationId xmlns:a16="http://schemas.microsoft.com/office/drawing/2014/main" id="{027098EC-AD5A-AC24-CEFF-0B8333D2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34" y="1719801"/>
            <a:ext cx="54387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3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 descr="O imagine care conține cerc, artă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7305AD1F-0F67-A87F-746B-6777C57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4" y="1307531"/>
            <a:ext cx="5372100" cy="3552825"/>
          </a:xfrm>
          <a:prstGeom prst="rect">
            <a:avLst/>
          </a:prstGeom>
        </p:spPr>
      </p:pic>
      <p:pic>
        <p:nvPicPr>
          <p:cNvPr id="5" name="Imagine 4" descr="O imagine care conține cerc, captură de ecran, artă&#10;&#10;Conținutul generat de inteligența artificială poate fi incorect.">
            <a:extLst>
              <a:ext uri="{FF2B5EF4-FFF2-40B4-BE49-F238E27FC236}">
                <a16:creationId xmlns:a16="http://schemas.microsoft.com/office/drawing/2014/main" id="{1BFCC8AC-A0C4-1A59-7C52-EB16F0D6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857" y="1298993"/>
            <a:ext cx="5565116" cy="35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2C110E33-A4EC-4AFB-7F91-34769BD1EF00}"/>
              </a:ext>
            </a:extLst>
          </p:cNvPr>
          <p:cNvSpPr txBox="1"/>
          <p:nvPr/>
        </p:nvSpPr>
        <p:spPr>
          <a:xfrm>
            <a:off x="857249" y="800100"/>
            <a:ext cx="7837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Now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final </a:t>
            </a:r>
            <a:r>
              <a:rPr lang="ro-RO" dirty="0" err="1"/>
              <a:t>questions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: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ExtractMin</a:t>
            </a:r>
            <a:r>
              <a:rPr lang="ro-RO" dirty="0"/>
              <a:t> </a:t>
            </a:r>
            <a:r>
              <a:rPr lang="ro-RO" dirty="0" err="1"/>
              <a:t>still</a:t>
            </a:r>
            <a:r>
              <a:rPr lang="ro-RO" dirty="0"/>
              <a:t> O(log n)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DecreseKey</a:t>
            </a:r>
            <a:r>
              <a:rPr lang="ro-RO" dirty="0"/>
              <a:t>?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8395915-99FE-1C5D-D5B1-D90B5BBE8A68}"/>
              </a:ext>
            </a:extLst>
          </p:cNvPr>
          <p:cNvSpPr txBox="1"/>
          <p:nvPr/>
        </p:nvSpPr>
        <p:spPr>
          <a:xfrm>
            <a:off x="856171" y="1347877"/>
            <a:ext cx="6124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showed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trees</a:t>
            </a:r>
            <a:r>
              <a:rPr lang="ro-RO" dirty="0"/>
              <a:t> </a:t>
            </a:r>
            <a:r>
              <a:rPr lang="ro-RO" dirty="0" err="1"/>
              <a:t>produced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ExtractMin</a:t>
            </a:r>
            <a:r>
              <a:rPr lang="ro-RO" dirty="0"/>
              <a:t> are Binomial </a:t>
            </a:r>
            <a:r>
              <a:rPr lang="ro-RO" dirty="0" err="1"/>
              <a:t>Trees</a:t>
            </a:r>
            <a:r>
              <a:rPr lang="ro-RO" dirty="0"/>
              <a:t>. </a:t>
            </a:r>
            <a:r>
              <a:rPr lang="ro-RO" dirty="0" err="1"/>
              <a:t>They</a:t>
            </a:r>
            <a:r>
              <a:rPr lang="ro-RO" dirty="0"/>
              <a:t> </a:t>
            </a:r>
            <a:r>
              <a:rPr lang="ro-RO" dirty="0" err="1"/>
              <a:t>have</a:t>
            </a:r>
          </a:p>
        </p:txBody>
      </p:sp>
      <p:pic>
        <p:nvPicPr>
          <p:cNvPr id="6" name="Imagine 5" descr="O imagine care conține Font, text, scris de mână, caligrafie&#10;&#10;Conținutul generat de inteligența artificială poate fi incorect.">
            <a:extLst>
              <a:ext uri="{FF2B5EF4-FFF2-40B4-BE49-F238E27FC236}">
                <a16:creationId xmlns:a16="http://schemas.microsoft.com/office/drawing/2014/main" id="{1AA919EB-0293-6122-1E1F-DA38A07D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5" y="1229264"/>
            <a:ext cx="5343525" cy="1524000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4E1EF1AB-75C8-E334-DD3C-2638E69A5187}"/>
              </a:ext>
            </a:extLst>
          </p:cNvPr>
          <p:cNvSpPr txBox="1"/>
          <p:nvPr/>
        </p:nvSpPr>
        <p:spPr>
          <a:xfrm>
            <a:off x="5419367" y="4026918"/>
            <a:ext cx="40371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So</a:t>
            </a:r>
            <a:r>
              <a:rPr lang="ro-RO" dirty="0"/>
              <a:t>, do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trees</a:t>
            </a:r>
            <a:r>
              <a:rPr lang="ro-RO" dirty="0"/>
              <a:t>, </a:t>
            </a:r>
            <a:r>
              <a:rPr lang="ro-RO" dirty="0" err="1"/>
              <a:t>after</a:t>
            </a:r>
            <a:r>
              <a:rPr lang="ro-RO" dirty="0"/>
              <a:t> </a:t>
            </a:r>
            <a:r>
              <a:rPr lang="ro-RO" dirty="0" err="1"/>
              <a:t>DecreaseKey</a:t>
            </a:r>
            <a:r>
              <a:rPr lang="ro-RO" dirty="0"/>
              <a:t>, </a:t>
            </a:r>
            <a:r>
              <a:rPr lang="ro-RO" dirty="0" err="1"/>
              <a:t>grow</a:t>
            </a:r>
            <a:r>
              <a:rPr lang="ro-RO" dirty="0"/>
              <a:t> </a:t>
            </a:r>
            <a:r>
              <a:rPr lang="ro-RO" dirty="0" err="1">
                <a:solidFill>
                  <a:srgbClr val="000000"/>
                </a:solidFill>
                <a:ea typeface="+mn-lt"/>
                <a:cs typeface="+mn-lt"/>
              </a:rPr>
              <a:t>exponentially</a:t>
            </a:r>
            <a:r>
              <a:rPr lang="ro-RO" dirty="0"/>
              <a:t>?</a:t>
            </a:r>
          </a:p>
        </p:txBody>
      </p:sp>
      <p:pic>
        <p:nvPicPr>
          <p:cNvPr id="8" name="Imagine 7" descr="O imagine care conține text, captură de ecran, cerc, ceas&#10;&#10;Conținutul generat de inteligența artificială poate fi incorect.">
            <a:extLst>
              <a:ext uri="{FF2B5EF4-FFF2-40B4-BE49-F238E27FC236}">
                <a16:creationId xmlns:a16="http://schemas.microsoft.com/office/drawing/2014/main" id="{7381248E-71D1-7D08-97AC-A15056457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90" y="2886883"/>
            <a:ext cx="4201244" cy="3154573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4443642C-EF4B-A2B3-3E9E-41AB606505B3}"/>
              </a:ext>
            </a:extLst>
          </p:cNvPr>
          <p:cNvSpPr txBox="1"/>
          <p:nvPr/>
        </p:nvSpPr>
        <p:spPr>
          <a:xfrm>
            <a:off x="762539" y="100282"/>
            <a:ext cx="7810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/>
              <a:t>WHY FIBONACCI?</a:t>
            </a:r>
          </a:p>
        </p:txBody>
      </p:sp>
    </p:spTree>
    <p:extLst>
      <p:ext uri="{BB962C8B-B14F-4D97-AF65-F5344CB8AC3E}">
        <p14:creationId xmlns:p14="http://schemas.microsoft.com/office/powerpoint/2010/main" val="220851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text, captură de ecran, Font, cerc&#10;&#10;Conținutul generat de inteligența artificială poate fi incorect.">
            <a:extLst>
              <a:ext uri="{FF2B5EF4-FFF2-40B4-BE49-F238E27FC236}">
                <a16:creationId xmlns:a16="http://schemas.microsoft.com/office/drawing/2014/main" id="{DEE45ADE-6F89-CAAD-9089-DE83E9F7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00" y="913652"/>
            <a:ext cx="9036575" cy="4803820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F951EF1E-E84B-C6B3-9AAC-3D2A995B2F31}"/>
              </a:ext>
            </a:extLst>
          </p:cNvPr>
          <p:cNvSpPr txBox="1"/>
          <p:nvPr/>
        </p:nvSpPr>
        <p:spPr>
          <a:xfrm>
            <a:off x="9610365" y="976222"/>
            <a:ext cx="24249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The Fibonacci </a:t>
            </a:r>
            <a:r>
              <a:rPr lang="ro-RO" dirty="0" err="1"/>
              <a:t>is</a:t>
            </a:r>
            <a:r>
              <a:rPr lang="ro-RO" dirty="0"/>
              <a:t> a </a:t>
            </a:r>
            <a:r>
              <a:rPr lang="ro-RO" dirty="0" err="1"/>
              <a:t>type</a:t>
            </a:r>
            <a:r>
              <a:rPr lang="ro-RO" dirty="0"/>
              <a:t> of </a:t>
            </a:r>
            <a:r>
              <a:rPr lang="ro-RO" dirty="0" err="1"/>
              <a:t>Priority</a:t>
            </a:r>
            <a:r>
              <a:rPr lang="ro-RO" dirty="0"/>
              <a:t> </a:t>
            </a:r>
            <a:r>
              <a:rPr lang="ro-RO" dirty="0" err="1"/>
              <a:t>Heap</a:t>
            </a:r>
            <a:r>
              <a:rPr lang="ro-RO" dirty="0"/>
              <a:t>. </a:t>
            </a:r>
          </a:p>
          <a:p>
            <a:endParaRPr lang="ro-RO" dirty="0"/>
          </a:p>
          <a:p>
            <a:r>
              <a:rPr lang="ro-RO" dirty="0"/>
              <a:t>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based</a:t>
            </a:r>
            <a:r>
              <a:rPr lang="ro-RO" dirty="0"/>
              <a:t> on a </a:t>
            </a:r>
            <a:r>
              <a:rPr lang="ro-RO" dirty="0" err="1"/>
              <a:t>binary</a:t>
            </a:r>
            <a:r>
              <a:rPr lang="ro-RO" dirty="0"/>
              <a:t> </a:t>
            </a:r>
            <a:r>
              <a:rPr lang="ro-RO" dirty="0" err="1"/>
              <a:t>heap</a:t>
            </a:r>
            <a:r>
              <a:rPr lang="ro-RO" dirty="0"/>
              <a:t>.</a:t>
            </a:r>
            <a:endParaRPr lang="ro-RO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B336AA8-0505-ACF0-D190-65DED7E03C6E}"/>
              </a:ext>
            </a:extLst>
          </p:cNvPr>
          <p:cNvSpPr txBox="1"/>
          <p:nvPr/>
        </p:nvSpPr>
        <p:spPr>
          <a:xfrm>
            <a:off x="762539" y="100282"/>
            <a:ext cx="7810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/>
              <a:t>FIBONACCI HEAP</a:t>
            </a:r>
          </a:p>
        </p:txBody>
      </p:sp>
    </p:spTree>
    <p:extLst>
      <p:ext uri="{BB962C8B-B14F-4D97-AF65-F5344CB8AC3E}">
        <p14:creationId xmlns:p14="http://schemas.microsoft.com/office/powerpoint/2010/main" val="270882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C2AA7BB4-4C7C-F0A0-465A-D31A864A4122}"/>
              </a:ext>
            </a:extLst>
          </p:cNvPr>
          <p:cNvSpPr txBox="1"/>
          <p:nvPr/>
        </p:nvSpPr>
        <p:spPr>
          <a:xfrm>
            <a:off x="895350" y="885825"/>
            <a:ext cx="78259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Now</a:t>
            </a:r>
            <a:r>
              <a:rPr lang="ro-RO" dirty="0"/>
              <a:t>, </a:t>
            </a:r>
            <a:r>
              <a:rPr lang="ro-RO" dirty="0" err="1"/>
              <a:t>when</a:t>
            </a:r>
            <a:r>
              <a:rPr lang="ro-RO" dirty="0"/>
              <a:t> </a:t>
            </a:r>
            <a:r>
              <a:rPr lang="ro-RO" dirty="0" err="1"/>
              <a:t>we</a:t>
            </a:r>
            <a:r>
              <a:rPr lang="ro-RO" dirty="0"/>
              <a:t> construct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smaller</a:t>
            </a:r>
            <a:r>
              <a:rPr lang="ro-RO" dirty="0"/>
              <a:t> </a:t>
            </a:r>
            <a:r>
              <a:rPr lang="ro-RO" dirty="0" err="1"/>
              <a:t>posible</a:t>
            </a:r>
            <a:r>
              <a:rPr lang="ro-RO" dirty="0"/>
              <a:t> </a:t>
            </a:r>
            <a:r>
              <a:rPr lang="ro-RO" dirty="0" err="1"/>
              <a:t>tree</a:t>
            </a:r>
            <a:r>
              <a:rPr lang="ro-RO" dirty="0"/>
              <a:t> for a </a:t>
            </a:r>
            <a:r>
              <a:rPr lang="ro-RO" dirty="0" err="1"/>
              <a:t>certain</a:t>
            </a:r>
            <a:r>
              <a:rPr lang="ro-RO" dirty="0"/>
              <a:t> </a:t>
            </a:r>
            <a:r>
              <a:rPr lang="ro-RO" dirty="0" err="1"/>
              <a:t>degree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: </a:t>
            </a:r>
            <a:r>
              <a:rPr lang="ro-RO" b="1" dirty="0" err="1"/>
              <a:t>degree</a:t>
            </a:r>
            <a:r>
              <a:rPr lang="ro-RO" b="1" dirty="0"/>
              <a:t> of i-</a:t>
            </a:r>
            <a:r>
              <a:rPr lang="ro-RO" b="1" dirty="0" err="1"/>
              <a:t>th</a:t>
            </a:r>
            <a:r>
              <a:rPr lang="ro-RO" b="1" dirty="0"/>
              <a:t> </a:t>
            </a:r>
            <a:r>
              <a:rPr lang="ro-RO" b="1" dirty="0" err="1"/>
              <a:t>child</a:t>
            </a:r>
            <a:r>
              <a:rPr lang="ro-RO" b="1" dirty="0"/>
              <a:t> &gt;= i - 2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68A55C1-6256-44D5-7ED8-4B29FBCB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" y="1636182"/>
            <a:ext cx="11890076" cy="2838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172E977-5167-87A6-8642-78400A3D1776}"/>
                  </a:ext>
                </a:extLst>
              </p14:cNvPr>
              <p14:cNvContentPartPr/>
              <p14:nvPr/>
            </p14:nvContentPartPr>
            <p14:xfrm>
              <a:off x="6210299" y="3582497"/>
              <a:ext cx="1227681" cy="9525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172E977-5167-87A6-8642-78400A3D1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663" y="3115772"/>
                <a:ext cx="126331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AFB3564F-7E5A-385C-B6EE-E2C7616DB445}"/>
                  </a:ext>
                </a:extLst>
              </p14:cNvPr>
              <p14:cNvContentPartPr/>
              <p14:nvPr/>
            </p14:nvContentPartPr>
            <p14:xfrm>
              <a:off x="6257925" y="2391872"/>
              <a:ext cx="1176278" cy="9525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AFB3564F-7E5A-385C-B6EE-E2C7616DB4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0288" y="1925147"/>
                <a:ext cx="121191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F8B95C0-AB06-C4FE-CAE4-345198C964F6}"/>
                  </a:ext>
                </a:extLst>
              </p14:cNvPr>
              <p14:cNvContentPartPr/>
              <p14:nvPr/>
            </p14:nvContentPartPr>
            <p14:xfrm>
              <a:off x="6206197" y="2380352"/>
              <a:ext cx="9525" cy="1191522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F8B95C0-AB06-C4FE-CAE4-345198C964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9947" y="2362718"/>
                <a:ext cx="952500" cy="1227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22057CF-4DEE-D115-BF66-937DEABB4031}"/>
                  </a:ext>
                </a:extLst>
              </p14:cNvPr>
              <p14:cNvContentPartPr/>
              <p14:nvPr/>
            </p14:nvContentPartPr>
            <p14:xfrm>
              <a:off x="6206197" y="2371725"/>
              <a:ext cx="9525" cy="18592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22057CF-4DEE-D115-BF66-937DEABB40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29947" y="2354536"/>
                <a:ext cx="952500" cy="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460EA361-1614-8D45-F4BE-99C99A48F87C}"/>
                  </a:ext>
                </a:extLst>
              </p14:cNvPr>
              <p14:cNvContentPartPr/>
              <p14:nvPr/>
            </p14:nvContentPartPr>
            <p14:xfrm>
              <a:off x="7434922" y="2381249"/>
              <a:ext cx="9525" cy="1208193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460EA361-1614-8D45-F4BE-99C99A48F8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8672" y="2363254"/>
                <a:ext cx="952500" cy="1243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7D3C1F2F-9936-D1D7-F6C9-D154A3851E36}"/>
                  </a:ext>
                </a:extLst>
              </p14:cNvPr>
              <p14:cNvContentPartPr/>
              <p14:nvPr/>
            </p14:nvContentPartPr>
            <p14:xfrm>
              <a:off x="6210300" y="2362199"/>
              <a:ext cx="54852" cy="9525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7D3C1F2F-9936-D1D7-F6C9-D154A3851E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92733" y="1885949"/>
                <a:ext cx="9034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3F32F9B-200D-C2D4-229A-354167A54922}"/>
                  </a:ext>
                </a:extLst>
              </p14:cNvPr>
              <p14:cNvContentPartPr/>
              <p14:nvPr/>
            </p14:nvContentPartPr>
            <p14:xfrm>
              <a:off x="6248399" y="2382116"/>
              <a:ext cx="17083" cy="9525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3F32F9B-200D-C2D4-229A-354167A549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30604" y="2363447"/>
                <a:ext cx="52317" cy="47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12076C81-1EB6-067D-90FC-9F29FED95082}"/>
                  </a:ext>
                </a:extLst>
              </p14:cNvPr>
              <p14:cNvContentPartPr/>
              <p14:nvPr/>
            </p14:nvContentPartPr>
            <p14:xfrm>
              <a:off x="1495424" y="2991946"/>
              <a:ext cx="1227681" cy="9525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12076C81-1EB6-067D-90FC-9F29FED950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7428" y="2515696"/>
                <a:ext cx="126331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4E581AC-CCA3-56CF-631A-A6AA1221F49C}"/>
                  </a:ext>
                </a:extLst>
              </p14:cNvPr>
              <p14:cNvContentPartPr/>
              <p14:nvPr/>
            </p14:nvContentPartPr>
            <p14:xfrm>
              <a:off x="1543050" y="1801321"/>
              <a:ext cx="1176278" cy="9525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4E581AC-CCA3-56CF-631A-A6AA1221F4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25053" y="1325071"/>
                <a:ext cx="121191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0C565AE0-E44D-B5F3-63D4-E75945C02DFD}"/>
                  </a:ext>
                </a:extLst>
              </p14:cNvPr>
              <p14:cNvContentPartPr/>
              <p14:nvPr/>
            </p14:nvContentPartPr>
            <p14:xfrm>
              <a:off x="1491322" y="1789801"/>
              <a:ext cx="9525" cy="1191522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0C565AE0-E44D-B5F3-63D4-E75945C02D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5072" y="1771802"/>
                <a:ext cx="952500" cy="1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75C9126D-F013-7DE8-F947-53BDFAE9EB78}"/>
                  </a:ext>
                </a:extLst>
              </p14:cNvPr>
              <p14:cNvContentPartPr/>
              <p14:nvPr/>
            </p14:nvContentPartPr>
            <p14:xfrm>
              <a:off x="2720047" y="1790699"/>
              <a:ext cx="9525" cy="1208193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75C9126D-F013-7DE8-F947-53BDFAE9EB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43797" y="1772704"/>
                <a:ext cx="952500" cy="1243823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tăText 16">
            <a:extLst>
              <a:ext uri="{FF2B5EF4-FFF2-40B4-BE49-F238E27FC236}">
                <a16:creationId xmlns:a16="http://schemas.microsoft.com/office/drawing/2014/main" id="{203FD2D0-15BA-37D6-9746-74294C231224}"/>
              </a:ext>
            </a:extLst>
          </p:cNvPr>
          <p:cNvSpPr txBox="1"/>
          <p:nvPr/>
        </p:nvSpPr>
        <p:spPr>
          <a:xfrm>
            <a:off x="6096000" y="1733550"/>
            <a:ext cx="198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b="1" dirty="0" err="1">
                <a:solidFill>
                  <a:schemeClr val="bg1"/>
                </a:solidFill>
              </a:rPr>
              <a:t>degree</a:t>
            </a:r>
            <a:r>
              <a:rPr lang="ro-RO" b="1" dirty="0">
                <a:solidFill>
                  <a:schemeClr val="bg1"/>
                </a:solidFill>
              </a:rPr>
              <a:t> of 4-th </a:t>
            </a:r>
            <a:r>
              <a:rPr lang="ro-RO" b="1" dirty="0" err="1">
                <a:solidFill>
                  <a:schemeClr val="bg1"/>
                </a:solidFill>
              </a:rPr>
              <a:t>child</a:t>
            </a:r>
            <a:r>
              <a:rPr lang="ro-RO" b="1" dirty="0">
                <a:solidFill>
                  <a:schemeClr val="bg1"/>
                </a:solidFill>
              </a:rPr>
              <a:t> &gt;= 4 - 2 = 2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003A8C01-EF58-52D3-FE1D-BFABB57148A4}"/>
              </a:ext>
            </a:extLst>
          </p:cNvPr>
          <p:cNvSpPr txBox="1"/>
          <p:nvPr/>
        </p:nvSpPr>
        <p:spPr>
          <a:xfrm>
            <a:off x="733424" y="5362575"/>
            <a:ext cx="107251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In </a:t>
            </a:r>
            <a:r>
              <a:rPr lang="ro-RO" dirty="0" err="1"/>
              <a:t>conclusion</a:t>
            </a:r>
            <a:r>
              <a:rPr lang="ro-RO" dirty="0"/>
              <a:t>,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trees</a:t>
            </a:r>
            <a:r>
              <a:rPr lang="ro-RO" dirty="0"/>
              <a:t> in a Fibonacci </a:t>
            </a:r>
            <a:r>
              <a:rPr lang="ro-RO" dirty="0" err="1"/>
              <a:t>Heap</a:t>
            </a:r>
            <a:r>
              <a:rPr lang="ro-RO" dirty="0"/>
              <a:t> </a:t>
            </a:r>
            <a:r>
              <a:rPr lang="ro-RO" dirty="0" err="1"/>
              <a:t>grow</a:t>
            </a:r>
            <a:r>
              <a:rPr lang="ro-RO" dirty="0"/>
              <a:t> </a:t>
            </a:r>
            <a:r>
              <a:rPr lang="ro-RO" dirty="0" err="1"/>
              <a:t>exponentially</a:t>
            </a:r>
            <a:r>
              <a:rPr lang="ro-RO" dirty="0"/>
              <a:t> </a:t>
            </a:r>
            <a:r>
              <a:rPr lang="ro-RO" dirty="0" err="1"/>
              <a:t>folowing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Fibonacci </a:t>
            </a:r>
            <a:r>
              <a:rPr lang="ro-RO" dirty="0" err="1"/>
              <a:t>sequence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golden</a:t>
            </a:r>
            <a:r>
              <a:rPr lang="ro-RO" dirty="0"/>
              <a:t> </a:t>
            </a:r>
            <a:r>
              <a:rPr lang="ro-RO" dirty="0" err="1"/>
              <a:t>ratio</a:t>
            </a:r>
            <a:r>
              <a:rPr lang="ro-RO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o-RO" sz="1200" dirty="0">
                <a:solidFill>
                  <a:srgbClr val="202122"/>
                </a:solidFill>
                <a:ea typeface="+mn-lt"/>
                <a:cs typeface="+mn-lt"/>
              </a:rPr>
              <a:t> ⁠</a:t>
            </a:r>
            <a:r>
              <a:rPr lang="ro-RO" sz="1400" dirty="0">
                <a:solidFill>
                  <a:srgbClr val="202122"/>
                </a:solidFill>
                <a:ea typeface="+mn-lt"/>
                <a:cs typeface="+mn-lt"/>
              </a:rPr>
              <a:t>φ</a:t>
            </a:r>
            <a:r>
              <a:rPr lang="ro-RO" sz="1200" dirty="0">
                <a:solidFill>
                  <a:srgbClr val="202122"/>
                </a:solidFill>
                <a:ea typeface="+mn-lt"/>
                <a:cs typeface="+mn-lt"/>
              </a:rPr>
              <a:t>⁠</a:t>
            </a:r>
            <a:r>
              <a:rPr lang="ro-RO" dirty="0">
                <a:solidFill>
                  <a:srgbClr val="202122"/>
                </a:solidFill>
                <a:ea typeface="+mn-lt"/>
                <a:cs typeface="+mn-lt"/>
              </a:rPr>
              <a:t>. </a:t>
            </a:r>
            <a:r>
              <a:rPr lang="ro-RO" dirty="0" err="1">
                <a:solidFill>
                  <a:srgbClr val="202122"/>
                </a:solidFill>
                <a:ea typeface="+mn-lt"/>
                <a:cs typeface="+mn-lt"/>
              </a:rPr>
              <a:t>This</a:t>
            </a:r>
            <a:r>
              <a:rPr lang="ro-RO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ro-RO" dirty="0" err="1">
                <a:solidFill>
                  <a:srgbClr val="202122"/>
                </a:solidFill>
                <a:ea typeface="+mn-lt"/>
                <a:cs typeface="+mn-lt"/>
              </a:rPr>
              <a:t>gives</a:t>
            </a:r>
            <a:r>
              <a:rPr lang="ro-RO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ro-RO" dirty="0" err="1">
                <a:solidFill>
                  <a:srgbClr val="202122"/>
                </a:solidFill>
                <a:ea typeface="+mn-lt"/>
                <a:cs typeface="+mn-lt"/>
              </a:rPr>
              <a:t>ExtractMin</a:t>
            </a:r>
            <a:r>
              <a:rPr lang="ro-RO" dirty="0">
                <a:solidFill>
                  <a:srgbClr val="202122"/>
                </a:solidFill>
                <a:ea typeface="+mn-lt"/>
                <a:cs typeface="+mn-lt"/>
              </a:rPr>
              <a:t> O(log n) </a:t>
            </a:r>
            <a:r>
              <a:rPr lang="ro-RO" dirty="0" err="1">
                <a:solidFill>
                  <a:srgbClr val="202122"/>
                </a:solidFill>
                <a:ea typeface="+mn-lt"/>
                <a:cs typeface="+mn-lt"/>
              </a:rPr>
              <a:t>complexity</a:t>
            </a:r>
            <a:r>
              <a:rPr lang="ro-RO" dirty="0">
                <a:solidFill>
                  <a:srgbClr val="202122"/>
                </a:solidFill>
                <a:ea typeface="+mn-lt"/>
                <a:cs typeface="+mn-lt"/>
              </a:rPr>
              <a:t>.</a:t>
            </a:r>
            <a:endParaRPr lang="ro-RO" dirty="0"/>
          </a:p>
        </p:txBody>
      </p:sp>
      <p:pic>
        <p:nvPicPr>
          <p:cNvPr id="19" name="Imagine 18" descr="O imagine care conține Font, text, caligrafie, scris de mână&#10;&#10;Conținutul generat de inteligența artificială poate fi incorect.">
            <a:extLst>
              <a:ext uri="{FF2B5EF4-FFF2-40B4-BE49-F238E27FC236}">
                <a16:creationId xmlns:a16="http://schemas.microsoft.com/office/drawing/2014/main" id="{36BB9BD5-C921-3D06-EAC5-0A1A88B068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86063" y="4581525"/>
            <a:ext cx="6610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218C-0421-44C0-5B2A-960549D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5237-CE4B-BB40-5092-0516B4A0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https://www.youtube.com/watch?v=6JxvKfSV9Ns&amp;t=1381s,</a:t>
            </a:r>
            <a:r>
              <a:rPr lang="ro-RO" dirty="0">
                <a:solidFill>
                  <a:srgbClr val="000000"/>
                </a:solidFill>
                <a:latin typeface="Calisto MT"/>
                <a:ea typeface="Roboto"/>
                <a:cs typeface="Roboto"/>
              </a:rPr>
              <a:t> </a:t>
            </a:r>
            <a:r>
              <a:rPr lang="ro-RO" sz="1200" dirty="0">
                <a:solidFill>
                  <a:srgbClr val="F1F1F1"/>
                </a:solidFill>
                <a:latin typeface="Roboto"/>
                <a:ea typeface="Roboto"/>
                <a:cs typeface="Roboto"/>
                <a:hlinkClick r:id="rId2"/>
              </a:rPr>
              <a:t>SithDev</a:t>
            </a:r>
            <a:endParaRPr lang="ro-RO" dirty="0">
              <a:ea typeface="+mn-lt"/>
              <a:cs typeface="+mn-lt"/>
            </a:endParaRPr>
          </a:p>
          <a:p>
            <a:pPr marL="0" indent="0">
              <a:buNone/>
            </a:pPr>
            <a:endParaRPr lang="ro-RO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9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text, Font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038D2ABA-C744-E0FD-51C0-83E85D97C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33" y="1221867"/>
            <a:ext cx="8974444" cy="4606671"/>
          </a:xfr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B21F7DCD-8D51-2BD1-FED4-12C30E9339EF}"/>
              </a:ext>
            </a:extLst>
          </p:cNvPr>
          <p:cNvSpPr txBox="1"/>
          <p:nvPr/>
        </p:nvSpPr>
        <p:spPr>
          <a:xfrm>
            <a:off x="9801224" y="1219199"/>
            <a:ext cx="229552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trying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better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efficiency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operations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simplifing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Insert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DecreaseKey</a:t>
            </a:r>
            <a:r>
              <a:rPr lang="ro-RO" dirty="0"/>
              <a:t> </a:t>
            </a:r>
            <a:r>
              <a:rPr lang="ro-RO" dirty="0" err="1"/>
              <a:t>operations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having</a:t>
            </a:r>
            <a:r>
              <a:rPr lang="ro-RO" dirty="0"/>
              <a:t> </a:t>
            </a:r>
            <a:r>
              <a:rPr lang="ro-RO" dirty="0" err="1"/>
              <a:t>ExtractMin</a:t>
            </a:r>
            <a:r>
              <a:rPr lang="ro-RO" dirty="0"/>
              <a:t> do </a:t>
            </a:r>
            <a:r>
              <a:rPr lang="ro-RO" dirty="0" err="1"/>
              <a:t>the</a:t>
            </a:r>
            <a:r>
              <a:rPr lang="ro-RO" dirty="0"/>
              <a:t> clean </a:t>
            </a:r>
            <a:r>
              <a:rPr lang="ro-RO" dirty="0" err="1"/>
              <a:t>up</a:t>
            </a:r>
            <a:r>
              <a:rPr lang="ro-RO" dirty="0"/>
              <a:t>, </a:t>
            </a:r>
            <a:r>
              <a:rPr lang="ro-RO" dirty="0" err="1"/>
              <a:t>when</a:t>
            </a:r>
            <a:r>
              <a:rPr lang="ro-RO" dirty="0"/>
              <a:t> it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called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10" name="Imagine 9" descr="O imagine care conține Font, negru, Grafică, tipografie&#10;&#10;Conținutul generat de inteligența artificială poate fi incorect.">
            <a:extLst>
              <a:ext uri="{FF2B5EF4-FFF2-40B4-BE49-F238E27FC236}">
                <a16:creationId xmlns:a16="http://schemas.microsoft.com/office/drawing/2014/main" id="{EED97B07-EDF2-559D-227F-9CD1854E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5067300"/>
            <a:ext cx="1104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8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text, captură de ecran, cerc, Font&#10;&#10;Conținutul generat de inteligența artificială poate fi incorect.">
            <a:extLst>
              <a:ext uri="{FF2B5EF4-FFF2-40B4-BE49-F238E27FC236}">
                <a16:creationId xmlns:a16="http://schemas.microsoft.com/office/drawing/2014/main" id="{5FA8DD21-CA69-B274-664F-E93BB5C18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30" r="4130"/>
          <a:stretch>
            <a:fillRect/>
          </a:stretch>
        </p:blipFill>
        <p:spPr>
          <a:xfrm>
            <a:off x="194108" y="928030"/>
            <a:ext cx="8943789" cy="500510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F50E6877-2521-6585-7B89-3B68A3DF0D6F}"/>
                  </a:ext>
                </a:extLst>
              </p14:cNvPr>
              <p14:cNvContentPartPr/>
              <p14:nvPr/>
            </p14:nvContentPartPr>
            <p14:xfrm>
              <a:off x="2858397" y="2191847"/>
              <a:ext cx="1446737" cy="9525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F50E6877-2521-6585-7B89-3B68A3DF0D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0403" y="1715597"/>
                <a:ext cx="148236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E50F897-ED2B-08B5-ED70-3C55EFAB5E85}"/>
                  </a:ext>
                </a:extLst>
              </p14:cNvPr>
              <p14:cNvContentPartPr/>
              <p14:nvPr/>
            </p14:nvContentPartPr>
            <p14:xfrm>
              <a:off x="5172972" y="2191847"/>
              <a:ext cx="865457" cy="9525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E50F897-ED2B-08B5-ED70-3C55EFAB5E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5339" y="1715597"/>
                <a:ext cx="901083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9AF00AF-4086-6924-7948-B9BB8967E50B}"/>
                  </a:ext>
                </a:extLst>
              </p14:cNvPr>
              <p14:cNvContentPartPr/>
              <p14:nvPr/>
            </p14:nvContentPartPr>
            <p14:xfrm>
              <a:off x="6868422" y="2191847"/>
              <a:ext cx="656167" cy="9525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9AF00AF-4086-6924-7948-B9BB8967E5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0435" y="1715597"/>
                <a:ext cx="69178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3281D20-9AB1-32DB-EAAF-4EA5B1A96E26}"/>
                  </a:ext>
                </a:extLst>
              </p14:cNvPr>
              <p14:cNvContentPartPr/>
              <p14:nvPr/>
            </p14:nvContentPartPr>
            <p14:xfrm>
              <a:off x="8230498" y="2191847"/>
              <a:ext cx="227374" cy="9525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3281D20-9AB1-32DB-EAAF-4EA5B1A96E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12841" y="1715597"/>
                <a:ext cx="26304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319FCD1-D98D-DBCE-5671-2AEFDDE5787E}"/>
                  </a:ext>
                </a:extLst>
              </p14:cNvPr>
              <p14:cNvContentPartPr/>
              <p14:nvPr/>
            </p14:nvContentPartPr>
            <p14:xfrm>
              <a:off x="2830908" y="2306147"/>
              <a:ext cx="1446714" cy="9525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319FCD1-D98D-DBCE-5671-2AEFDDE578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13274" y="1829897"/>
                <a:ext cx="148234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0B1AAEB-AEB4-C286-9083-F3AEDBD714CA}"/>
                  </a:ext>
                </a:extLst>
              </p14:cNvPr>
              <p14:cNvContentPartPr/>
              <p14:nvPr/>
            </p14:nvContentPartPr>
            <p14:xfrm>
              <a:off x="5172972" y="2306147"/>
              <a:ext cx="861961" cy="9525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0B1AAEB-AEB4-C286-9083-F3AEDBD714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55337" y="1829897"/>
                <a:ext cx="89759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FC3AF9C3-6FC6-4F89-FA07-F322DB6808E8}"/>
                  </a:ext>
                </a:extLst>
              </p14:cNvPr>
              <p14:cNvContentPartPr/>
              <p14:nvPr/>
            </p14:nvContentPartPr>
            <p14:xfrm>
              <a:off x="6868422" y="2306147"/>
              <a:ext cx="646641" cy="9525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FC3AF9C3-6FC6-4F89-FA07-F322DB6808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0420" y="1829897"/>
                <a:ext cx="68228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E0A93219-8E07-8E9F-512D-603E1028C9CA}"/>
                  </a:ext>
                </a:extLst>
              </p14:cNvPr>
              <p14:cNvContentPartPr/>
              <p14:nvPr/>
            </p14:nvContentPartPr>
            <p14:xfrm>
              <a:off x="8220973" y="2306147"/>
              <a:ext cx="229580" cy="9525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E0A93219-8E07-8E9F-512D-603E1028C9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02953" y="1829897"/>
                <a:ext cx="26526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17B12BE-AF5D-4F68-7529-4600F3AFDA15}"/>
                  </a:ext>
                </a:extLst>
              </p14:cNvPr>
              <p14:cNvContentPartPr/>
              <p14:nvPr/>
            </p14:nvContentPartPr>
            <p14:xfrm>
              <a:off x="8431850" y="2133599"/>
              <a:ext cx="37307" cy="76565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17B12BE-AF5D-4F68-7529-4600F3AFDA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14085" y="2115710"/>
                <a:ext cx="72482" cy="111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1A0A1EB-5C43-76A1-6A15-ED9E8E2DD3E8}"/>
                  </a:ext>
                </a:extLst>
              </p14:cNvPr>
              <p14:cNvContentPartPr/>
              <p14:nvPr/>
            </p14:nvContentPartPr>
            <p14:xfrm>
              <a:off x="8428843" y="2266949"/>
              <a:ext cx="26809" cy="91889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1A0A1EB-5C43-76A1-6A15-ED9E8E2DD3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10970" y="2249361"/>
                <a:ext cx="62197" cy="127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F5795E5-0022-A154-6999-2028CD57ECCB}"/>
                  </a:ext>
                </a:extLst>
              </p14:cNvPr>
              <p14:cNvContentPartPr/>
              <p14:nvPr/>
            </p14:nvContentPartPr>
            <p14:xfrm>
              <a:off x="8182873" y="2305050"/>
              <a:ext cx="40456" cy="728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F5795E5-0022-A154-6999-2028CD57ECC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64972" y="2287463"/>
                <a:ext cx="75900" cy="108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38659D9-CFAD-AB10-4608-F888451F1703}"/>
                  </a:ext>
                </a:extLst>
              </p14:cNvPr>
              <p14:cNvContentPartPr/>
              <p14:nvPr/>
            </p14:nvContentPartPr>
            <p14:xfrm>
              <a:off x="8182873" y="2260810"/>
              <a:ext cx="40462" cy="63289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38659D9-CFAD-AB10-4608-F888451F170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64969" y="2243289"/>
                <a:ext cx="75911" cy="98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0A70B26E-EC41-0DE8-7A46-FA884C49EF84}"/>
                  </a:ext>
                </a:extLst>
              </p14:cNvPr>
              <p14:cNvContentPartPr/>
              <p14:nvPr/>
            </p14:nvContentPartPr>
            <p14:xfrm>
              <a:off x="8211448" y="2137144"/>
              <a:ext cx="50146" cy="53605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0A70B26E-EC41-0DE8-7A46-FA884C49EF8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93539" y="2119276"/>
                <a:ext cx="85606" cy="8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8C7C05CF-434A-386D-9665-DB84ACDC72A1}"/>
                  </a:ext>
                </a:extLst>
              </p14:cNvPr>
              <p14:cNvContentPartPr/>
              <p14:nvPr/>
            </p14:nvContentPartPr>
            <p14:xfrm>
              <a:off x="8220973" y="2200275"/>
              <a:ext cx="32638" cy="22214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8C7C05CF-434A-386D-9665-DB84ACDC72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03235" y="2182645"/>
                <a:ext cx="67759" cy="57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125E0236-D7B8-B631-F7C2-906B856DA615}"/>
                  </a:ext>
                </a:extLst>
              </p14:cNvPr>
              <p14:cNvContentPartPr/>
              <p14:nvPr/>
            </p14:nvContentPartPr>
            <p14:xfrm>
              <a:off x="6872778" y="2133600"/>
              <a:ext cx="52794" cy="939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125E0236-D7B8-B631-F7C2-906B856DA6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54942" y="2115673"/>
                <a:ext cx="88109" cy="129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8E04732E-6BCA-9DC8-B22F-BE1501F47061}"/>
                  </a:ext>
                </a:extLst>
              </p14:cNvPr>
              <p14:cNvContentPartPr/>
              <p14:nvPr/>
            </p14:nvContentPartPr>
            <p14:xfrm>
              <a:off x="6877947" y="2284400"/>
              <a:ext cx="14485" cy="20649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8E04732E-6BCA-9DC8-B22F-BE1501F4706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60282" y="2266599"/>
                <a:ext cx="49461" cy="5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4942BB2-C435-AA1D-2AE6-2803A5300AF4}"/>
                  </a:ext>
                </a:extLst>
              </p14:cNvPr>
              <p14:cNvContentPartPr/>
              <p14:nvPr/>
            </p14:nvContentPartPr>
            <p14:xfrm>
              <a:off x="6875904" y="2257424"/>
              <a:ext cx="49907" cy="103349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4942BB2-C435-AA1D-2AE6-2803A5300AF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58080" y="2239481"/>
                <a:ext cx="85198" cy="138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AC784EC6-E8E0-7633-F296-36DD88CAAFFC}"/>
                  </a:ext>
                </a:extLst>
              </p14:cNvPr>
              <p14:cNvContentPartPr/>
              <p14:nvPr/>
            </p14:nvContentPartPr>
            <p14:xfrm>
              <a:off x="7486683" y="2280304"/>
              <a:ext cx="19914" cy="152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AC784EC6-E8E0-7633-F296-36DD88CAAFF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68903" y="2262606"/>
                <a:ext cx="55119" cy="5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994122C9-8F96-B975-0627-B49883922871}"/>
                  </a:ext>
                </a:extLst>
              </p14:cNvPr>
              <p14:cNvContentPartPr/>
              <p14:nvPr/>
            </p14:nvContentPartPr>
            <p14:xfrm>
              <a:off x="7475178" y="2272266"/>
              <a:ext cx="12369" cy="9525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994122C9-8F96-B975-0627-B49883922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57508" y="2252422"/>
                <a:ext cx="47356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4A163C8E-980A-8500-3405-E401772B9192}"/>
                  </a:ext>
                </a:extLst>
              </p14:cNvPr>
              <p14:cNvContentPartPr/>
              <p14:nvPr/>
            </p14:nvContentPartPr>
            <p14:xfrm>
              <a:off x="7452159" y="2305049"/>
              <a:ext cx="54438" cy="69439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4A163C8E-980A-8500-3405-E401772B919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34252" y="2287510"/>
                <a:ext cx="89894" cy="104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0C9531AC-68E8-42FB-7EB3-4F2FBAB218F5}"/>
                  </a:ext>
                </a:extLst>
              </p14:cNvPr>
              <p14:cNvContentPartPr/>
              <p14:nvPr/>
            </p14:nvContentPartPr>
            <p14:xfrm>
              <a:off x="7466381" y="2115989"/>
              <a:ext cx="59266" cy="65235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0C9531AC-68E8-42FB-7EB3-4F2FBAB218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48530" y="2098067"/>
                <a:ext cx="94611" cy="1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D180F285-D620-73D8-7967-BB1063AAD9BB}"/>
                  </a:ext>
                </a:extLst>
              </p14:cNvPr>
              <p14:cNvContentPartPr/>
              <p14:nvPr/>
            </p14:nvContentPartPr>
            <p14:xfrm>
              <a:off x="7483968" y="2181225"/>
              <a:ext cx="32154" cy="5229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D180F285-D620-73D8-7967-BB1063AAD9B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66105" y="2163676"/>
                <a:ext cx="67523" cy="87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1DB6D214-5F21-2FB5-CBB3-1DA0F42E5816}"/>
                  </a:ext>
                </a:extLst>
              </p14:cNvPr>
              <p14:cNvContentPartPr/>
              <p14:nvPr/>
            </p14:nvContentPartPr>
            <p14:xfrm>
              <a:off x="5960987" y="2127619"/>
              <a:ext cx="59710" cy="53605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1DB6D214-5F21-2FB5-CBB3-1DA0F42E581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43467" y="2110108"/>
                <a:ext cx="95107" cy="88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A9F041E2-9176-CD58-7ECA-C8E3F0C6B6C6}"/>
                  </a:ext>
                </a:extLst>
              </p14:cNvPr>
              <p14:cNvContentPartPr/>
              <p14:nvPr/>
            </p14:nvContentPartPr>
            <p14:xfrm>
              <a:off x="5979810" y="2209799"/>
              <a:ext cx="31362" cy="9525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A9F041E2-9176-CD58-7ECA-C8E3F0C6B6C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61991" y="2192160"/>
                <a:ext cx="66644" cy="44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B7667DF9-6CA9-1300-E797-C9347B0921B7}"/>
                  </a:ext>
                </a:extLst>
              </p14:cNvPr>
              <p14:cNvContentPartPr/>
              <p14:nvPr/>
            </p14:nvContentPartPr>
            <p14:xfrm>
              <a:off x="5972305" y="2259727"/>
              <a:ext cx="38867" cy="35797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B7667DF9-6CA9-1300-E797-C9347B0921B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54476" y="2241828"/>
                <a:ext cx="74168" cy="71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3B4D22BB-09A9-223B-4C86-BC27F25336C9}"/>
                  </a:ext>
                </a:extLst>
              </p14:cNvPr>
              <p14:cNvContentPartPr/>
              <p14:nvPr/>
            </p14:nvContentPartPr>
            <p14:xfrm>
              <a:off x="5952065" y="2314574"/>
              <a:ext cx="59107" cy="35027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3B4D22BB-09A9-223B-4C86-BC27F25336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934154" y="2296703"/>
                <a:ext cx="94571" cy="70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96ECC2D4-5EC9-21D9-E5FA-E45DDE2085E3}"/>
                  </a:ext>
                </a:extLst>
              </p14:cNvPr>
              <p14:cNvContentPartPr/>
              <p14:nvPr/>
            </p14:nvContentPartPr>
            <p14:xfrm>
              <a:off x="5139661" y="2152649"/>
              <a:ext cx="52361" cy="12431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96ECC2D4-5EC9-21D9-E5FA-E45DDE2085E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21729" y="2135384"/>
                <a:ext cx="87866" cy="46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0BB874C3-A4C6-97B1-EC4B-9A17F3A6C033}"/>
                  </a:ext>
                </a:extLst>
              </p14:cNvPr>
              <p14:cNvContentPartPr/>
              <p14:nvPr/>
            </p14:nvContentPartPr>
            <p14:xfrm>
              <a:off x="5144398" y="2181225"/>
              <a:ext cx="32638" cy="32154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0BB874C3-A4C6-97B1-EC4B-9A17F3A6C03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6660" y="2163362"/>
                <a:ext cx="67759" cy="67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9E725BB0-DD31-0E40-A372-5B7E9A082F31}"/>
                  </a:ext>
                </a:extLst>
              </p14:cNvPr>
              <p14:cNvContentPartPr/>
              <p14:nvPr/>
            </p14:nvContentPartPr>
            <p14:xfrm>
              <a:off x="5172972" y="2295524"/>
              <a:ext cx="9525" cy="39091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9E725BB0-DD31-0E40-A372-5B7E9A082F3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44957" y="2277755"/>
                <a:ext cx="64994" cy="7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C56ED0F6-7F66-A505-719F-21E3C0EB3963}"/>
                  </a:ext>
                </a:extLst>
              </p14:cNvPr>
              <p14:cNvContentPartPr/>
              <p14:nvPr/>
            </p14:nvContentPartPr>
            <p14:xfrm>
              <a:off x="5163448" y="2268733"/>
              <a:ext cx="27652" cy="17266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C56ED0F6-7F66-A505-719F-21E3C0EB396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45722" y="2251115"/>
                <a:ext cx="62749" cy="52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9DB50DC-0719-79FE-F3F6-4E6027167FBE}"/>
                  </a:ext>
                </a:extLst>
              </p14:cNvPr>
              <p14:cNvContentPartPr/>
              <p14:nvPr/>
            </p14:nvContentPartPr>
            <p14:xfrm>
              <a:off x="4268098" y="2266950"/>
              <a:ext cx="40372" cy="244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9DB50DC-0719-79FE-F3F6-4E6027167FB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50234" y="2249254"/>
                <a:ext cx="75742" cy="59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B47B15AC-147B-E744-C5A5-79BEE98C72BA}"/>
                  </a:ext>
                </a:extLst>
              </p14:cNvPr>
              <p14:cNvContentPartPr/>
              <p14:nvPr/>
            </p14:nvContentPartPr>
            <p14:xfrm>
              <a:off x="4219927" y="2305050"/>
              <a:ext cx="86270" cy="27046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B47B15AC-147B-E744-C5A5-79BEE98C72B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02029" y="2287257"/>
                <a:ext cx="121709" cy="62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6E3C917-C457-1DEA-0D5E-C049FA844E4E}"/>
                  </a:ext>
                </a:extLst>
              </p14:cNvPr>
              <p14:cNvContentPartPr/>
              <p14:nvPr/>
            </p14:nvContentPartPr>
            <p14:xfrm>
              <a:off x="4287148" y="2114550"/>
              <a:ext cx="43988" cy="50146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6E3C917-C457-1DEA-0D5E-C049FA844E4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269267" y="2096641"/>
                <a:ext cx="79393" cy="85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9BB41F9-3363-38B6-DA3E-0801EF57F958}"/>
                  </a:ext>
                </a:extLst>
              </p14:cNvPr>
              <p14:cNvContentPartPr/>
              <p14:nvPr/>
            </p14:nvContentPartPr>
            <p14:xfrm>
              <a:off x="4268007" y="2171699"/>
              <a:ext cx="66765" cy="46551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9BB41F9-3363-38B6-DA3E-0801EF57F95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50059" y="2153795"/>
                <a:ext cx="102301" cy="82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D14792A4-C517-284C-2189-72A8DB91CE55}"/>
                  </a:ext>
                </a:extLst>
              </p14:cNvPr>
              <p14:cNvContentPartPr/>
              <p14:nvPr/>
            </p14:nvContentPartPr>
            <p14:xfrm>
              <a:off x="2828867" y="2114550"/>
              <a:ext cx="102518" cy="100448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D14792A4-C517-284C-2189-72A8DB91CE5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10944" y="2096613"/>
                <a:ext cx="138005" cy="13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612409DA-E066-EC98-6632-14758E7177FF}"/>
                  </a:ext>
                </a:extLst>
              </p14:cNvPr>
              <p14:cNvContentPartPr/>
              <p14:nvPr/>
            </p14:nvContentPartPr>
            <p14:xfrm>
              <a:off x="2809175" y="2257424"/>
              <a:ext cx="41302" cy="82707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612409DA-E066-EC98-6632-14758E7177F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91372" y="2239522"/>
                <a:ext cx="76551" cy="118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09DC0605-472B-D150-E0A9-D1516FD6B218}"/>
                  </a:ext>
                </a:extLst>
              </p14:cNvPr>
              <p14:cNvContentPartPr/>
              <p14:nvPr/>
            </p14:nvContentPartPr>
            <p14:xfrm>
              <a:off x="5191627" y="2999259"/>
              <a:ext cx="84416" cy="2392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09DC0605-472B-D150-E0A9-D1516FD6B21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173666" y="2981657"/>
                <a:ext cx="119978" cy="274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CB9BF1E2-BCB9-4127-7B13-7CABA02C78EA}"/>
                  </a:ext>
                </a:extLst>
              </p14:cNvPr>
              <p14:cNvContentPartPr/>
              <p14:nvPr/>
            </p14:nvContentPartPr>
            <p14:xfrm>
              <a:off x="1446118" y="2171700"/>
              <a:ext cx="707429" cy="386886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CB9BF1E2-BCB9-4127-7B13-7CABA02C78E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428126" y="2153722"/>
                <a:ext cx="743052" cy="422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BE979313-AD26-09AA-127D-660B30F937EE}"/>
                  </a:ext>
                </a:extLst>
              </p14:cNvPr>
              <p14:cNvContentPartPr/>
              <p14:nvPr/>
            </p14:nvContentPartPr>
            <p14:xfrm>
              <a:off x="1382474" y="2476500"/>
              <a:ext cx="214305" cy="160796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BE979313-AD26-09AA-127D-660B30F937E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364495" y="2458913"/>
                <a:ext cx="249903" cy="196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45402D8-BC64-0218-86FF-3E5A5824A20A}"/>
                  </a:ext>
                </a:extLst>
              </p14:cNvPr>
              <p14:cNvContentPartPr/>
              <p14:nvPr/>
            </p14:nvContentPartPr>
            <p14:xfrm>
              <a:off x="1515373" y="2761834"/>
              <a:ext cx="465666" cy="99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45402D8-BC64-0218-86FF-3E5A5824A20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97753" y="2744696"/>
                <a:ext cx="501265" cy="43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0A47F52-E525-F358-34D2-17FAEE9335AF}"/>
                  </a:ext>
                </a:extLst>
              </p14:cNvPr>
              <p14:cNvContentPartPr/>
              <p14:nvPr/>
            </p14:nvContentPartPr>
            <p14:xfrm>
              <a:off x="1524897" y="2885659"/>
              <a:ext cx="477227" cy="26953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0A47F52-E525-F358-34D2-17FAEE9335A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506916" y="2867927"/>
                <a:ext cx="512830" cy="62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FFD540C7-E09A-CC8D-18CE-AB17A67955E4}"/>
                  </a:ext>
                </a:extLst>
              </p14:cNvPr>
              <p14:cNvContentPartPr/>
              <p14:nvPr/>
            </p14:nvContentPartPr>
            <p14:xfrm>
              <a:off x="1950568" y="2857499"/>
              <a:ext cx="73728" cy="100925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FFD540C7-E09A-CC8D-18CE-AB17A67955E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933031" y="2839541"/>
                <a:ext cx="109160" cy="136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005A2D1D-CDDB-F482-3746-B250AD3F0393}"/>
                  </a:ext>
                </a:extLst>
              </p14:cNvPr>
              <p14:cNvContentPartPr/>
              <p14:nvPr/>
            </p14:nvContentPartPr>
            <p14:xfrm>
              <a:off x="1515372" y="2839148"/>
              <a:ext cx="98755" cy="93029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005A2D1D-CDDB-F482-3746-B250AD3F039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497776" y="2821189"/>
                <a:ext cx="134307" cy="128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E1AF2E9-E2D8-A04C-F132-6567A733F3E2}"/>
                  </a:ext>
                </a:extLst>
              </p14:cNvPr>
              <p14:cNvContentPartPr/>
              <p14:nvPr/>
            </p14:nvContentPartPr>
            <p14:xfrm>
              <a:off x="1928468" y="2695575"/>
              <a:ext cx="52378" cy="88192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E1AF2E9-E2D8-A04C-F132-6567A733F3E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910530" y="2677650"/>
                <a:ext cx="87895" cy="123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439AA6E4-F382-8498-3001-B2F8C57E3555}"/>
                  </a:ext>
                </a:extLst>
              </p14:cNvPr>
              <p14:cNvContentPartPr/>
              <p14:nvPr/>
            </p14:nvContentPartPr>
            <p14:xfrm>
              <a:off x="1515372" y="2718350"/>
              <a:ext cx="52307" cy="43899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439AA6E4-F382-8498-3001-B2F8C57E355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97817" y="2700505"/>
                <a:ext cx="87775" cy="79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A9B1DD2-55D3-39CB-33E1-163A895A8C45}"/>
                  </a:ext>
                </a:extLst>
              </p14:cNvPr>
              <p14:cNvContentPartPr/>
              <p14:nvPr/>
            </p14:nvContentPartPr>
            <p14:xfrm>
              <a:off x="1505848" y="2781300"/>
              <a:ext cx="30432" cy="244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A9B1DD2-55D3-39CB-33E1-163A895A8C4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488155" y="2763604"/>
                <a:ext cx="65464" cy="59457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CasetăText 63">
            <a:extLst>
              <a:ext uri="{FF2B5EF4-FFF2-40B4-BE49-F238E27FC236}">
                <a16:creationId xmlns:a16="http://schemas.microsoft.com/office/drawing/2014/main" id="{1D151F49-B8CF-0966-1EE7-0FD741CA2889}"/>
              </a:ext>
            </a:extLst>
          </p:cNvPr>
          <p:cNvSpPr txBox="1"/>
          <p:nvPr/>
        </p:nvSpPr>
        <p:spPr>
          <a:xfrm>
            <a:off x="9324974" y="1038224"/>
            <a:ext cx="244792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o-RO" dirty="0"/>
              <a:t>A </a:t>
            </a:r>
            <a:r>
              <a:rPr lang="ro-RO" dirty="0" err="1"/>
              <a:t>heap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multiple </a:t>
            </a:r>
            <a:r>
              <a:rPr lang="ro-RO" dirty="0" err="1"/>
              <a:t>trees</a:t>
            </a:r>
            <a:r>
              <a:rPr lang="ro-RO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ro-RO" dirty="0"/>
              <a:t>A </a:t>
            </a:r>
            <a:r>
              <a:rPr lang="ro-RO" dirty="0" err="1"/>
              <a:t>node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as </a:t>
            </a:r>
            <a:r>
              <a:rPr lang="ro-RO" dirty="0" err="1"/>
              <a:t>many</a:t>
            </a:r>
            <a:r>
              <a:rPr lang="ro-RO" dirty="0"/>
              <a:t> </a:t>
            </a:r>
            <a:r>
              <a:rPr lang="ro-RO" dirty="0" err="1"/>
              <a:t>children</a:t>
            </a:r>
            <a:r>
              <a:rPr lang="ro-RO" dirty="0"/>
              <a:t> as it </a:t>
            </a:r>
            <a:r>
              <a:rPr lang="ro-RO" dirty="0" err="1"/>
              <a:t>wants</a:t>
            </a:r>
            <a:r>
              <a:rPr lang="ro-RO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ro-RO" dirty="0"/>
              <a:t>No </a:t>
            </a:r>
            <a:r>
              <a:rPr lang="ro-RO" dirty="0" err="1"/>
              <a:t>parent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larger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children</a:t>
            </a:r>
            <a:r>
              <a:rPr lang="ro-RO" dirty="0"/>
              <a:t>.</a:t>
            </a:r>
          </a:p>
          <a:p>
            <a:pPr marL="285750" indent="-285750">
              <a:buFont typeface="Arial"/>
              <a:buChar char="•"/>
            </a:pPr>
            <a:endParaRPr lang="ro-RO" dirty="0"/>
          </a:p>
          <a:p>
            <a:pPr marL="285750" indent="-285750">
              <a:buFont typeface="Arial"/>
              <a:buChar char="•"/>
            </a:pPr>
            <a:r>
              <a:rPr lang="ro-RO" dirty="0"/>
              <a:t>The </a:t>
            </a:r>
            <a:r>
              <a:rPr lang="ro-RO" dirty="0" err="1"/>
              <a:t>nodes</a:t>
            </a:r>
            <a:r>
              <a:rPr lang="ro-RO" dirty="0"/>
              <a:t> on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level</a:t>
            </a:r>
            <a:r>
              <a:rPr lang="ro-RO" dirty="0"/>
              <a:t> are </a:t>
            </a:r>
            <a:r>
              <a:rPr lang="ro-RO" dirty="0" err="1"/>
              <a:t>connected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a </a:t>
            </a:r>
            <a:r>
              <a:rPr lang="ro-RO" dirty="0" err="1"/>
              <a:t>doubly</a:t>
            </a:r>
            <a:r>
              <a:rPr lang="ro-RO" dirty="0"/>
              <a:t> </a:t>
            </a:r>
            <a:r>
              <a:rPr lang="ro-RO" dirty="0" err="1"/>
              <a:t>linked</a:t>
            </a:r>
            <a:r>
              <a:rPr lang="ro-RO" dirty="0"/>
              <a:t> </a:t>
            </a:r>
            <a:r>
              <a:rPr lang="ro-RO" dirty="0" err="1"/>
              <a:t>list</a:t>
            </a:r>
            <a:r>
              <a:rPr lang="ro-RO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ro-RO" dirty="0" err="1"/>
              <a:t>Each</a:t>
            </a:r>
            <a:r>
              <a:rPr lang="ro-RO" dirty="0"/>
              <a:t> </a:t>
            </a:r>
            <a:r>
              <a:rPr lang="ro-RO" dirty="0" err="1"/>
              <a:t>node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a pointer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child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parent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9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O imagine care conține captură de ecran, text, cerc, Font&#10;&#10;Conținutul generat de inteligența artificială poate fi incorect.">
            <a:extLst>
              <a:ext uri="{FF2B5EF4-FFF2-40B4-BE49-F238E27FC236}">
                <a16:creationId xmlns:a16="http://schemas.microsoft.com/office/drawing/2014/main" id="{0FCC62A6-15A9-BC28-F3B2-F60F3F3B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30" t="-156" r="1102" b="-61"/>
          <a:stretch>
            <a:fillRect/>
          </a:stretch>
        </p:blipFill>
        <p:spPr>
          <a:xfrm>
            <a:off x="261523" y="955167"/>
            <a:ext cx="9223116" cy="4940065"/>
          </a:xfr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78242D96-6517-7ECA-8041-5BE858273BC7}"/>
              </a:ext>
            </a:extLst>
          </p:cNvPr>
          <p:cNvSpPr txBox="1"/>
          <p:nvPr/>
        </p:nvSpPr>
        <p:spPr>
          <a:xfrm>
            <a:off x="9629775" y="952500"/>
            <a:ext cx="230504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ro-RO" dirty="0" err="1"/>
              <a:t>GetMin</a:t>
            </a:r>
            <a:r>
              <a:rPr lang="ro-RO" dirty="0"/>
              <a:t>:</a:t>
            </a:r>
          </a:p>
          <a:p>
            <a:r>
              <a:rPr lang="ro-RO" dirty="0" err="1"/>
              <a:t>We</a:t>
            </a:r>
            <a:r>
              <a:rPr lang="ro-RO" dirty="0"/>
              <a:t> </a:t>
            </a:r>
            <a:r>
              <a:rPr lang="ro-RO" dirty="0" err="1"/>
              <a:t>store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pointer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minimum element at </a:t>
            </a:r>
            <a:r>
              <a:rPr lang="ro-RO" dirty="0" err="1"/>
              <a:t>all</a:t>
            </a:r>
            <a:r>
              <a:rPr lang="ro-RO" dirty="0"/>
              <a:t> </a:t>
            </a:r>
            <a:r>
              <a:rPr lang="ro-RO" dirty="0" err="1"/>
              <a:t>times</a:t>
            </a:r>
            <a:r>
              <a:rPr lang="ro-RO" dirty="0"/>
              <a:t>.</a:t>
            </a:r>
          </a:p>
          <a:p>
            <a:endParaRPr lang="ro-RO" dirty="0"/>
          </a:p>
          <a:p>
            <a:r>
              <a:rPr lang="ro-RO" dirty="0"/>
              <a:t>2. Insert:</a:t>
            </a:r>
          </a:p>
          <a:p>
            <a:r>
              <a:rPr lang="ro-RO" dirty="0" err="1"/>
              <a:t>Simply</a:t>
            </a:r>
            <a:r>
              <a:rPr lang="ro-RO" dirty="0"/>
              <a:t> merge a </a:t>
            </a:r>
            <a:r>
              <a:rPr lang="ro-RO" dirty="0" err="1"/>
              <a:t>tree</a:t>
            </a:r>
            <a:r>
              <a:rPr lang="ro-RO" dirty="0"/>
              <a:t> (in </a:t>
            </a:r>
            <a:r>
              <a:rPr lang="ro-RO" dirty="0" err="1"/>
              <a:t>this</a:t>
            </a:r>
            <a:r>
              <a:rPr lang="ro-RO" dirty="0"/>
              <a:t> case a single </a:t>
            </a:r>
            <a:r>
              <a:rPr lang="ro-RO" dirty="0" err="1"/>
              <a:t>node</a:t>
            </a:r>
            <a:r>
              <a:rPr lang="ro-RO" dirty="0"/>
              <a:t>)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heap</a:t>
            </a:r>
            <a:r>
              <a:rPr lang="ro-RO" dirty="0"/>
              <a:t>.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96FF096B-E011-8581-C199-E4B55A39ABA5}"/>
              </a:ext>
            </a:extLst>
          </p:cNvPr>
          <p:cNvSpPr txBox="1"/>
          <p:nvPr/>
        </p:nvSpPr>
        <p:spPr>
          <a:xfrm>
            <a:off x="762539" y="100282"/>
            <a:ext cx="7810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/>
              <a:t>INSERT AND GET MIN</a:t>
            </a:r>
          </a:p>
        </p:txBody>
      </p:sp>
    </p:spTree>
    <p:extLst>
      <p:ext uri="{BB962C8B-B14F-4D97-AF65-F5344CB8AC3E}">
        <p14:creationId xmlns:p14="http://schemas.microsoft.com/office/powerpoint/2010/main" val="252505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captură de ecran, text, Font, cerc&#10;&#10;Conținutul generat de inteligența artificială poate fi incorect.">
            <a:extLst>
              <a:ext uri="{FF2B5EF4-FFF2-40B4-BE49-F238E27FC236}">
                <a16:creationId xmlns:a16="http://schemas.microsoft.com/office/drawing/2014/main" id="{54413BC2-EBD3-8C18-45EE-014BD564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63" y="1129312"/>
            <a:ext cx="3830911" cy="3739896"/>
          </a:xfrm>
        </p:spPr>
      </p:pic>
      <p:pic>
        <p:nvPicPr>
          <p:cNvPr id="5" name="Imagine 4" descr="O imagine care conține cerc, Font, captură de ecran, Grafică&#10;&#10;Conținutul generat de inteligența artificială poate fi incorect.">
            <a:extLst>
              <a:ext uri="{FF2B5EF4-FFF2-40B4-BE49-F238E27FC236}">
                <a16:creationId xmlns:a16="http://schemas.microsoft.com/office/drawing/2014/main" id="{8DC1F18B-D24F-CB71-D834-047B76C33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72" y="1720700"/>
            <a:ext cx="5619750" cy="235267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200B252B-4499-FADA-A265-05B55C4FCCAF}"/>
              </a:ext>
            </a:extLst>
          </p:cNvPr>
          <p:cNvSpPr txBox="1"/>
          <p:nvPr/>
        </p:nvSpPr>
        <p:spPr>
          <a:xfrm>
            <a:off x="5953125" y="885825"/>
            <a:ext cx="5524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Step 1: </a:t>
            </a:r>
            <a:r>
              <a:rPr lang="ro-RO" dirty="0" err="1"/>
              <a:t>Remove</a:t>
            </a:r>
            <a:r>
              <a:rPr lang="ro-RO" dirty="0"/>
              <a:t> minimum </a:t>
            </a:r>
            <a:r>
              <a:rPr lang="ro-RO" dirty="0" err="1"/>
              <a:t>and</a:t>
            </a:r>
            <a:r>
              <a:rPr lang="ro-RO" dirty="0"/>
              <a:t> merge </a:t>
            </a:r>
            <a:r>
              <a:rPr lang="ro-RO" dirty="0" err="1"/>
              <a:t>its</a:t>
            </a:r>
            <a:r>
              <a:rPr lang="ro-RO" dirty="0"/>
              <a:t> </a:t>
            </a:r>
            <a:r>
              <a:rPr lang="ro-RO" dirty="0" err="1"/>
              <a:t>children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heap</a:t>
            </a:r>
          </a:p>
        </p:txBody>
      </p:sp>
      <p:pic>
        <p:nvPicPr>
          <p:cNvPr id="7" name="Imagine 6" descr="O imagine care conține cerc, Font, Grafică, tipografie&#10;&#10;Conținutul generat de inteligența artificială poate fi incorect.">
            <a:extLst>
              <a:ext uri="{FF2B5EF4-FFF2-40B4-BE49-F238E27FC236}">
                <a16:creationId xmlns:a16="http://schemas.microsoft.com/office/drawing/2014/main" id="{7FEDF0AA-7959-3B21-07FB-3F93B652C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45" y="4191989"/>
            <a:ext cx="4819650" cy="1838325"/>
          </a:xfrm>
          <a:prstGeom prst="rect">
            <a:avLst/>
          </a:prstGeom>
        </p:spPr>
      </p:pic>
      <p:pic>
        <p:nvPicPr>
          <p:cNvPr id="9" name="Imagine 8" descr="O imagine care conține text, Font, captură de ecran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9316F783-3D41-CB45-25D4-46681A872C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311" b="-5726"/>
          <a:stretch>
            <a:fillRect/>
          </a:stretch>
        </p:blipFill>
        <p:spPr>
          <a:xfrm>
            <a:off x="839189" y="5110792"/>
            <a:ext cx="4624031" cy="1490420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97A7C68A-9322-300C-A4EC-FFFEBD729016}"/>
              </a:ext>
            </a:extLst>
          </p:cNvPr>
          <p:cNvSpPr txBox="1"/>
          <p:nvPr/>
        </p:nvSpPr>
        <p:spPr>
          <a:xfrm>
            <a:off x="762539" y="100282"/>
            <a:ext cx="78105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dirty="0"/>
              <a:t>EXTRACT MIN</a:t>
            </a:r>
          </a:p>
        </p:txBody>
      </p:sp>
    </p:spTree>
    <p:extLst>
      <p:ext uri="{BB962C8B-B14F-4D97-AF65-F5344CB8AC3E}">
        <p14:creationId xmlns:p14="http://schemas.microsoft.com/office/powerpoint/2010/main" val="109463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A5CE-DB40-3599-A936-D44B8015A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60" y="840867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/>
              <a:t>Step 2: Clean </a:t>
            </a:r>
            <a:r>
              <a:rPr lang="ro-RO" dirty="0" err="1"/>
              <a:t>up</a:t>
            </a:r>
            <a:endParaRPr lang="ro-RO"/>
          </a:p>
          <a:p>
            <a:pPr marL="0" indent="0">
              <a:buNone/>
            </a:pPr>
            <a:r>
              <a:rPr lang="ro-RO" dirty="0"/>
              <a:t>Merge </a:t>
            </a:r>
            <a:r>
              <a:rPr lang="ro-RO" dirty="0" err="1"/>
              <a:t>trees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degree</a:t>
            </a:r>
            <a:r>
              <a:rPr lang="ro-RO" dirty="0"/>
              <a:t> </a:t>
            </a:r>
            <a:r>
              <a:rPr lang="ro-RO" dirty="0" err="1"/>
              <a:t>until</a:t>
            </a:r>
            <a:r>
              <a:rPr lang="ro-RO" dirty="0"/>
              <a:t> </a:t>
            </a:r>
            <a:r>
              <a:rPr lang="ro-RO" dirty="0" err="1"/>
              <a:t>there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only</a:t>
            </a:r>
            <a:r>
              <a:rPr lang="ro-RO" dirty="0"/>
              <a:t> 1 </a:t>
            </a:r>
            <a:r>
              <a:rPr lang="ro-RO" dirty="0" err="1"/>
              <a:t>tree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a </a:t>
            </a:r>
            <a:r>
              <a:rPr lang="ro-RO" dirty="0" err="1"/>
              <a:t>certain</a:t>
            </a:r>
            <a:r>
              <a:rPr lang="ro-RO" dirty="0"/>
              <a:t> </a:t>
            </a:r>
            <a:r>
              <a:rPr lang="ro-RO" dirty="0" err="1"/>
              <a:t>degree</a:t>
            </a:r>
            <a:r>
              <a:rPr lang="ro-RO" dirty="0"/>
              <a:t>.</a:t>
            </a:r>
          </a:p>
        </p:txBody>
      </p:sp>
      <p:pic>
        <p:nvPicPr>
          <p:cNvPr id="4" name="Imagine 3" descr="O imagine care conține text, captură de ecran, Font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44323573-6738-6ED7-A444-F8A33AA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985963"/>
            <a:ext cx="9182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O imagine care conține captură de ecran, text, cerc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CFF3E0C9-9BF4-6261-66EB-205993715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58" y="827388"/>
            <a:ext cx="4840275" cy="3739896"/>
          </a:xfr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C94B4A0C-521B-D281-C3B9-0A681CB2E423}"/>
              </a:ext>
            </a:extLst>
          </p:cNvPr>
          <p:cNvSpPr txBox="1"/>
          <p:nvPr/>
        </p:nvSpPr>
        <p:spPr>
          <a:xfrm>
            <a:off x="5686784" y="1395143"/>
            <a:ext cx="1504949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err="1"/>
              <a:t>degree</a:t>
            </a:r>
            <a:endParaRPr lang="ro-RO"/>
          </a:p>
        </p:txBody>
      </p:sp>
      <p:pic>
        <p:nvPicPr>
          <p:cNvPr id="9" name="Imagine 8" descr="O imagine care conține captură de ecran, text, cerc&#10;&#10;Conținutul generat de inteligența artificială poate fi incorect.">
            <a:extLst>
              <a:ext uri="{FF2B5EF4-FFF2-40B4-BE49-F238E27FC236}">
                <a16:creationId xmlns:a16="http://schemas.microsoft.com/office/drawing/2014/main" id="{492074BD-F50E-FB73-679F-939A7FEBF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08" y="828315"/>
            <a:ext cx="4699061" cy="37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5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 imagine care conține text, captură de ecran, Font, Grafică&#10;&#10;Conținutul generat de inteligența artificială poate fi incorect.">
            <a:extLst>
              <a:ext uri="{FF2B5EF4-FFF2-40B4-BE49-F238E27FC236}">
                <a16:creationId xmlns:a16="http://schemas.microsoft.com/office/drawing/2014/main" id="{740BA8D0-F9FF-8F5D-049F-74369BC75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749" y="918767"/>
            <a:ext cx="6591300" cy="2867025"/>
          </a:xfrm>
        </p:spPr>
      </p:pic>
      <p:pic>
        <p:nvPicPr>
          <p:cNvPr id="5" name="Imagine 4" descr="O imagine care conține text, Font, captură de ecran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DBD2D823-1420-E0AC-98AF-2938DBDB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03" r="-155" b="-1021"/>
          <a:stretch>
            <a:fillRect/>
          </a:stretch>
        </p:blipFill>
        <p:spPr>
          <a:xfrm>
            <a:off x="3733157" y="4406301"/>
            <a:ext cx="4713572" cy="14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485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ChronicleVTI</vt:lpstr>
      <vt:lpstr>Fibonacci 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517</cp:revision>
  <dcterms:created xsi:type="dcterms:W3CDTF">2025-06-04T14:39:09Z</dcterms:created>
  <dcterms:modified xsi:type="dcterms:W3CDTF">2025-06-04T17:34:12Z</dcterms:modified>
</cp:coreProperties>
</file>