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D00268-251D-2FBE-6AA4-59033A9FD4FD}" v="931" dt="2025-01-07T13:54:16.944"/>
    <p1510:client id="{B88A0E23-D1FF-37D5-A118-D4A531380D32}" v="123" dt="2025-01-07T19:23:35.138"/>
    <p1510:client id="{B98059FA-8718-9A64-A7AA-991A3D38CE1B}" v="3409" dt="2025-01-06T14:26:14.5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39737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err="1"/>
              <a:t>SLCheck</a:t>
            </a:r>
            <a:br>
              <a:rPr lang="en-US" dirty="0"/>
            </a:br>
            <a:r>
              <a:rPr lang="en-US" sz="3600" dirty="0"/>
              <a:t>Buse Valentin-Cristian</a:t>
            </a:r>
            <a:br>
              <a:rPr lang="en-US" sz="3600" dirty="0"/>
            </a:br>
            <a:r>
              <a:rPr lang="en-US" sz="3600" dirty="0" err="1"/>
              <a:t>Cuntan</a:t>
            </a:r>
            <a:r>
              <a:rPr lang="en-US" sz="3600" dirty="0"/>
              <a:t> Paul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90592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err="1">
                <a:latin typeface="Calibri"/>
                <a:ea typeface="Calibri"/>
                <a:cs typeface="Calibri"/>
              </a:rPr>
              <a:t>Universitatea</a:t>
            </a:r>
            <a:r>
              <a:rPr lang="en-US">
                <a:latin typeface="Calibri"/>
                <a:ea typeface="Calibri"/>
                <a:cs typeface="Calibri"/>
              </a:rPr>
              <a:t> din </a:t>
            </a:r>
            <a:r>
              <a:rPr lang="en-US" err="1">
                <a:latin typeface="Calibri"/>
                <a:ea typeface="Calibri"/>
                <a:cs typeface="Calibri"/>
              </a:rPr>
              <a:t>Bucuresti</a:t>
            </a:r>
            <a:endParaRPr lang="en-US" dirty="0" err="1">
              <a:latin typeface="Calibri"/>
              <a:ea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err="1">
                <a:latin typeface="Calibri"/>
                <a:ea typeface="Calibri"/>
                <a:cs typeface="Calibri"/>
              </a:rPr>
              <a:t>Departamentul</a:t>
            </a:r>
            <a:r>
              <a:rPr lang="en-US">
                <a:latin typeface="Calibri"/>
                <a:ea typeface="Calibri"/>
                <a:cs typeface="Calibri"/>
              </a:rPr>
              <a:t> de Informatica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>
                <a:latin typeface="Calibri"/>
                <a:ea typeface="Calibri"/>
                <a:cs typeface="Calibri"/>
              </a:rPr>
              <a:t>Instrumente </a:t>
            </a:r>
            <a:r>
              <a:rPr lang="en-US" err="1">
                <a:latin typeface="Calibri"/>
                <a:ea typeface="Calibri"/>
                <a:cs typeface="Calibri"/>
              </a:rPr>
              <a:t>si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tehnici</a:t>
            </a:r>
            <a:r>
              <a:rPr lang="en-US">
                <a:latin typeface="Calibri"/>
                <a:ea typeface="Calibri"/>
                <a:cs typeface="Calibri"/>
              </a:rPr>
              <a:t> de </a:t>
            </a:r>
            <a:r>
              <a:rPr lang="en-US" err="1">
                <a:latin typeface="Calibri"/>
                <a:ea typeface="Calibri"/>
                <a:cs typeface="Calibri"/>
              </a:rPr>
              <a:t>baza</a:t>
            </a:r>
            <a:r>
              <a:rPr lang="en-US">
                <a:latin typeface="Calibri"/>
                <a:ea typeface="Calibri"/>
                <a:cs typeface="Calibri"/>
              </a:rPr>
              <a:t> in informatica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Calibri"/>
                <a:ea typeface="Calibri"/>
                <a:cs typeface="Calibri"/>
              </a:rPr>
              <a:t>2024-2025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F611C-0D59-87E6-77B4-1340F661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000" dirty="0"/>
              <a:t>Outline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1D7C2-A1EC-DB28-40E7-E9E1C3965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457200" lvl="1" indent="0">
              <a:buNone/>
            </a:pPr>
            <a:r>
              <a:rPr lang="en-US" sz="2800" dirty="0"/>
              <a:t>In </a:t>
            </a:r>
            <a:r>
              <a:rPr lang="en-US" sz="2800" err="1"/>
              <a:t>componenta</a:t>
            </a:r>
            <a:r>
              <a:rPr lang="en-US" sz="2800" dirty="0"/>
              <a:t> </a:t>
            </a:r>
            <a:r>
              <a:rPr lang="en-US" sz="2800" err="1"/>
              <a:t>acestei</a:t>
            </a:r>
            <a:r>
              <a:rPr lang="en-US" sz="2800" dirty="0"/>
              <a:t> </a:t>
            </a:r>
            <a:r>
              <a:rPr lang="en-US" sz="2800" err="1"/>
              <a:t>prezentari</a:t>
            </a:r>
            <a:r>
              <a:rPr lang="en-US" sz="2800" dirty="0"/>
              <a:t> sunt </a:t>
            </a:r>
            <a:r>
              <a:rPr lang="en-US" sz="2800" err="1"/>
              <a:t>prezente</a:t>
            </a:r>
            <a:r>
              <a:rPr lang="en-US" sz="2800" dirty="0"/>
              <a:t> </a:t>
            </a:r>
            <a:r>
              <a:rPr lang="en-US" sz="2800" err="1"/>
              <a:t>urmatoarele</a:t>
            </a:r>
            <a:r>
              <a:rPr lang="en-US" sz="2800" dirty="0"/>
              <a:t> slide-</a:t>
            </a:r>
            <a:r>
              <a:rPr lang="en-US" sz="2800" err="1"/>
              <a:t>uri</a:t>
            </a:r>
            <a:r>
              <a:rPr lang="en-US" sz="2800" dirty="0"/>
              <a:t> </a:t>
            </a:r>
            <a:r>
              <a:rPr lang="en-US" sz="2800" err="1"/>
              <a:t>ce</a:t>
            </a:r>
            <a:r>
              <a:rPr lang="en-US" sz="2800" dirty="0"/>
              <a:t> au </a:t>
            </a:r>
            <a:r>
              <a:rPr lang="en-US" sz="2800" err="1"/>
              <a:t>rolul</a:t>
            </a:r>
            <a:r>
              <a:rPr lang="en-US" sz="2800" dirty="0"/>
              <a:t> de a </a:t>
            </a:r>
            <a:r>
              <a:rPr lang="en-US" sz="2800" err="1"/>
              <a:t>definitiva</a:t>
            </a:r>
            <a:r>
              <a:rPr lang="en-US" sz="2800" dirty="0"/>
              <a:t> </a:t>
            </a:r>
            <a:r>
              <a:rPr lang="en-US" sz="2800" err="1"/>
              <a:t>pasii</a:t>
            </a:r>
            <a:r>
              <a:rPr lang="en-US" sz="2800" dirty="0"/>
              <a:t> </a:t>
            </a:r>
            <a:r>
              <a:rPr lang="en-US" sz="2800" err="1"/>
              <a:t>urmati</a:t>
            </a:r>
            <a:r>
              <a:rPr lang="en-US" sz="2800" dirty="0"/>
              <a:t> in </a:t>
            </a:r>
            <a:r>
              <a:rPr lang="en-US" sz="2800" err="1"/>
              <a:t>rezolvarea</a:t>
            </a:r>
            <a:r>
              <a:rPr lang="en-US" sz="2800" dirty="0"/>
              <a:t> </a:t>
            </a:r>
            <a:r>
              <a:rPr lang="en-US" sz="2800" err="1"/>
              <a:t>cerintei</a:t>
            </a:r>
            <a:r>
              <a:rPr lang="en-US" sz="2800" dirty="0"/>
              <a:t> </a:t>
            </a:r>
            <a:r>
              <a:rPr lang="en-US" sz="2800" err="1"/>
              <a:t>proiectului</a:t>
            </a:r>
            <a:r>
              <a:rPr lang="en-US" sz="2800" dirty="0"/>
              <a:t> </a:t>
            </a:r>
            <a:r>
              <a:rPr lang="en-US" sz="2800" err="1"/>
              <a:t>SLCheck</a:t>
            </a:r>
            <a:r>
              <a:rPr lang="en-US" sz="2800" dirty="0"/>
              <a:t>  :</a:t>
            </a:r>
          </a:p>
          <a:p>
            <a:pPr lvl="1"/>
            <a:r>
              <a:rPr lang="en-US" sz="2800" dirty="0" err="1"/>
              <a:t>Definirea</a:t>
            </a:r>
            <a:r>
              <a:rPr lang="en-US" sz="2800" dirty="0"/>
              <a:t> </a:t>
            </a:r>
            <a:r>
              <a:rPr lang="en-US" sz="2800" dirty="0" err="1"/>
              <a:t>termenilor</a:t>
            </a:r>
            <a:r>
              <a:rPr lang="en-US" sz="2800" dirty="0"/>
              <a:t> </a:t>
            </a:r>
            <a:r>
              <a:rPr lang="en-US" sz="2800" dirty="0" err="1"/>
              <a:t>utilizati</a:t>
            </a:r>
          </a:p>
          <a:p>
            <a:pPr lvl="1"/>
            <a:r>
              <a:rPr lang="en-US" sz="2800" dirty="0" err="1"/>
              <a:t>Descrierea</a:t>
            </a:r>
            <a:r>
              <a:rPr lang="en-US" sz="2800" dirty="0"/>
              <a:t> </a:t>
            </a:r>
            <a:r>
              <a:rPr lang="en-US" sz="2800" dirty="0" err="1"/>
              <a:t>sumar</a:t>
            </a:r>
            <a:r>
              <a:rPr lang="en-US" sz="2800" dirty="0"/>
              <a:t> a </a:t>
            </a:r>
            <a:r>
              <a:rPr lang="en-US" sz="2800" dirty="0" err="1"/>
              <a:t>cerintei</a:t>
            </a:r>
            <a:r>
              <a:rPr lang="en-US" sz="2800" dirty="0"/>
              <a:t> </a:t>
            </a:r>
            <a:r>
              <a:rPr lang="en-US" sz="2800" dirty="0" err="1"/>
              <a:t>proiectului</a:t>
            </a:r>
            <a:endParaRPr lang="en-US" sz="2800" dirty="0"/>
          </a:p>
          <a:p>
            <a:pPr lvl="1"/>
            <a:r>
              <a:rPr lang="en-US" sz="2800" dirty="0" err="1"/>
              <a:t>Specificarea</a:t>
            </a:r>
            <a:r>
              <a:rPr lang="en-US" sz="2800" dirty="0"/>
              <a:t> </a:t>
            </a:r>
            <a:r>
              <a:rPr lang="en-US" sz="2800" dirty="0" err="1"/>
              <a:t>solutiei</a:t>
            </a:r>
            <a:r>
              <a:rPr lang="en-US" sz="2800" dirty="0"/>
              <a:t> in </a:t>
            </a:r>
            <a:r>
              <a:rPr lang="en-US" sz="2800" dirty="0" err="1"/>
              <a:t>detaliu</a:t>
            </a:r>
            <a:endParaRPr lang="en-US" sz="2800" dirty="0"/>
          </a:p>
          <a:p>
            <a:pPr lvl="1"/>
            <a:r>
              <a:rPr lang="en-US" sz="2800" dirty="0"/>
              <a:t>Design-</a:t>
            </a:r>
            <a:r>
              <a:rPr lang="en-US" sz="2800" err="1"/>
              <a:t>ul</a:t>
            </a:r>
            <a:r>
              <a:rPr lang="en-US" sz="2800" dirty="0"/>
              <a:t> </a:t>
            </a:r>
          </a:p>
          <a:p>
            <a:pPr lvl="1"/>
            <a:r>
              <a:rPr lang="en-US" sz="2800" dirty="0" err="1"/>
              <a:t>Implementarea</a:t>
            </a:r>
            <a:endParaRPr lang="en-US" sz="2800" dirty="0"/>
          </a:p>
          <a:p>
            <a:pPr lvl="1"/>
            <a:r>
              <a:rPr lang="en-US" sz="2800" dirty="0" err="1"/>
              <a:t>Experimentele</a:t>
            </a:r>
            <a:r>
              <a:rPr lang="en-US" sz="2800" dirty="0"/>
              <a:t>/</a:t>
            </a:r>
            <a:r>
              <a:rPr lang="en-US" sz="2800" dirty="0" err="1"/>
              <a:t>Testarea</a:t>
            </a:r>
            <a:endParaRPr lang="en-US" sz="2800" dirty="0"/>
          </a:p>
          <a:p>
            <a:pPr lvl="1"/>
            <a:r>
              <a:rPr lang="en-US" sz="2800" dirty="0" err="1"/>
              <a:t>Concluzia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52471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31D08-0D17-1C22-88D0-889F67D98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Definire</a:t>
            </a:r>
            <a:r>
              <a:rPr lang="en-US" dirty="0"/>
              <a:t> </a:t>
            </a:r>
            <a:r>
              <a:rPr lang="en-US" dirty="0" err="1"/>
              <a:t>termeni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67669-4B2D-BC34-4E97-702E5B31E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 err="1"/>
              <a:t>Symlinks</a:t>
            </a:r>
            <a:r>
              <a:rPr lang="en-US" sz="3200" dirty="0"/>
              <a:t> = un link </a:t>
            </a:r>
            <a:r>
              <a:rPr lang="en-US" sz="3200" dirty="0" err="1"/>
              <a:t>simbolic</a:t>
            </a:r>
            <a:r>
              <a:rPr lang="en-US" sz="3200" dirty="0"/>
              <a:t> </a:t>
            </a:r>
            <a:r>
              <a:rPr lang="en-US" sz="3200" dirty="0" err="1"/>
              <a:t>ce</a:t>
            </a:r>
            <a:r>
              <a:rPr lang="en-US" sz="3200" dirty="0"/>
              <a:t> </a:t>
            </a:r>
            <a:r>
              <a:rPr lang="en-US" sz="3200" dirty="0" err="1"/>
              <a:t>exista</a:t>
            </a:r>
            <a:r>
              <a:rPr lang="en-US" sz="3200" dirty="0"/>
              <a:t> </a:t>
            </a:r>
            <a:r>
              <a:rPr lang="en-US" sz="3200" dirty="0" err="1"/>
              <a:t>doar</a:t>
            </a:r>
            <a:r>
              <a:rPr lang="en-US" sz="3200" dirty="0"/>
              <a:t> in Linux/Unix care </a:t>
            </a:r>
            <a:r>
              <a:rPr lang="en-US" sz="3200" dirty="0" err="1"/>
              <a:t>odata</a:t>
            </a:r>
            <a:r>
              <a:rPr lang="en-US" sz="3200" dirty="0"/>
              <a:t> </a:t>
            </a:r>
            <a:r>
              <a:rPr lang="en-US" sz="3200" dirty="0" err="1"/>
              <a:t>accesat</a:t>
            </a:r>
            <a:r>
              <a:rPr lang="en-US" sz="3200" dirty="0"/>
              <a:t> duce </a:t>
            </a:r>
            <a:r>
              <a:rPr lang="en-US" sz="3200" dirty="0" err="1"/>
              <a:t>catre</a:t>
            </a:r>
            <a:r>
              <a:rPr lang="en-US" sz="3200" dirty="0"/>
              <a:t> o fila </a:t>
            </a:r>
            <a:r>
              <a:rPr lang="en-US" sz="3200" dirty="0" err="1"/>
              <a:t>sau</a:t>
            </a:r>
            <a:r>
              <a:rPr lang="en-US" sz="3200" dirty="0"/>
              <a:t> un director din computer, </a:t>
            </a:r>
            <a:r>
              <a:rPr lang="en-US" sz="3200" dirty="0" err="1"/>
              <a:t>acest</a:t>
            </a:r>
            <a:r>
              <a:rPr lang="en-US" sz="3200" dirty="0"/>
              <a:t> </a:t>
            </a:r>
            <a:r>
              <a:rPr lang="en-US" sz="3200" dirty="0" err="1"/>
              <a:t>symlink</a:t>
            </a:r>
            <a:r>
              <a:rPr lang="en-US" sz="3200" dirty="0"/>
              <a:t> </a:t>
            </a:r>
            <a:r>
              <a:rPr lang="en-US" sz="3200" dirty="0" err="1"/>
              <a:t>este</a:t>
            </a:r>
            <a:r>
              <a:rPr lang="en-US" sz="3200" dirty="0"/>
              <a:t> similar cu shortcut-</a:t>
            </a:r>
            <a:r>
              <a:rPr lang="en-US" sz="3200" dirty="0" err="1"/>
              <a:t>ul</a:t>
            </a:r>
            <a:r>
              <a:rPr lang="en-US" sz="3200" dirty="0"/>
              <a:t> de pe Windows.</a:t>
            </a:r>
          </a:p>
          <a:p>
            <a:r>
              <a:rPr lang="en-US" sz="3200" dirty="0"/>
              <a:t>Broken </a:t>
            </a:r>
            <a:r>
              <a:rPr lang="en-US" sz="3200" dirty="0" err="1"/>
              <a:t>Symlink</a:t>
            </a:r>
            <a:r>
              <a:rPr lang="en-US" sz="3200" dirty="0"/>
              <a:t> = un </a:t>
            </a:r>
            <a:r>
              <a:rPr lang="en-US" sz="3200" dirty="0" err="1"/>
              <a:t>symlink</a:t>
            </a:r>
            <a:r>
              <a:rPr lang="en-US" sz="3200" dirty="0"/>
              <a:t> care duce </a:t>
            </a:r>
            <a:r>
              <a:rPr lang="en-US" sz="3200" dirty="0" err="1"/>
              <a:t>catre</a:t>
            </a:r>
            <a:r>
              <a:rPr lang="en-US" sz="3200" dirty="0"/>
              <a:t> o fila </a:t>
            </a:r>
            <a:r>
              <a:rPr lang="en-US" sz="3200" dirty="0" err="1"/>
              <a:t>sau</a:t>
            </a:r>
            <a:r>
              <a:rPr lang="en-US" sz="3200" dirty="0"/>
              <a:t> un director care nu </a:t>
            </a:r>
            <a:r>
              <a:rPr lang="en-US" sz="3200" dirty="0" err="1"/>
              <a:t>mai</a:t>
            </a:r>
            <a:r>
              <a:rPr lang="en-US" sz="3200" dirty="0"/>
              <a:t> </a:t>
            </a:r>
            <a:r>
              <a:rPr lang="en-US" sz="3200" dirty="0" err="1"/>
              <a:t>exista</a:t>
            </a:r>
            <a:r>
              <a:rPr lang="en-US" sz="3200" dirty="0"/>
              <a:t> in computer.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205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E781A-A582-DAEA-D1EF-C04AF0F04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Descrierea</a:t>
            </a:r>
            <a:r>
              <a:rPr lang="en-US" dirty="0"/>
              <a:t> </a:t>
            </a:r>
            <a:r>
              <a:rPr lang="en-US" dirty="0" err="1"/>
              <a:t>problemei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61A1A-113C-A747-14E0-F36FEDCBD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err="1"/>
              <a:t>Datele</a:t>
            </a:r>
            <a:r>
              <a:rPr lang="en-US" dirty="0"/>
              <a:t> </a:t>
            </a:r>
            <a:r>
              <a:rPr lang="en-US" err="1"/>
              <a:t>problemei</a:t>
            </a:r>
            <a:endParaRPr lang="en-US" dirty="0" err="1"/>
          </a:p>
          <a:p>
            <a:pPr lvl="1"/>
            <a:r>
              <a:rPr lang="en-US" dirty="0" err="1"/>
              <a:t>Scopul</a:t>
            </a:r>
            <a:r>
              <a:rPr lang="en-US" dirty="0"/>
              <a:t> </a:t>
            </a:r>
            <a:r>
              <a:rPr lang="en-US" dirty="0" err="1"/>
              <a:t>programului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verifice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exista</a:t>
            </a:r>
            <a:r>
              <a:rPr lang="en-US" dirty="0"/>
              <a:t> broken links </a:t>
            </a:r>
            <a:r>
              <a:rPr lang="en-US" dirty="0" err="1"/>
              <a:t>intr</a:t>
            </a:r>
            <a:r>
              <a:rPr lang="en-US" dirty="0"/>
              <a:t>-o </a:t>
            </a:r>
            <a:r>
              <a:rPr lang="en-US" dirty="0" err="1"/>
              <a:t>ierarhie</a:t>
            </a:r>
            <a:r>
              <a:rPr lang="en-US" dirty="0"/>
              <a:t> de </a:t>
            </a:r>
            <a:r>
              <a:rPr lang="en-US" dirty="0" err="1"/>
              <a:t>fisiere</a:t>
            </a:r>
            <a:r>
              <a:rPr lang="en-US" dirty="0"/>
              <a:t>, </a:t>
            </a:r>
            <a:r>
              <a:rPr lang="en-US" dirty="0" err="1"/>
              <a:t>directoare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symlinks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are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variante</a:t>
            </a:r>
            <a:r>
              <a:rPr lang="en-US" dirty="0"/>
              <a:t>, </a:t>
            </a:r>
            <a:r>
              <a:rPr lang="en-US" dirty="0" err="1"/>
              <a:t>atunci</a:t>
            </a:r>
            <a:r>
              <a:rPr lang="en-US" dirty="0"/>
              <a:t> cand </a:t>
            </a:r>
            <a:r>
              <a:rPr lang="en-US" dirty="0" err="1"/>
              <a:t>folosim</a:t>
            </a:r>
            <a:r>
              <a:rPr lang="en-US" dirty="0"/>
              <a:t> </a:t>
            </a:r>
            <a:r>
              <a:rPr lang="en-US" dirty="0" err="1"/>
              <a:t>flagul</a:t>
            </a:r>
            <a:r>
              <a:rPr lang="en-US" dirty="0"/>
              <a:t> –follow-</a:t>
            </a:r>
            <a:r>
              <a:rPr lang="en-US" dirty="0" err="1"/>
              <a:t>symlinks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continua </a:t>
            </a:r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recursiva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symlink-ul</a:t>
            </a:r>
            <a:r>
              <a:rPr lang="en-US" dirty="0"/>
              <a:t> duce </a:t>
            </a:r>
            <a:r>
              <a:rPr lang="en-US" dirty="0" err="1"/>
              <a:t>catre</a:t>
            </a:r>
            <a:r>
              <a:rPr lang="en-US" dirty="0"/>
              <a:t> un director (</a:t>
            </a:r>
            <a:r>
              <a:rPr lang="en-US" dirty="0" err="1"/>
              <a:t>daca</a:t>
            </a:r>
            <a:r>
              <a:rPr lang="en-US" dirty="0"/>
              <a:t> nu e broken),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nu </a:t>
            </a:r>
            <a:r>
              <a:rPr lang="en-US" dirty="0" err="1"/>
              <a:t>folosim</a:t>
            </a:r>
            <a:r>
              <a:rPr lang="en-US" dirty="0"/>
              <a:t> </a:t>
            </a:r>
            <a:r>
              <a:rPr lang="en-US" dirty="0" err="1"/>
              <a:t>flagul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nu se continua </a:t>
            </a:r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recursiva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se </a:t>
            </a:r>
            <a:r>
              <a:rPr lang="en-US" dirty="0" err="1"/>
              <a:t>analizeaza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symlink-ul</a:t>
            </a:r>
            <a:r>
              <a:rPr lang="en-US" dirty="0"/>
              <a:t> e broken </a:t>
            </a:r>
            <a:r>
              <a:rPr lang="en-US" dirty="0" err="1"/>
              <a:t>sau</a:t>
            </a:r>
            <a:r>
              <a:rPr lang="en-US" dirty="0"/>
              <a:t> nu.</a:t>
            </a:r>
          </a:p>
          <a:p>
            <a:r>
              <a:rPr lang="en-US" dirty="0" err="1"/>
              <a:t>Scopul</a:t>
            </a:r>
            <a:r>
              <a:rPr lang="en-US" dirty="0"/>
              <a:t> </a:t>
            </a:r>
            <a:r>
              <a:rPr lang="en-US" dirty="0" err="1"/>
              <a:t>rezolvarii</a:t>
            </a:r>
            <a:r>
              <a:rPr lang="en-US" dirty="0"/>
              <a:t> </a:t>
            </a:r>
            <a:r>
              <a:rPr lang="en-US" dirty="0" err="1"/>
              <a:t>problemei</a:t>
            </a:r>
            <a:endParaRPr lang="en-US"/>
          </a:p>
          <a:p>
            <a:pPr lvl="1"/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rezolvare</a:t>
            </a:r>
            <a:r>
              <a:rPr lang="en-US" dirty="0"/>
              <a:t> a </a:t>
            </a:r>
            <a:r>
              <a:rPr lang="en-US" dirty="0" err="1"/>
              <a:t>problemei</a:t>
            </a:r>
            <a:r>
              <a:rPr lang="en-US" dirty="0"/>
              <a:t> ne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ajuta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vedem</a:t>
            </a:r>
            <a:r>
              <a:rPr lang="en-US" dirty="0"/>
              <a:t> de </a:t>
            </a:r>
            <a:r>
              <a:rPr lang="en-US" dirty="0" err="1"/>
              <a:t>ce</a:t>
            </a:r>
            <a:r>
              <a:rPr lang="en-US" dirty="0"/>
              <a:t> nu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accesa</a:t>
            </a:r>
            <a:r>
              <a:rPr lang="en-US" dirty="0"/>
              <a:t> o </a:t>
            </a:r>
            <a:r>
              <a:rPr lang="en-US" dirty="0" err="1"/>
              <a:t>anumita</a:t>
            </a:r>
            <a:r>
              <a:rPr lang="en-US" dirty="0"/>
              <a:t> fila </a:t>
            </a:r>
            <a:r>
              <a:rPr lang="en-US" dirty="0" err="1"/>
              <a:t>sau</a:t>
            </a:r>
            <a:r>
              <a:rPr lang="en-US" dirty="0"/>
              <a:t> un </a:t>
            </a:r>
            <a:r>
              <a:rPr lang="en-US" dirty="0" err="1"/>
              <a:t>anumit</a:t>
            </a:r>
            <a:r>
              <a:rPr lang="en-US" dirty="0"/>
              <a:t> director din </a:t>
            </a:r>
            <a:r>
              <a:rPr lang="en-US" dirty="0" err="1"/>
              <a:t>memorie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ne </a:t>
            </a:r>
            <a:r>
              <a:rPr lang="en-US" dirty="0" err="1"/>
              <a:t>asigura</a:t>
            </a:r>
            <a:r>
              <a:rPr lang="en-US" dirty="0"/>
              <a:t> ca </a:t>
            </a:r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en-US" dirty="0" err="1"/>
              <a:t>locatia</a:t>
            </a:r>
            <a:r>
              <a:rPr lang="en-US" dirty="0"/>
              <a:t> pe care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dorim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o </a:t>
            </a:r>
            <a:r>
              <a:rPr lang="en-US" dirty="0" err="1"/>
              <a:t>accesam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969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2739D-E44C-BD89-AB8B-C17BD85DD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err="1"/>
              <a:t>Specificatia</a:t>
            </a:r>
            <a:r>
              <a:rPr lang="en-US" dirty="0"/>
              <a:t> </a:t>
            </a:r>
            <a:r>
              <a:rPr lang="en-US" err="1"/>
              <a:t>solutiei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6A716-2808-1BBB-B2BA-760673CD0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sz="2400" dirty="0">
                <a:ea typeface="+mn-lt"/>
                <a:cs typeface="+mn-lt"/>
              </a:rPr>
              <a:t>In prima </a:t>
            </a:r>
            <a:r>
              <a:rPr lang="en-US" sz="2400" dirty="0" err="1">
                <a:ea typeface="+mn-lt"/>
                <a:cs typeface="+mn-lt"/>
              </a:rPr>
              <a:t>faza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programul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verifica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daca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flagul</a:t>
            </a:r>
            <a:r>
              <a:rPr lang="en-US" sz="2400" dirty="0">
                <a:ea typeface="+mn-lt"/>
                <a:cs typeface="+mn-lt"/>
              </a:rPr>
              <a:t> cu care a </a:t>
            </a:r>
            <a:r>
              <a:rPr lang="en-US" sz="2400" dirty="0" err="1">
                <a:ea typeface="+mn-lt"/>
                <a:cs typeface="+mn-lt"/>
              </a:rPr>
              <a:t>fost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executat</a:t>
            </a:r>
            <a:r>
              <a:rPr lang="en-US" sz="2400" dirty="0">
                <a:ea typeface="+mn-lt"/>
                <a:cs typeface="+mn-lt"/>
              </a:rPr>
              <a:t> (</a:t>
            </a:r>
            <a:r>
              <a:rPr lang="en-US" sz="2400" dirty="0" err="1">
                <a:ea typeface="+mn-lt"/>
                <a:cs typeface="+mn-lt"/>
              </a:rPr>
              <a:t>daca</a:t>
            </a:r>
            <a:r>
              <a:rPr lang="en-US" sz="2400" dirty="0">
                <a:ea typeface="+mn-lt"/>
                <a:cs typeface="+mn-lt"/>
              </a:rPr>
              <a:t> a </a:t>
            </a:r>
            <a:r>
              <a:rPr lang="en-US" sz="2400" dirty="0" err="1">
                <a:ea typeface="+mn-lt"/>
                <a:cs typeface="+mn-lt"/>
              </a:rPr>
              <a:t>fost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executat</a:t>
            </a:r>
            <a:r>
              <a:rPr lang="en-US" sz="2400" dirty="0">
                <a:ea typeface="+mn-lt"/>
                <a:cs typeface="+mn-lt"/>
              </a:rPr>
              <a:t> cu un flag)  </a:t>
            </a:r>
            <a:r>
              <a:rPr lang="en-US" sz="2400" dirty="0" err="1">
                <a:ea typeface="+mn-lt"/>
                <a:cs typeface="+mn-lt"/>
              </a:rPr>
              <a:t>este</a:t>
            </a:r>
            <a:r>
              <a:rPr lang="en-US" sz="2400" dirty="0">
                <a:ea typeface="+mn-lt"/>
                <a:cs typeface="+mn-lt"/>
              </a:rPr>
              <a:t>  </a:t>
            </a:r>
            <a:r>
              <a:rPr lang="en-US" sz="2400" i="1" dirty="0">
                <a:ea typeface="+mn-lt"/>
                <a:cs typeface="+mn-lt"/>
              </a:rPr>
              <a:t>-follow-</a:t>
            </a:r>
            <a:r>
              <a:rPr lang="en-US" sz="2400" i="1" dirty="0" err="1">
                <a:ea typeface="+mn-lt"/>
                <a:cs typeface="+mn-lt"/>
              </a:rPr>
              <a:t>symlinks</a:t>
            </a:r>
            <a:r>
              <a:rPr lang="en-US" sz="2400" i="1" dirty="0">
                <a:ea typeface="+mn-lt"/>
                <a:cs typeface="+mn-lt"/>
              </a:rPr>
              <a:t>.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Programul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incepe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 err="1">
                <a:ea typeface="+mn-lt"/>
                <a:cs typeface="+mn-lt"/>
              </a:rPr>
              <a:t>verificand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fiecare</a:t>
            </a:r>
            <a:r>
              <a:rPr lang="en-US" sz="2400" dirty="0">
                <a:ea typeface="+mn-lt"/>
                <a:cs typeface="+mn-lt"/>
              </a:rPr>
              <a:t> item din </a:t>
            </a:r>
            <a:r>
              <a:rPr lang="en-US" sz="2400" dirty="0" err="1">
                <a:ea typeface="+mn-lt"/>
                <a:cs typeface="+mn-lt"/>
              </a:rPr>
              <a:t>directorul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primit</a:t>
            </a:r>
            <a:r>
              <a:rPr lang="en-US" sz="2400" dirty="0">
                <a:ea typeface="+mn-lt"/>
                <a:cs typeface="+mn-lt"/>
              </a:rPr>
              <a:t> ca </a:t>
            </a:r>
            <a:r>
              <a:rPr lang="en-US" sz="2400" dirty="0" err="1">
                <a:ea typeface="+mn-lt"/>
                <a:cs typeface="+mn-lt"/>
              </a:rPr>
              <a:t>parametru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sau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chiar</a:t>
            </a:r>
            <a:r>
              <a:rPr lang="en-US" sz="2400" dirty="0">
                <a:ea typeface="+mn-lt"/>
                <a:cs typeface="+mn-lt"/>
              </a:rPr>
              <a:t> din </a:t>
            </a:r>
            <a:r>
              <a:rPr lang="en-US" sz="2400" dirty="0" err="1">
                <a:ea typeface="+mn-lt"/>
                <a:cs typeface="+mn-lt"/>
              </a:rPr>
              <a:t>radacina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sistemului</a:t>
            </a:r>
            <a:r>
              <a:rPr lang="en-US" sz="2400" dirty="0">
                <a:ea typeface="+mn-lt"/>
                <a:cs typeface="+mn-lt"/>
              </a:rPr>
              <a:t> de </a:t>
            </a:r>
            <a:r>
              <a:rPr lang="en-US" sz="2400" dirty="0" err="1">
                <a:ea typeface="+mn-lt"/>
                <a:cs typeface="+mn-lt"/>
              </a:rPr>
              <a:t>fisiere</a:t>
            </a:r>
            <a:r>
              <a:rPr lang="en-US" sz="2400" dirty="0">
                <a:ea typeface="+mn-lt"/>
                <a:cs typeface="+mn-lt"/>
              </a:rPr>
              <a:t>. Se </a:t>
            </a:r>
            <a:r>
              <a:rPr lang="en-US" sz="2400" dirty="0" err="1">
                <a:ea typeface="+mn-lt"/>
                <a:cs typeface="+mn-lt"/>
              </a:rPr>
              <a:t>incepe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verificarea</a:t>
            </a:r>
            <a:r>
              <a:rPr lang="en-US" sz="2400" dirty="0">
                <a:ea typeface="+mn-lt"/>
                <a:cs typeface="+mn-lt"/>
              </a:rPr>
              <a:t>: </a:t>
            </a:r>
            <a:endParaRPr lang="en-US"/>
          </a:p>
          <a:p>
            <a:pPr marL="800100" lvl="1" indent="-342900">
              <a:buFont typeface="Courier New" panose="020B0604020202020204" pitchFamily="34" charset="0"/>
              <a:buChar char="o"/>
            </a:pPr>
            <a:r>
              <a:rPr lang="en-US" sz="1800" dirty="0" err="1">
                <a:ea typeface="+mn-lt"/>
                <a:cs typeface="+mn-lt"/>
              </a:rPr>
              <a:t>Verific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daca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dirty="0" err="1">
                <a:ea typeface="+mn-lt"/>
                <a:cs typeface="+mn-lt"/>
              </a:rPr>
              <a:t>elementul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este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symlink</a:t>
            </a:r>
            <a:r>
              <a:rPr lang="en-US" sz="1800" dirty="0">
                <a:ea typeface="+mn-lt"/>
                <a:cs typeface="+mn-lt"/>
              </a:rPr>
              <a:t>, </a:t>
            </a:r>
            <a:r>
              <a:rPr lang="en-US" sz="1800" dirty="0" err="1">
                <a:ea typeface="+mn-lt"/>
                <a:cs typeface="+mn-lt"/>
              </a:rPr>
              <a:t>daca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este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symlink</a:t>
            </a:r>
            <a:r>
              <a:rPr lang="en-US" sz="1800" dirty="0">
                <a:ea typeface="+mn-lt"/>
                <a:cs typeface="+mn-lt"/>
              </a:rPr>
              <a:t> se </a:t>
            </a:r>
            <a:r>
              <a:rPr lang="en-US" sz="1800" dirty="0" err="1">
                <a:ea typeface="+mn-lt"/>
                <a:cs typeface="+mn-lt"/>
              </a:rPr>
              <a:t>verifica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daca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este</a:t>
            </a:r>
            <a:r>
              <a:rPr lang="en-US" sz="1800" dirty="0">
                <a:ea typeface="+mn-lt"/>
                <a:cs typeface="+mn-lt"/>
              </a:rPr>
              <a:t> broken (</a:t>
            </a:r>
            <a:r>
              <a:rPr lang="en-US" sz="1800" dirty="0" err="1">
                <a:ea typeface="+mn-lt"/>
                <a:cs typeface="+mn-lt"/>
              </a:rPr>
              <a:t>daca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destinatia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respectiva</a:t>
            </a:r>
            <a:r>
              <a:rPr lang="en-US" sz="1800" dirty="0">
                <a:ea typeface="+mn-lt"/>
                <a:cs typeface="+mn-lt"/>
              </a:rPr>
              <a:t> nu </a:t>
            </a:r>
            <a:r>
              <a:rPr lang="en-US" sz="1800" dirty="0" err="1">
                <a:ea typeface="+mn-lt"/>
                <a:cs typeface="+mn-lt"/>
              </a:rPr>
              <a:t>exista</a:t>
            </a:r>
            <a:r>
              <a:rPr lang="en-US" sz="1800" dirty="0">
                <a:ea typeface="+mn-lt"/>
                <a:cs typeface="+mn-lt"/>
              </a:rPr>
              <a:t>), </a:t>
            </a:r>
            <a:r>
              <a:rPr lang="en-US" sz="1800" dirty="0" err="1">
                <a:ea typeface="+mn-lt"/>
                <a:cs typeface="+mn-lt"/>
              </a:rPr>
              <a:t>daca</a:t>
            </a:r>
            <a:r>
              <a:rPr lang="en-US" sz="1800" dirty="0">
                <a:ea typeface="+mn-lt"/>
                <a:cs typeface="+mn-lt"/>
              </a:rPr>
              <a:t> e broken </a:t>
            </a:r>
            <a:r>
              <a:rPr lang="en-US" sz="1800" dirty="0" err="1">
                <a:ea typeface="+mn-lt"/>
                <a:cs typeface="+mn-lt"/>
              </a:rPr>
              <a:t>afisez</a:t>
            </a:r>
            <a:r>
              <a:rPr lang="en-US" sz="1800" dirty="0">
                <a:ea typeface="+mn-lt"/>
                <a:cs typeface="+mn-lt"/>
              </a:rPr>
              <a:t>  </a:t>
            </a:r>
            <a:r>
              <a:rPr lang="en-US" sz="1800" i="1" dirty="0">
                <a:ea typeface="+mn-lt"/>
                <a:cs typeface="+mn-lt"/>
              </a:rPr>
              <a:t>"</a:t>
            </a:r>
            <a:r>
              <a:rPr lang="en-US" sz="1800" i="1" dirty="0" err="1">
                <a:ea typeface="+mn-lt"/>
                <a:cs typeface="+mn-lt"/>
              </a:rPr>
              <a:t>file_name</a:t>
            </a:r>
            <a:r>
              <a:rPr lang="en-US" sz="1800" i="1" dirty="0">
                <a:ea typeface="+mn-lt"/>
                <a:cs typeface="+mn-lt"/>
              </a:rPr>
              <a:t> is a broken </a:t>
            </a:r>
            <a:r>
              <a:rPr lang="en-US" sz="1800" i="1" dirty="0" err="1">
                <a:ea typeface="+mn-lt"/>
                <a:cs typeface="+mn-lt"/>
              </a:rPr>
              <a:t>symlink</a:t>
            </a:r>
            <a:r>
              <a:rPr lang="en-US" sz="1800" i="1" dirty="0">
                <a:ea typeface="+mn-lt"/>
                <a:cs typeface="+mn-lt"/>
              </a:rPr>
              <a:t>"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si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cresc</a:t>
            </a:r>
            <a:r>
              <a:rPr lang="en-US" sz="1800" dirty="0">
                <a:ea typeface="+mn-lt"/>
                <a:cs typeface="+mn-lt"/>
              </a:rPr>
              <a:t> un </a:t>
            </a:r>
            <a:r>
              <a:rPr lang="en-US" sz="1800" dirty="0" err="1">
                <a:ea typeface="+mn-lt"/>
                <a:cs typeface="+mn-lt"/>
              </a:rPr>
              <a:t>contor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ce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retine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numarul</a:t>
            </a:r>
            <a:r>
              <a:rPr lang="en-US" sz="1800" dirty="0">
                <a:ea typeface="+mn-lt"/>
                <a:cs typeface="+mn-lt"/>
              </a:rPr>
              <a:t> de broken links din </a:t>
            </a:r>
            <a:r>
              <a:rPr lang="en-US" sz="1800" dirty="0" err="1">
                <a:ea typeface="+mn-lt"/>
                <a:cs typeface="+mn-lt"/>
              </a:rPr>
              <a:t>ierarhia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respectiva</a:t>
            </a:r>
            <a:r>
              <a:rPr lang="en-US" sz="1800" dirty="0">
                <a:ea typeface="+mn-lt"/>
                <a:cs typeface="+mn-lt"/>
              </a:rPr>
              <a:t>. Daca file-</a:t>
            </a:r>
            <a:r>
              <a:rPr lang="en-US" sz="1800" dirty="0" err="1">
                <a:ea typeface="+mn-lt"/>
                <a:cs typeface="+mn-lt"/>
              </a:rPr>
              <a:t>ul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este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symlink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si</a:t>
            </a:r>
            <a:r>
              <a:rPr lang="en-US" sz="1800" dirty="0">
                <a:ea typeface="+mn-lt"/>
                <a:cs typeface="+mn-lt"/>
              </a:rPr>
              <a:t> nu </a:t>
            </a:r>
            <a:r>
              <a:rPr lang="en-US" sz="1800" dirty="0" err="1">
                <a:ea typeface="+mn-lt"/>
                <a:cs typeface="+mn-lt"/>
              </a:rPr>
              <a:t>este</a:t>
            </a:r>
            <a:r>
              <a:rPr lang="en-US" sz="1800" dirty="0">
                <a:ea typeface="+mn-lt"/>
                <a:cs typeface="+mn-lt"/>
              </a:rPr>
              <a:t> broken </a:t>
            </a:r>
            <a:r>
              <a:rPr lang="en-US" sz="1800" dirty="0" err="1">
                <a:ea typeface="+mn-lt"/>
                <a:cs typeface="+mn-lt"/>
              </a:rPr>
              <a:t>verific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daca</a:t>
            </a:r>
            <a:r>
              <a:rPr lang="en-US" sz="1800" dirty="0">
                <a:ea typeface="+mn-lt"/>
                <a:cs typeface="+mn-lt"/>
              </a:rPr>
              <a:t> am </a:t>
            </a:r>
            <a:r>
              <a:rPr lang="en-US" sz="1800" dirty="0" err="1">
                <a:ea typeface="+mn-lt"/>
                <a:cs typeface="+mn-lt"/>
              </a:rPr>
              <a:t>flagul</a:t>
            </a:r>
            <a:r>
              <a:rPr lang="en-US" sz="1800" dirty="0">
                <a:ea typeface="+mn-lt"/>
                <a:cs typeface="+mn-lt"/>
              </a:rPr>
              <a:t>   </a:t>
            </a:r>
            <a:r>
              <a:rPr lang="en-US" sz="1800" i="1" dirty="0">
                <a:ea typeface="+mn-lt"/>
                <a:cs typeface="+mn-lt"/>
              </a:rPr>
              <a:t>–follow-</a:t>
            </a:r>
            <a:r>
              <a:rPr lang="en-US" sz="1800" i="1" dirty="0" err="1">
                <a:ea typeface="+mn-lt"/>
                <a:cs typeface="+mn-lt"/>
              </a:rPr>
              <a:t>symlinks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activat</a:t>
            </a:r>
            <a:r>
              <a:rPr lang="en-US" sz="1800" dirty="0">
                <a:ea typeface="+mn-lt"/>
                <a:cs typeface="+mn-lt"/>
              </a:rPr>
              <a:t>, </a:t>
            </a:r>
            <a:r>
              <a:rPr lang="en-US" sz="1800" dirty="0" err="1">
                <a:ea typeface="+mn-lt"/>
                <a:cs typeface="+mn-lt"/>
              </a:rPr>
              <a:t>daca</a:t>
            </a:r>
            <a:r>
              <a:rPr lang="en-US" sz="1800" dirty="0">
                <a:ea typeface="+mn-lt"/>
                <a:cs typeface="+mn-lt"/>
              </a:rPr>
              <a:t> nu e </a:t>
            </a:r>
            <a:r>
              <a:rPr lang="en-US" sz="1800" dirty="0" err="1">
                <a:ea typeface="+mn-lt"/>
                <a:cs typeface="+mn-lt"/>
              </a:rPr>
              <a:t>activat</a:t>
            </a:r>
            <a:r>
              <a:rPr lang="en-US" sz="1800" dirty="0">
                <a:ea typeface="+mn-lt"/>
                <a:cs typeface="+mn-lt"/>
              </a:rPr>
              <a:t> se continua </a:t>
            </a:r>
            <a:r>
              <a:rPr lang="en-US" sz="1800" dirty="0" err="1">
                <a:ea typeface="+mn-lt"/>
                <a:cs typeface="+mn-lt"/>
              </a:rPr>
              <a:t>verificarea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elementelor</a:t>
            </a:r>
            <a:r>
              <a:rPr lang="en-US" sz="1800" dirty="0">
                <a:ea typeface="+mn-lt"/>
                <a:cs typeface="+mn-lt"/>
              </a:rPr>
              <a:t> din director, </a:t>
            </a:r>
            <a:r>
              <a:rPr lang="en-US" sz="1800" dirty="0" err="1">
                <a:ea typeface="+mn-lt"/>
                <a:cs typeface="+mn-lt"/>
              </a:rPr>
              <a:t>iar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daca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flagul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este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activat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verifica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daca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symlink-ul</a:t>
            </a:r>
            <a:r>
              <a:rPr lang="en-US" sz="1800" dirty="0">
                <a:ea typeface="+mn-lt"/>
                <a:cs typeface="+mn-lt"/>
              </a:rPr>
              <a:t> duce </a:t>
            </a:r>
            <a:r>
              <a:rPr lang="en-US" sz="1800" dirty="0" err="1">
                <a:ea typeface="+mn-lt"/>
                <a:cs typeface="+mn-lt"/>
              </a:rPr>
              <a:t>catre</a:t>
            </a:r>
            <a:r>
              <a:rPr lang="en-US" sz="1800" dirty="0">
                <a:ea typeface="+mn-lt"/>
                <a:cs typeface="+mn-lt"/>
              </a:rPr>
              <a:t> un director </a:t>
            </a:r>
            <a:r>
              <a:rPr lang="en-US" sz="1800" dirty="0" err="1">
                <a:ea typeface="+mn-lt"/>
                <a:cs typeface="+mn-lt"/>
              </a:rPr>
              <a:t>si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isi</a:t>
            </a:r>
            <a:r>
              <a:rPr lang="en-US" sz="1800" dirty="0">
                <a:ea typeface="+mn-lt"/>
                <a:cs typeface="+mn-lt"/>
              </a:rPr>
              <a:t> continua </a:t>
            </a:r>
            <a:r>
              <a:rPr lang="en-US" sz="1800" dirty="0" err="1">
                <a:ea typeface="+mn-lt"/>
                <a:cs typeface="+mn-lt"/>
              </a:rPr>
              <a:t>parcurgerea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recursiva</a:t>
            </a:r>
            <a:r>
              <a:rPr lang="en-US" sz="1800" dirty="0">
                <a:ea typeface="+mn-lt"/>
                <a:cs typeface="+mn-lt"/>
              </a:rPr>
              <a:t> in </a:t>
            </a:r>
            <a:r>
              <a:rPr lang="en-US" sz="1800" dirty="0" err="1">
                <a:ea typeface="+mn-lt"/>
                <a:cs typeface="+mn-lt"/>
              </a:rPr>
              <a:t>acesta</a:t>
            </a:r>
            <a:r>
              <a:rPr lang="en-US" sz="1800" dirty="0">
                <a:ea typeface="+mn-lt"/>
                <a:cs typeface="+mn-lt"/>
              </a:rPr>
              <a:t> , </a:t>
            </a:r>
            <a:r>
              <a:rPr lang="en-US" sz="1800" dirty="0" err="1">
                <a:ea typeface="+mn-lt"/>
                <a:cs typeface="+mn-lt"/>
              </a:rPr>
              <a:t>verificand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mai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intai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daca</a:t>
            </a:r>
            <a:r>
              <a:rPr lang="en-US" sz="1800" dirty="0">
                <a:ea typeface="+mn-lt"/>
                <a:cs typeface="+mn-lt"/>
              </a:rPr>
              <a:t> nu a </a:t>
            </a:r>
            <a:r>
              <a:rPr lang="en-US" sz="1800" dirty="0" err="1">
                <a:ea typeface="+mn-lt"/>
                <a:cs typeface="+mn-lt"/>
              </a:rPr>
              <a:t>mai</a:t>
            </a:r>
            <a:r>
              <a:rPr lang="en-US" sz="1800" dirty="0">
                <a:ea typeface="+mn-lt"/>
                <a:cs typeface="+mn-lt"/>
              </a:rPr>
              <a:t> </a:t>
            </a:r>
            <a:r>
              <a:rPr lang="en-US" sz="1800" dirty="0" err="1">
                <a:ea typeface="+mn-lt"/>
                <a:cs typeface="+mn-lt"/>
              </a:rPr>
              <a:t>fost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accesat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acest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symlink</a:t>
            </a:r>
            <a:r>
              <a:rPr lang="en-US" sz="1800" dirty="0">
                <a:ea typeface="+mn-lt"/>
                <a:cs typeface="+mn-lt"/>
              </a:rPr>
              <a:t>.</a:t>
            </a:r>
          </a:p>
          <a:p>
            <a:pPr marL="800100" lvl="1" indent="-342900">
              <a:buFont typeface="Courier New" panose="020B0604020202020204" pitchFamily="34" charset="0"/>
              <a:buChar char="o"/>
            </a:pPr>
            <a:r>
              <a:rPr lang="en-US" sz="1800" err="1"/>
              <a:t>Verific</a:t>
            </a:r>
            <a:r>
              <a:rPr lang="en-US" sz="1800" dirty="0"/>
              <a:t> </a:t>
            </a:r>
            <a:r>
              <a:rPr lang="en-US" sz="1800" err="1"/>
              <a:t>daca</a:t>
            </a:r>
            <a:r>
              <a:rPr lang="en-US" sz="1800" dirty="0"/>
              <a:t> </a:t>
            </a:r>
            <a:r>
              <a:rPr lang="en-US" sz="1800" err="1"/>
              <a:t>elementul</a:t>
            </a:r>
            <a:r>
              <a:rPr lang="en-US" sz="1800" dirty="0"/>
              <a:t> </a:t>
            </a:r>
            <a:r>
              <a:rPr lang="en-US" sz="1800" err="1"/>
              <a:t>este</a:t>
            </a:r>
            <a:r>
              <a:rPr lang="en-US" sz="1800" dirty="0"/>
              <a:t> un director , </a:t>
            </a:r>
            <a:r>
              <a:rPr lang="en-US" sz="1800" err="1"/>
              <a:t>daca</a:t>
            </a:r>
            <a:r>
              <a:rPr lang="en-US" sz="1800" dirty="0"/>
              <a:t> </a:t>
            </a:r>
            <a:r>
              <a:rPr lang="en-US" sz="1800" err="1"/>
              <a:t>este</a:t>
            </a:r>
            <a:r>
              <a:rPr lang="en-US" sz="1800" dirty="0"/>
              <a:t>, </a:t>
            </a:r>
            <a:r>
              <a:rPr lang="en-US" sz="1800"/>
              <a:t>se </a:t>
            </a:r>
            <a:r>
              <a:rPr lang="en-US" sz="1800" dirty="0"/>
              <a:t>continua </a:t>
            </a:r>
            <a:r>
              <a:rPr lang="en-US" sz="1800" err="1"/>
              <a:t>cautarea</a:t>
            </a:r>
            <a:r>
              <a:rPr lang="en-US" sz="1800" dirty="0"/>
              <a:t> </a:t>
            </a:r>
            <a:r>
              <a:rPr lang="en-US" sz="1800" err="1"/>
              <a:t>recursiva</a:t>
            </a:r>
            <a:r>
              <a:rPr lang="en-US" sz="1800" dirty="0"/>
              <a:t> in </a:t>
            </a:r>
            <a:r>
              <a:rPr lang="en-US" sz="1800" err="1"/>
              <a:t>acesta</a:t>
            </a:r>
            <a:r>
              <a:rPr lang="en-US" sz="1800" dirty="0"/>
              <a:t>.</a:t>
            </a:r>
          </a:p>
          <a:p>
            <a:pPr marL="457200" lvl="1" indent="0">
              <a:buNone/>
            </a:pPr>
            <a:r>
              <a:rPr lang="en-US" sz="2200" err="1">
                <a:ea typeface="+mn-lt"/>
                <a:cs typeface="+mn-lt"/>
              </a:rPr>
              <a:t>Iar</a:t>
            </a:r>
            <a:r>
              <a:rPr lang="en-US" sz="2200" dirty="0">
                <a:ea typeface="+mn-lt"/>
                <a:cs typeface="+mn-lt"/>
              </a:rPr>
              <a:t> in final se </a:t>
            </a:r>
            <a:r>
              <a:rPr lang="en-US" sz="2200" err="1">
                <a:ea typeface="+mn-lt"/>
                <a:cs typeface="+mn-lt"/>
              </a:rPr>
              <a:t>afiseaza</a:t>
            </a:r>
            <a:r>
              <a:rPr lang="en-US" sz="2200" dirty="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numarul</a:t>
            </a:r>
            <a:r>
              <a:rPr lang="en-US" sz="2200" dirty="0">
                <a:ea typeface="+mn-lt"/>
                <a:cs typeface="+mn-lt"/>
              </a:rPr>
              <a:t> de broken </a:t>
            </a:r>
            <a:r>
              <a:rPr lang="en-US" sz="2200" err="1">
                <a:ea typeface="+mn-lt"/>
                <a:cs typeface="+mn-lt"/>
              </a:rPr>
              <a:t>symlinks</a:t>
            </a:r>
            <a:r>
              <a:rPr lang="en-US" sz="2200" dirty="0">
                <a:ea typeface="+mn-lt"/>
                <a:cs typeface="+mn-lt"/>
              </a:rPr>
              <a:t>.</a:t>
            </a:r>
          </a:p>
          <a:p>
            <a:pPr marL="457200" indent="-45720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3044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F60BB-FBD1-995C-F9E6-5EE440026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531"/>
            <a:ext cx="10515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 err="1"/>
              <a:t>Acest</a:t>
            </a:r>
            <a:r>
              <a:rPr lang="en-US" dirty="0"/>
              <a:t>  program se </a:t>
            </a:r>
            <a:r>
              <a:rPr lang="en-US" dirty="0" err="1"/>
              <a:t>utilizeaza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comanda</a:t>
            </a:r>
            <a:r>
              <a:rPr lang="en-US" dirty="0"/>
              <a:t> </a:t>
            </a:r>
            <a:r>
              <a:rPr lang="en-US" b="1" dirty="0"/>
              <a:t>./</a:t>
            </a:r>
            <a:r>
              <a:rPr lang="en-US" b="1" dirty="0" err="1"/>
              <a:t>SLCheck</a:t>
            </a:r>
            <a:r>
              <a:rPr lang="en-US" b="1" dirty="0"/>
              <a:t> </a:t>
            </a:r>
            <a:r>
              <a:rPr lang="en-US" b="1" dirty="0" err="1"/>
              <a:t>director_parametru</a:t>
            </a:r>
            <a:r>
              <a:rPr lang="en-US" b="1" dirty="0"/>
              <a:t> [-follow-</a:t>
            </a:r>
            <a:r>
              <a:rPr lang="en-US" b="1" dirty="0" err="1"/>
              <a:t>symlinks</a:t>
            </a:r>
            <a:r>
              <a:rPr lang="en-US" b="1" dirty="0"/>
              <a:t>]</a:t>
            </a:r>
            <a:r>
              <a:rPr lang="en-US" dirty="0"/>
              <a:t> in </a:t>
            </a:r>
            <a:r>
              <a:rPr lang="en-US" dirty="0" err="1"/>
              <a:t>urma</a:t>
            </a:r>
            <a:r>
              <a:rPr lang="en-US" dirty="0"/>
              <a:t> </a:t>
            </a:r>
            <a:r>
              <a:rPr lang="en-US" dirty="0" err="1"/>
              <a:t>adaugarii</a:t>
            </a:r>
            <a:r>
              <a:rPr lang="en-US" dirty="0"/>
              <a:t> </a:t>
            </a:r>
            <a:r>
              <a:rPr lang="en-US" dirty="0" err="1"/>
              <a:t>permisiunii</a:t>
            </a:r>
            <a:r>
              <a:rPr lang="en-US" dirty="0"/>
              <a:t> de </a:t>
            </a:r>
            <a:r>
              <a:rPr lang="en-US" dirty="0" err="1"/>
              <a:t>executare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comanda</a:t>
            </a:r>
            <a:r>
              <a:rPr lang="en-US" dirty="0"/>
              <a:t> </a:t>
            </a:r>
            <a:r>
              <a:rPr lang="en-US" b="1" dirty="0"/>
              <a:t>"</a:t>
            </a:r>
            <a:r>
              <a:rPr lang="en-US" b="1" dirty="0" err="1"/>
              <a:t>chmod</a:t>
            </a:r>
            <a:r>
              <a:rPr lang="en-US" b="1" dirty="0"/>
              <a:t> </a:t>
            </a:r>
            <a:r>
              <a:rPr lang="en-US" b="1" dirty="0" err="1"/>
              <a:t>u+x</a:t>
            </a:r>
            <a:r>
              <a:rPr lang="en-US" b="1" dirty="0"/>
              <a:t> </a:t>
            </a:r>
            <a:r>
              <a:rPr lang="en-US" b="1" dirty="0" err="1"/>
              <a:t>SLCheck</a:t>
            </a:r>
            <a:r>
              <a:rPr lang="en-US" b="1" dirty="0"/>
              <a:t>"</a:t>
            </a:r>
            <a:r>
              <a:rPr lang="en-US" dirty="0"/>
              <a:t> ,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director_parametru</a:t>
            </a:r>
            <a:r>
              <a:rPr lang="en-US" dirty="0"/>
              <a:t> </a:t>
            </a:r>
            <a:r>
              <a:rPr lang="en-US" dirty="0" err="1"/>
              <a:t>reprezinta</a:t>
            </a:r>
            <a:r>
              <a:rPr lang="en-US" dirty="0"/>
              <a:t> path file-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absolut</a:t>
            </a:r>
            <a:r>
              <a:rPr lang="en-US" dirty="0"/>
              <a:t> al </a:t>
            </a:r>
            <a:r>
              <a:rPr lang="en-US" dirty="0" err="1"/>
              <a:t>directorului</a:t>
            </a:r>
            <a:r>
              <a:rPr lang="en-US" dirty="0"/>
              <a:t> </a:t>
            </a:r>
            <a:r>
              <a:rPr lang="en-US" dirty="0" err="1"/>
              <a:t>asupra</a:t>
            </a:r>
            <a:r>
              <a:rPr lang="en-US" dirty="0"/>
              <a:t> </a:t>
            </a:r>
            <a:r>
              <a:rPr lang="en-US" dirty="0" err="1"/>
              <a:t>caruia</a:t>
            </a:r>
            <a:r>
              <a:rPr lang="en-US" dirty="0"/>
              <a:t> se </a:t>
            </a:r>
            <a:r>
              <a:rPr lang="en-US" dirty="0" err="1"/>
              <a:t>incepe</a:t>
            </a:r>
            <a:r>
              <a:rPr lang="en-US" dirty="0"/>
              <a:t> </a:t>
            </a:r>
            <a:r>
              <a:rPr lang="en-US" dirty="0" err="1"/>
              <a:t>cautarea</a:t>
            </a:r>
            <a:r>
              <a:rPr lang="en-US" dirty="0"/>
              <a:t> de broken links,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oprional</a:t>
            </a:r>
            <a:r>
              <a:rPr lang="en-US" dirty="0"/>
              <a:t> </a:t>
            </a:r>
            <a:r>
              <a:rPr lang="en-US" dirty="0" err="1"/>
              <a:t>parametrul</a:t>
            </a:r>
            <a:r>
              <a:rPr lang="en-US" dirty="0"/>
              <a:t> –follow-</a:t>
            </a:r>
            <a:r>
              <a:rPr lang="en-US" dirty="0" err="1"/>
              <a:t>symlinks</a:t>
            </a:r>
            <a:r>
              <a:rPr lang="en-US" dirty="0"/>
              <a:t>.</a:t>
            </a:r>
            <a:endParaRPr lang="en-US"/>
          </a:p>
          <a:p>
            <a:r>
              <a:rPr lang="en-US" dirty="0" err="1"/>
              <a:t>Utilizatorul</a:t>
            </a:r>
            <a:r>
              <a:rPr lang="en-US" dirty="0"/>
              <a:t> </a:t>
            </a:r>
            <a:r>
              <a:rPr lang="en-US" dirty="0" err="1"/>
              <a:t>acestui</a:t>
            </a:r>
            <a:r>
              <a:rPr lang="en-US" dirty="0"/>
              <a:t> </a:t>
            </a:r>
            <a:r>
              <a:rPr lang="en-US" dirty="0" err="1"/>
              <a:t>prototip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fie </a:t>
            </a:r>
            <a:r>
              <a:rPr lang="en-US" dirty="0" err="1"/>
              <a:t>atent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nu </a:t>
            </a:r>
            <a:r>
              <a:rPr lang="en-US" dirty="0" err="1"/>
              <a:t>aibe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symlink-uri</a:t>
            </a:r>
            <a:r>
              <a:rPr lang="en-US" dirty="0"/>
              <a:t> cu </a:t>
            </a:r>
            <a:r>
              <a:rPr lang="en-US" dirty="0" err="1"/>
              <a:t>acelasi</a:t>
            </a:r>
            <a:r>
              <a:rPr lang="en-US" dirty="0"/>
              <a:t> </a:t>
            </a:r>
            <a:r>
              <a:rPr lang="en-US" dirty="0" err="1"/>
              <a:t>nume</a:t>
            </a:r>
            <a:r>
              <a:rPr lang="en-US" dirty="0"/>
              <a:t> in </a:t>
            </a:r>
            <a:r>
              <a:rPr lang="en-US" dirty="0" err="1"/>
              <a:t>ierarhia</a:t>
            </a:r>
            <a:r>
              <a:rPr lang="en-US" dirty="0"/>
              <a:t> de </a:t>
            </a:r>
            <a:r>
              <a:rPr lang="en-US" dirty="0" err="1"/>
              <a:t>directoare</a:t>
            </a:r>
            <a:r>
              <a:rPr lang="en-US" dirty="0"/>
              <a:t> in care se </a:t>
            </a:r>
            <a:r>
              <a:rPr lang="en-US" dirty="0" err="1"/>
              <a:t>incepe</a:t>
            </a:r>
            <a:r>
              <a:rPr lang="en-US" dirty="0"/>
              <a:t> </a:t>
            </a:r>
            <a:r>
              <a:rPr lang="en-US" dirty="0" err="1"/>
              <a:t>cautarea</a:t>
            </a:r>
            <a:r>
              <a:rPr lang="en-US" dirty="0"/>
              <a:t> </a:t>
            </a:r>
            <a:r>
              <a:rPr lang="en-US" dirty="0" err="1"/>
              <a:t>atunci</a:t>
            </a:r>
            <a:r>
              <a:rPr lang="en-US" dirty="0"/>
              <a:t> cand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folosit</a:t>
            </a:r>
            <a:r>
              <a:rPr lang="en-US" dirty="0"/>
              <a:t> flag-</a:t>
            </a:r>
            <a:r>
              <a:rPr lang="en-US" dirty="0" err="1"/>
              <a:t>ul</a:t>
            </a:r>
            <a:r>
              <a:rPr lang="en-US" dirty="0"/>
              <a:t> –follow-</a:t>
            </a:r>
            <a:r>
              <a:rPr lang="en-US" dirty="0" err="1"/>
              <a:t>symlinks</a:t>
            </a:r>
            <a:r>
              <a:rPr lang="en-US" dirty="0"/>
              <a:t>, </a:t>
            </a:r>
            <a:r>
              <a:rPr lang="en-US" dirty="0" err="1"/>
              <a:t>deoarece</a:t>
            </a:r>
            <a:r>
              <a:rPr lang="en-US" dirty="0"/>
              <a:t> </a:t>
            </a:r>
            <a:r>
              <a:rPr lang="en-US" dirty="0" err="1"/>
              <a:t>programul</a:t>
            </a:r>
            <a:r>
              <a:rPr lang="en-US" dirty="0"/>
              <a:t> nu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sti</a:t>
            </a:r>
            <a:r>
              <a:rPr lang="en-US" dirty="0"/>
              <a:t> exact </a:t>
            </a:r>
            <a:r>
              <a:rPr lang="en-US" dirty="0" err="1"/>
              <a:t>catre</a:t>
            </a:r>
            <a:r>
              <a:rPr lang="en-US" dirty="0"/>
              <a:t> care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continue </a:t>
            </a:r>
            <a:r>
              <a:rPr lang="en-US" dirty="0" err="1"/>
              <a:t>cursul</a:t>
            </a:r>
            <a:r>
              <a:rPr lang="en-US" dirty="0"/>
              <a:t>.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un </a:t>
            </a:r>
            <a:r>
              <a:rPr lang="en-US" dirty="0" err="1"/>
              <a:t>symlink</a:t>
            </a:r>
            <a:r>
              <a:rPr lang="en-US" dirty="0"/>
              <a:t> </a:t>
            </a:r>
            <a:r>
              <a:rPr lang="en-US" dirty="0" err="1"/>
              <a:t>apare</a:t>
            </a:r>
            <a:r>
              <a:rPr lang="en-US" dirty="0"/>
              <a:t> de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ori</a:t>
            </a:r>
            <a:r>
              <a:rPr lang="en-US" dirty="0"/>
              <a:t> 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accesa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de prima data cand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gasit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091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FAF68-AB55-30C5-B0EE-DF3D89E6F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Design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BCD4E-F4CD-E3E5-868C-E7FCF788D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In </a:t>
            </a:r>
            <a:r>
              <a:rPr lang="en-US" dirty="0" err="1"/>
              <a:t>realizarea</a:t>
            </a:r>
            <a:r>
              <a:rPr lang="en-US" dirty="0"/>
              <a:t> </a:t>
            </a:r>
            <a:r>
              <a:rPr lang="en-US" dirty="0" err="1"/>
              <a:t>proiectului</a:t>
            </a:r>
            <a:r>
              <a:rPr lang="en-US" dirty="0"/>
              <a:t> am </a:t>
            </a:r>
            <a:r>
              <a:rPr lang="en-US" dirty="0" err="1"/>
              <a:t>utilizat</a:t>
            </a:r>
            <a:r>
              <a:rPr lang="en-US" dirty="0"/>
              <a:t> o </a:t>
            </a:r>
            <a:r>
              <a:rPr lang="en-US" dirty="0" err="1"/>
              <a:t>functie</a:t>
            </a:r>
            <a:r>
              <a:rPr lang="en-US" dirty="0"/>
              <a:t> </a:t>
            </a:r>
            <a:r>
              <a:rPr lang="en-US" dirty="0" err="1"/>
              <a:t>recursiva</a:t>
            </a:r>
            <a:r>
              <a:rPr lang="en-US" dirty="0"/>
              <a:t> "</a:t>
            </a:r>
            <a:r>
              <a:rPr lang="en-US" dirty="0" err="1"/>
              <a:t>rec_search</a:t>
            </a:r>
            <a:r>
              <a:rPr lang="en-US" dirty="0"/>
              <a:t>", </a:t>
            </a:r>
            <a:r>
              <a:rPr lang="en-US" dirty="0" err="1"/>
              <a:t>iar</a:t>
            </a:r>
            <a:r>
              <a:rPr lang="en-US" dirty="0"/>
              <a:t> in </a:t>
            </a:r>
            <a:r>
              <a:rPr lang="en-US" dirty="0" err="1"/>
              <a:t>interiorul</a:t>
            </a:r>
            <a:r>
              <a:rPr lang="en-US" dirty="0"/>
              <a:t> </a:t>
            </a:r>
            <a:r>
              <a:rPr lang="en-US" dirty="0" err="1"/>
              <a:t>acesteia</a:t>
            </a:r>
            <a:r>
              <a:rPr lang="en-US" dirty="0"/>
              <a:t> </a:t>
            </a:r>
            <a:r>
              <a:rPr lang="en-US" dirty="0" err="1"/>
              <a:t>avem</a:t>
            </a:r>
            <a:r>
              <a:rPr lang="en-US" dirty="0"/>
              <a:t> un loop for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itereaza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file-urile </a:t>
            </a:r>
            <a:r>
              <a:rPr lang="en-US" dirty="0" err="1"/>
              <a:t>directorului</a:t>
            </a:r>
            <a:r>
              <a:rPr lang="en-US" dirty="0"/>
              <a:t> </a:t>
            </a:r>
            <a:r>
              <a:rPr lang="en-US" dirty="0" err="1"/>
              <a:t>curent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in </a:t>
            </a:r>
            <a:r>
              <a:rPr lang="en-US" dirty="0" err="1"/>
              <a:t>interiorul</a:t>
            </a:r>
            <a:r>
              <a:rPr lang="en-US" dirty="0"/>
              <a:t> </a:t>
            </a:r>
            <a:r>
              <a:rPr lang="en-US" dirty="0" err="1"/>
              <a:t>acestuia</a:t>
            </a:r>
            <a:r>
              <a:rPr lang="en-US" dirty="0"/>
              <a:t> am </a:t>
            </a:r>
            <a:r>
              <a:rPr lang="en-US" dirty="0" err="1"/>
              <a:t>utilizat</a:t>
            </a:r>
            <a:r>
              <a:rPr lang="en-US" dirty="0"/>
              <a:t> multiple </a:t>
            </a:r>
            <a:r>
              <a:rPr lang="en-US" dirty="0" err="1"/>
              <a:t>structuri</a:t>
            </a:r>
            <a:r>
              <a:rPr lang="en-US" dirty="0"/>
              <a:t> de </a:t>
            </a:r>
            <a:r>
              <a:rPr lang="en-US" dirty="0" err="1"/>
              <a:t>decizie</a:t>
            </a:r>
            <a:r>
              <a:rPr lang="en-US" dirty="0"/>
              <a:t> if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elif</a:t>
            </a:r>
            <a:r>
              <a:rPr lang="en-US" dirty="0"/>
              <a:t>, </a:t>
            </a:r>
            <a:r>
              <a:rPr lang="en-US" dirty="0" err="1"/>
              <a:t>dintre</a:t>
            </a:r>
            <a:r>
              <a:rPr lang="en-US" dirty="0"/>
              <a:t> care </a:t>
            </a:r>
            <a:r>
              <a:rPr lang="en-US" dirty="0" err="1"/>
              <a:t>unele</a:t>
            </a:r>
            <a:r>
              <a:rPr lang="en-US" dirty="0"/>
              <a:t> </a:t>
            </a:r>
            <a:r>
              <a:rPr lang="en-US" dirty="0" err="1"/>
              <a:t>structuri</a:t>
            </a:r>
            <a:r>
              <a:rPr lang="en-US" dirty="0"/>
              <a:t> de </a:t>
            </a:r>
            <a:r>
              <a:rPr lang="en-US" dirty="0" err="1"/>
              <a:t>decizie</a:t>
            </a:r>
            <a:r>
              <a:rPr lang="en-US" dirty="0"/>
              <a:t> </a:t>
            </a:r>
            <a:r>
              <a:rPr lang="en-US" dirty="0" err="1"/>
              <a:t>contin</a:t>
            </a:r>
            <a:r>
              <a:rPr lang="en-US" dirty="0"/>
              <a:t> </a:t>
            </a:r>
            <a:r>
              <a:rPr lang="en-US" dirty="0" err="1"/>
              <a:t>apeluri</a:t>
            </a:r>
            <a:r>
              <a:rPr lang="en-US" dirty="0"/>
              <a:t> ale </a:t>
            </a:r>
            <a:r>
              <a:rPr lang="en-US" dirty="0" err="1"/>
              <a:t>functiei</a:t>
            </a:r>
            <a:r>
              <a:rPr lang="en-US" dirty="0"/>
              <a:t> "</a:t>
            </a:r>
            <a:r>
              <a:rPr lang="en-US" dirty="0" err="1"/>
              <a:t>rec_search</a:t>
            </a:r>
            <a:r>
              <a:rPr lang="en-US" dirty="0"/>
              <a:t>"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intermediul</a:t>
            </a:r>
            <a:r>
              <a:rPr lang="en-US" dirty="0"/>
              <a:t> </a:t>
            </a:r>
            <a:r>
              <a:rPr lang="en-US" dirty="0" err="1"/>
              <a:t>carora</a:t>
            </a:r>
            <a:r>
              <a:rPr lang="en-US" dirty="0"/>
              <a:t> continua </a:t>
            </a:r>
            <a:r>
              <a:rPr lang="en-US" dirty="0" err="1"/>
              <a:t>cautarea</a:t>
            </a:r>
            <a:r>
              <a:rPr lang="en-US" dirty="0"/>
              <a:t> in </a:t>
            </a:r>
            <a:r>
              <a:rPr lang="en-US" dirty="0" err="1"/>
              <a:t>adancime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 </a:t>
            </a:r>
            <a:r>
              <a:rPr lang="en-US" dirty="0" err="1"/>
              <a:t>verifica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exista</a:t>
            </a:r>
            <a:r>
              <a:rPr lang="en-US" dirty="0"/>
              <a:t> broken links.</a:t>
            </a:r>
          </a:p>
          <a:p>
            <a:r>
              <a:rPr lang="en-US" dirty="0"/>
              <a:t>Am ales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utilizam</a:t>
            </a:r>
            <a:r>
              <a:rPr lang="en-US" dirty="0"/>
              <a:t> o </a:t>
            </a:r>
            <a:r>
              <a:rPr lang="en-US" dirty="0" err="1"/>
              <a:t>functie</a:t>
            </a:r>
            <a:r>
              <a:rPr lang="en-US" dirty="0"/>
              <a:t> </a:t>
            </a:r>
            <a:r>
              <a:rPr lang="en-US" dirty="0" err="1"/>
              <a:t>recursiva</a:t>
            </a:r>
            <a:r>
              <a:rPr lang="en-US" dirty="0"/>
              <a:t>, </a:t>
            </a:r>
            <a:r>
              <a:rPr lang="en-US" dirty="0" err="1"/>
              <a:t>deoarece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indica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parcurgem</a:t>
            </a:r>
            <a:r>
              <a:rPr lang="en-US" dirty="0"/>
              <a:t> </a:t>
            </a:r>
            <a:r>
              <a:rPr lang="en-US" dirty="0" err="1"/>
              <a:t>recursiv</a:t>
            </a:r>
            <a:r>
              <a:rPr lang="en-US" dirty="0"/>
              <a:t> </a:t>
            </a:r>
            <a:r>
              <a:rPr lang="en-US" dirty="0" err="1"/>
              <a:t>ierarhia</a:t>
            </a:r>
            <a:r>
              <a:rPr lang="en-US" dirty="0"/>
              <a:t> de </a:t>
            </a:r>
            <a:r>
              <a:rPr lang="en-US" dirty="0" err="1"/>
              <a:t>directoare</a:t>
            </a:r>
            <a:r>
              <a:rPr lang="en-US" dirty="0"/>
              <a:t>.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alegerea</a:t>
            </a:r>
            <a:r>
              <a:rPr lang="en-US" dirty="0"/>
              <a:t>  </a:t>
            </a:r>
            <a:r>
              <a:rPr lang="en-US" dirty="0" err="1"/>
              <a:t>structurii</a:t>
            </a:r>
            <a:r>
              <a:rPr lang="en-US" dirty="0"/>
              <a:t> repetitive for ne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verificam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file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exista</a:t>
            </a:r>
            <a:r>
              <a:rPr lang="en-US" dirty="0"/>
              <a:t> in director in </a:t>
            </a:r>
            <a:r>
              <a:rPr lang="en-US" dirty="0" err="1"/>
              <a:t>parte</a:t>
            </a:r>
            <a:r>
              <a:rPr lang="en-US" dirty="0"/>
              <a:t> in </a:t>
            </a:r>
            <a:r>
              <a:rPr lang="en-US" dirty="0" err="1"/>
              <a:t>parte</a:t>
            </a:r>
            <a:r>
              <a:rPr lang="en-US" dirty="0"/>
              <a:t>.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abordare</a:t>
            </a:r>
            <a:r>
              <a:rPr lang="en-US" dirty="0"/>
              <a:t> a </a:t>
            </a:r>
            <a:r>
              <a:rPr lang="en-US" dirty="0" err="1"/>
              <a:t>problemei</a:t>
            </a:r>
            <a:r>
              <a:rPr lang="en-US" dirty="0"/>
              <a:t> ne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iteram</a:t>
            </a:r>
            <a:r>
              <a:rPr lang="en-US" dirty="0"/>
              <a:t> o </a:t>
            </a:r>
            <a:r>
              <a:rPr lang="en-US" dirty="0" err="1"/>
              <a:t>singura</a:t>
            </a:r>
            <a:r>
              <a:rPr lang="en-US" dirty="0"/>
              <a:t> data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file-urile </a:t>
            </a:r>
            <a:r>
              <a:rPr lang="en-US" dirty="0" err="1"/>
              <a:t>prezente</a:t>
            </a:r>
            <a:r>
              <a:rPr lang="en-US" dirty="0"/>
              <a:t> in </a:t>
            </a:r>
            <a:r>
              <a:rPr lang="en-US" dirty="0" err="1"/>
              <a:t>ierarhie</a:t>
            </a:r>
            <a:r>
              <a:rPr lang="en-US" dirty="0"/>
              <a:t>, </a:t>
            </a:r>
            <a:r>
              <a:rPr lang="en-US" dirty="0" err="1"/>
              <a:t>facand</a:t>
            </a:r>
            <a:r>
              <a:rPr lang="en-US" dirty="0"/>
              <a:t> 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abordare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 fie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simple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eficiente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9483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6475-9836-38DD-2933-BCB1E53B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Experimente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03045-693F-9DF4-EBC9-81D8BB4AF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Testarea</a:t>
            </a:r>
            <a:r>
              <a:rPr lang="en-US" dirty="0"/>
              <a:t> </a:t>
            </a:r>
            <a:r>
              <a:rPr lang="en-US" dirty="0" err="1"/>
              <a:t>acestui</a:t>
            </a:r>
            <a:r>
              <a:rPr lang="en-US" dirty="0"/>
              <a:t> </a:t>
            </a:r>
            <a:r>
              <a:rPr lang="en-US" dirty="0" err="1"/>
              <a:t>proiect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realizata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intermediul</a:t>
            </a:r>
            <a:r>
              <a:rPr lang="en-US" dirty="0"/>
              <a:t> </a:t>
            </a:r>
            <a:r>
              <a:rPr lang="en-US" dirty="0" err="1"/>
              <a:t>directorului</a:t>
            </a:r>
            <a:r>
              <a:rPr lang="en-US" dirty="0"/>
              <a:t> "</a:t>
            </a:r>
            <a:r>
              <a:rPr lang="en-US" dirty="0" err="1"/>
              <a:t>folder_test</a:t>
            </a:r>
            <a:r>
              <a:rPr lang="en-US" dirty="0"/>
              <a:t>"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contine</a:t>
            </a:r>
            <a:r>
              <a:rPr lang="en-US" dirty="0"/>
              <a:t> </a:t>
            </a:r>
            <a:r>
              <a:rPr lang="en-US" dirty="0" err="1"/>
              <a:t>directoare</a:t>
            </a:r>
            <a:r>
              <a:rPr lang="en-US" dirty="0"/>
              <a:t>, file,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symlink-uri</a:t>
            </a:r>
            <a:r>
              <a:rPr lang="en-US" dirty="0"/>
              <a:t>.</a:t>
            </a:r>
          </a:p>
          <a:p>
            <a:r>
              <a:rPr lang="en-US" dirty="0"/>
              <a:t>Am </a:t>
            </a:r>
            <a:r>
              <a:rPr lang="en-US" dirty="0" err="1"/>
              <a:t>incercat</a:t>
            </a:r>
            <a:r>
              <a:rPr lang="en-US" dirty="0"/>
              <a:t> </a:t>
            </a:r>
            <a:r>
              <a:rPr lang="en-US" dirty="0" err="1"/>
              <a:t>diferite</a:t>
            </a:r>
            <a:r>
              <a:rPr lang="en-US" dirty="0"/>
              <a:t> </a:t>
            </a:r>
            <a:r>
              <a:rPr lang="en-US" dirty="0" err="1"/>
              <a:t>configuratii</a:t>
            </a:r>
            <a:r>
              <a:rPr lang="en-US" dirty="0"/>
              <a:t> ale </a:t>
            </a:r>
            <a:r>
              <a:rPr lang="en-US" dirty="0" err="1"/>
              <a:t>ierarhiei</a:t>
            </a:r>
            <a:r>
              <a:rPr lang="en-US" dirty="0"/>
              <a:t> de </a:t>
            </a:r>
            <a:r>
              <a:rPr lang="en-US" dirty="0" err="1"/>
              <a:t>fisiere</a:t>
            </a:r>
            <a:r>
              <a:rPr lang="en-US" dirty="0"/>
              <a:t>; am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symlink-uri</a:t>
            </a:r>
            <a:r>
              <a:rPr lang="en-US" dirty="0"/>
              <a:t> care </a:t>
            </a:r>
            <a:r>
              <a:rPr lang="en-US" dirty="0" err="1"/>
              <a:t>duceau</a:t>
            </a:r>
            <a:r>
              <a:rPr lang="en-US" dirty="0"/>
              <a:t> </a:t>
            </a:r>
            <a:r>
              <a:rPr lang="en-US" dirty="0" err="1"/>
              <a:t>catre</a:t>
            </a:r>
            <a:r>
              <a:rPr lang="en-US" dirty="0"/>
              <a:t>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symlink-uri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catre</a:t>
            </a:r>
            <a:r>
              <a:rPr lang="en-US" dirty="0"/>
              <a:t> </a:t>
            </a:r>
            <a:r>
              <a:rPr lang="en-US" dirty="0" err="1"/>
              <a:t>chiar</a:t>
            </a:r>
            <a:r>
              <a:rPr lang="en-US" dirty="0"/>
              <a:t> </a:t>
            </a:r>
            <a:r>
              <a:rPr lang="en-US" dirty="0" err="1"/>
              <a:t>acelasi</a:t>
            </a:r>
            <a:r>
              <a:rPr lang="en-US" dirty="0"/>
              <a:t> </a:t>
            </a:r>
            <a:r>
              <a:rPr lang="en-US" dirty="0" err="1"/>
              <a:t>symlink</a:t>
            </a:r>
            <a:r>
              <a:rPr lang="en-US" dirty="0"/>
              <a:t>,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incat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testam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cazuri</a:t>
            </a:r>
            <a:r>
              <a:rPr lang="en-US" dirty="0"/>
              <a:t>,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dezvalui</a:t>
            </a:r>
            <a:r>
              <a:rPr lang="en-US" dirty="0"/>
              <a:t> </a:t>
            </a:r>
            <a:r>
              <a:rPr lang="en-US" dirty="0" err="1"/>
              <a:t>potentiale</a:t>
            </a:r>
            <a:r>
              <a:rPr lang="en-US" dirty="0"/>
              <a:t> bug-</a:t>
            </a:r>
            <a:r>
              <a:rPr lang="en-US" dirty="0" err="1"/>
              <a:t>uri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219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5D9F4-D071-E41A-5CE8-3F134E7FB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err="1"/>
              <a:t>Concluzie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7D317-B4F1-288F-108C-3CAB2A916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Proiectul</a:t>
            </a:r>
            <a:r>
              <a:rPr lang="en-US" dirty="0"/>
              <a:t> </a:t>
            </a:r>
            <a:r>
              <a:rPr lang="en-US" dirty="0" err="1"/>
              <a:t>SLCheck</a:t>
            </a:r>
            <a:r>
              <a:rPr lang="en-US" dirty="0"/>
              <a:t> </a:t>
            </a:r>
            <a:r>
              <a:rPr lang="en-US" dirty="0" err="1"/>
              <a:t>abordeaza</a:t>
            </a:r>
            <a:r>
              <a:rPr lang="en-US" dirty="0"/>
              <a:t> un concept </a:t>
            </a:r>
            <a:r>
              <a:rPr lang="en-US" dirty="0" err="1"/>
              <a:t>interesant</a:t>
            </a:r>
            <a:r>
              <a:rPr lang="en-US" dirty="0"/>
              <a:t>, </a:t>
            </a:r>
            <a:r>
              <a:rPr lang="en-US" dirty="0" err="1"/>
              <a:t>avand</a:t>
            </a:r>
            <a:r>
              <a:rPr lang="en-US" dirty="0"/>
              <a:t> o </a:t>
            </a:r>
            <a:r>
              <a:rPr lang="en-US" dirty="0" err="1"/>
              <a:t>utilizare</a:t>
            </a:r>
            <a:r>
              <a:rPr lang="en-US" dirty="0"/>
              <a:t> </a:t>
            </a:r>
            <a:r>
              <a:rPr lang="en-US" dirty="0" err="1"/>
              <a:t>practica</a:t>
            </a:r>
            <a:r>
              <a:rPr lang="en-US" dirty="0"/>
              <a:t> inedita. Acesta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ajuta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gasesti</a:t>
            </a:r>
            <a:r>
              <a:rPr lang="en-US" dirty="0"/>
              <a:t> </a:t>
            </a:r>
            <a:r>
              <a:rPr lang="en-US" dirty="0" err="1"/>
              <a:t>eroarea</a:t>
            </a:r>
            <a:r>
              <a:rPr lang="en-US" dirty="0"/>
              <a:t> in </a:t>
            </a:r>
            <a:r>
              <a:rPr lang="en-US" dirty="0" err="1"/>
              <a:t>caz</a:t>
            </a:r>
            <a:r>
              <a:rPr lang="en-US" dirty="0"/>
              <a:t> ca un </a:t>
            </a:r>
            <a:r>
              <a:rPr lang="en-US" dirty="0" err="1"/>
              <a:t>symlink</a:t>
            </a:r>
            <a:r>
              <a:rPr lang="en-US" dirty="0"/>
              <a:t> pe care </a:t>
            </a:r>
            <a:r>
              <a:rPr lang="en-US" dirty="0" err="1"/>
              <a:t>doreai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il </a:t>
            </a:r>
            <a:r>
              <a:rPr lang="en-US" dirty="0" err="1"/>
              <a:t>accesezi</a:t>
            </a:r>
            <a:r>
              <a:rPr lang="en-US" dirty="0"/>
              <a:t> nu </a:t>
            </a:r>
            <a:r>
              <a:rPr lang="en-US" dirty="0" err="1"/>
              <a:t>functioneaza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asigura</a:t>
            </a:r>
            <a:r>
              <a:rPr lang="en-US" dirty="0"/>
              <a:t> ca path-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catre</a:t>
            </a:r>
            <a:r>
              <a:rPr lang="en-US" dirty="0"/>
              <a:t> file-</a:t>
            </a:r>
            <a:r>
              <a:rPr lang="en-US" dirty="0" err="1"/>
              <a:t>ul</a:t>
            </a:r>
            <a:r>
              <a:rPr lang="en-US" dirty="0"/>
              <a:t> pe care </a:t>
            </a:r>
            <a:r>
              <a:rPr lang="en-US" dirty="0" err="1"/>
              <a:t>doresti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il </a:t>
            </a:r>
            <a:r>
              <a:rPr lang="en-US" dirty="0" err="1"/>
              <a:t>accesezi</a:t>
            </a:r>
            <a:r>
              <a:rPr lang="en-US" dirty="0"/>
              <a:t> </a:t>
            </a:r>
            <a:r>
              <a:rPr lang="en-US" dirty="0" err="1"/>
              <a:t>exista</a:t>
            </a:r>
            <a:r>
              <a:rPr lang="en-US" dirty="0"/>
              <a:t>. </a:t>
            </a:r>
          </a:p>
          <a:p>
            <a:r>
              <a:rPr lang="en-US" dirty="0" err="1"/>
              <a:t>Lucrand</a:t>
            </a:r>
            <a:r>
              <a:rPr lang="en-US" dirty="0"/>
              <a:t> la </a:t>
            </a:r>
            <a:r>
              <a:rPr lang="en-US" dirty="0" err="1"/>
              <a:t>proiect</a:t>
            </a:r>
            <a:r>
              <a:rPr lang="en-US" dirty="0"/>
              <a:t> am </a:t>
            </a:r>
            <a:r>
              <a:rPr lang="en-US" dirty="0" err="1"/>
              <a:t>invatat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 </a:t>
            </a:r>
            <a:r>
              <a:rPr lang="en-US" dirty="0" err="1"/>
              <a:t>codam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eficient</a:t>
            </a:r>
            <a:r>
              <a:rPr lang="en-US" dirty="0"/>
              <a:t> in shell script,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colaboram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eficient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 </a:t>
            </a:r>
            <a:r>
              <a:rPr lang="en-US" dirty="0" err="1"/>
              <a:t>ni</a:t>
            </a:r>
            <a:r>
              <a:rPr lang="en-US" dirty="0"/>
              <a:t> s-a </a:t>
            </a:r>
            <a:r>
              <a:rPr lang="en-US" dirty="0" err="1"/>
              <a:t>deschis</a:t>
            </a:r>
            <a:r>
              <a:rPr lang="en-US" dirty="0"/>
              <a:t> o </a:t>
            </a:r>
            <a:r>
              <a:rPr lang="en-US" dirty="0" err="1"/>
              <a:t>poarta</a:t>
            </a:r>
            <a:r>
              <a:rPr lang="en-US" dirty="0"/>
              <a:t> </a:t>
            </a:r>
            <a:r>
              <a:rPr lang="en-US" dirty="0" err="1"/>
              <a:t>catre</a:t>
            </a:r>
            <a:r>
              <a:rPr lang="en-US" dirty="0"/>
              <a:t> un concept </a:t>
            </a:r>
            <a:r>
              <a:rPr lang="en-US" dirty="0" err="1"/>
              <a:t>diferit</a:t>
            </a:r>
            <a:r>
              <a:rPr lang="en-US" dirty="0"/>
              <a:t> de </a:t>
            </a:r>
            <a:r>
              <a:rPr lang="en-US" dirty="0" err="1"/>
              <a:t>cele</a:t>
            </a:r>
            <a:r>
              <a:rPr lang="en-US" dirty="0"/>
              <a:t> pe care le-am </a:t>
            </a:r>
            <a:r>
              <a:rPr lang="en-US" dirty="0" err="1"/>
              <a:t>abordat</a:t>
            </a:r>
            <a:r>
              <a:rPr lang="en-US" dirty="0"/>
              <a:t> </a:t>
            </a:r>
            <a:r>
              <a:rPr lang="en-US" dirty="0" err="1"/>
              <a:t>pana</a:t>
            </a:r>
            <a:r>
              <a:rPr lang="en-US" dirty="0"/>
              <a:t> </a:t>
            </a:r>
            <a:r>
              <a:rPr lang="en-US" dirty="0" err="1"/>
              <a:t>acum</a:t>
            </a:r>
            <a:r>
              <a:rPr lang="en-US" dirty="0"/>
              <a:t>, ci </a:t>
            </a:r>
            <a:r>
              <a:rPr lang="en-US" dirty="0" err="1"/>
              <a:t>anume</a:t>
            </a:r>
            <a:r>
              <a:rPr lang="en-US" dirty="0"/>
              <a:t> </a:t>
            </a:r>
            <a:r>
              <a:rPr lang="en-US" dirty="0" err="1"/>
              <a:t>conceptul</a:t>
            </a:r>
            <a:r>
              <a:rPr lang="en-US" dirty="0"/>
              <a:t> de a </a:t>
            </a:r>
            <a:r>
              <a:rPr lang="en-US" dirty="0" err="1"/>
              <a:t>lucra</a:t>
            </a:r>
            <a:r>
              <a:rPr lang="en-US" dirty="0"/>
              <a:t> cu </a:t>
            </a:r>
            <a:r>
              <a:rPr lang="en-US" dirty="0" err="1"/>
              <a:t>fisierele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elementele</a:t>
            </a:r>
            <a:r>
              <a:rPr lang="en-US" dirty="0"/>
              <a:t> </a:t>
            </a:r>
            <a:r>
              <a:rPr lang="en-US" dirty="0" err="1"/>
              <a:t>existente</a:t>
            </a:r>
            <a:r>
              <a:rPr lang="en-US" dirty="0"/>
              <a:t>  in </a:t>
            </a:r>
            <a:r>
              <a:rPr lang="en-US" dirty="0" err="1"/>
              <a:t>memoria</a:t>
            </a:r>
            <a:r>
              <a:rPr lang="en-US" dirty="0"/>
              <a:t> </a:t>
            </a:r>
            <a:r>
              <a:rPr lang="en-US" dirty="0" err="1"/>
              <a:t>calculatorului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5366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Ecran lat</PresentationFormat>
  <Paragraphs>0</Paragraphs>
  <Slides>9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9</vt:i4>
      </vt:variant>
    </vt:vector>
  </HeadingPairs>
  <TitlesOfParts>
    <vt:vector size="10" baseType="lpstr">
      <vt:lpstr>office theme</vt:lpstr>
      <vt:lpstr>SLCheck Buse Valentin-Cristian Cuntan Paul</vt:lpstr>
      <vt:lpstr>Outline</vt:lpstr>
      <vt:lpstr>Definire termeni</vt:lpstr>
      <vt:lpstr>Descrierea problemei</vt:lpstr>
      <vt:lpstr>Specificatia solutiei</vt:lpstr>
      <vt:lpstr>Prezentare PowerPoint</vt:lpstr>
      <vt:lpstr>Design </vt:lpstr>
      <vt:lpstr>Experimente</vt:lpstr>
      <vt:lpstr>Concluzie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706</cp:revision>
  <dcterms:created xsi:type="dcterms:W3CDTF">2025-01-06T09:55:25Z</dcterms:created>
  <dcterms:modified xsi:type="dcterms:W3CDTF">2025-01-07T19:25:53Z</dcterms:modified>
</cp:coreProperties>
</file>