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e675eb2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e675eb2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5e675eb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5e675eb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e675eb2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5e675eb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e675eb2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e675eb2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e675eb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e675eb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5e675eb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5e675eb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e675eb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e675eb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5e675eb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5e675eb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5e675eb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5e675eb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e675eb2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e675eb2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e675eb2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e675eb2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e675eb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5e675eb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RESUMO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HTML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Cascading Style Sheets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É o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que vai dar uma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“cara nova”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para sua página!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Você vai poder: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Aplicar estilos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em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qualquer elemento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Criar um estilo que pode ser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reutilizado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por N elementos.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Compartilhar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 mesmo estilo para N elementos.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Criar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animações e transições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Deixar seu site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responsivo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850" y="1468825"/>
            <a:ext cx="2258450" cy="2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CRIANDO UM ESTILO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Como faço pra criar um estilo?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“Anatomia” de um estilo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SELETOR: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É o 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elemento/tag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classe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ou 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id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que deseja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aplicar a regra de estilo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 ou  Pseudo-classe: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Aponta que o estilo deve ser aplicado em algum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estado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000">
                <a:latin typeface="Poppins"/>
                <a:ea typeface="Poppins"/>
                <a:cs typeface="Poppins"/>
                <a:sym typeface="Poppins"/>
              </a:rPr>
              <a:t>(opcional)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latin typeface="Poppins"/>
                <a:ea typeface="Poppins"/>
                <a:cs typeface="Poppins"/>
                <a:sym typeface="Poppins"/>
              </a:rPr>
              <a:t>Ex.:</a:t>
            </a:r>
            <a:r>
              <a:rPr lang="pt-BR" sz="1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#botao:hover{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 </a:t>
            </a:r>
            <a:r>
              <a:rPr lang="pt-BR" sz="1000">
                <a:latin typeface="Poppins"/>
                <a:ea typeface="Poppins"/>
                <a:cs typeface="Poppins"/>
                <a:sym typeface="Poppins"/>
              </a:rPr>
              <a:t>Aplica um estilo caso o mouse passe em cima do elemento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PROPRIEDADE: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É o que vai ser aplicado.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latin typeface="Poppins"/>
                <a:ea typeface="Poppins"/>
                <a:cs typeface="Poppins"/>
                <a:sym typeface="Poppins"/>
              </a:rPr>
              <a:t>Ex.:</a:t>
            </a:r>
            <a:r>
              <a:rPr lang="pt-BR" sz="1100">
                <a:latin typeface="Poppins"/>
                <a:ea typeface="Poppins"/>
                <a:cs typeface="Poppins"/>
                <a:sym typeface="Poppins"/>
              </a:rPr>
              <a:t> Margens, Espaçamentos, Tamanhos, Cores, Fontes, etc.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00" y="1897600"/>
            <a:ext cx="2514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APLICAÇÕES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Opção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não falta, vai depender do momento!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468825"/>
            <a:ext cx="5263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Tipos de Seletores: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Elemento ou Tag: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h1, p, div, input[type=text], etc.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Classes: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usa prefixo .(ponto) e o nome em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sequência,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 aplicado em uso geral, você tem vários elementos que usam o mesmo estilo? Use classe!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ID: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usa prefixo # e o nome em sequência, é aplicado para um único elemento, ID é como se fosse único.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*(asterisco):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</a:t>
            </a:r>
            <a:r>
              <a:rPr b="1"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estilo em TODOS os elementos.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Há também variáveis, funções, animações, etc.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825" y="1468825"/>
            <a:ext cx="321547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ATIVIDADE PRÁTICA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Multimídias e Tabelas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 que são? Onde vivem? Do que se alimentam?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As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HTML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são usadas para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demarcar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conteúdo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de uma página web, dando um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significado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motores de busca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i="1" lang="pt-BR" sz="1300">
                <a:latin typeface="Poppins"/>
                <a:ea typeface="Poppins"/>
                <a:cs typeface="Poppins"/>
                <a:sym typeface="Poppins"/>
              </a:rPr>
              <a:t>Google, Bing…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) e organizando o aglomerado de mídias e textos.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latin typeface="Poppins"/>
                <a:ea typeface="Poppins"/>
                <a:cs typeface="Poppins"/>
                <a:sym typeface="Poppins"/>
              </a:rPr>
              <a:t>&lt;DECLARANDO UMA TAG&gt;      </a:t>
            </a:r>
            <a:r>
              <a:rPr b="1" lang="pt-BR" sz="1000">
                <a:latin typeface="Poppins"/>
                <a:ea typeface="Poppins"/>
                <a:cs typeface="Poppins"/>
                <a:sym typeface="Poppins"/>
              </a:rPr>
              <a:t>&lt;/DECLARANDO UMA TAG&gt;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          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Algumas tags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abrem e fecham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   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                                 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Outras tags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não precisam fechar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75" y="4051650"/>
            <a:ext cx="1160911" cy="7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737" y="4051650"/>
            <a:ext cx="130399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250" y="3219526"/>
            <a:ext cx="2499750" cy="7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525" y="3219525"/>
            <a:ext cx="4204431" cy="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ATRIBUTOS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Você vai usar nas tags… motivo? Há muitos!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Um atributo é utilizado para: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Passar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informações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para o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navegador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Alterar 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aparência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de um elemento.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Alterar o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comportamento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de um elemento.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Fazer algo em algum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evento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realizado pelo usuário no elemento.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Entre outros…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2650"/>
            <a:ext cx="4180350" cy="8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076" y="3077400"/>
            <a:ext cx="2006274" cy="14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6350" y="532900"/>
            <a:ext cx="935951" cy="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COMENTÁRIOS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latin typeface="Poppins"/>
                <a:ea typeface="Poppins"/>
                <a:cs typeface="Poppins"/>
                <a:sym typeface="Poppins"/>
              </a:rPr>
              <a:t>Assim como você dá seta no trânsito, comente o código e seja organizado!</a:t>
            </a:r>
            <a:endParaRPr sz="29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SEJA ORGANIZADO!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OBSERVAÇÃO: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Comentários não tem nenhum efeito visual no site!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0" y="2319513"/>
            <a:ext cx="5336825" cy="5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050" y="1682300"/>
            <a:ext cx="2857250" cy="1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Estrutura do Documento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Não tem como inventar moda!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Como é a Estrutura do Documento?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                                 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Facilita a vida do navegador avisando que é um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documento HTML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                                                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aiz do documento HTML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, onde vai comportar tudo aqui abaixo…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                         Aqui é colocado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informações da página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estilos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… mas nada “visual”…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                                           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Quer colocar algo</a:t>
            </a:r>
            <a:r>
              <a:rPr b="1"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? Vai ser aqui! Também pode colocar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…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1972463"/>
            <a:ext cx="12001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00" y="2343150"/>
            <a:ext cx="1763486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488" y="2691050"/>
            <a:ext cx="11525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488" y="3067525"/>
            <a:ext cx="11144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JUNTANDO TUDO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Melhor começo impossível…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Tendo isso você já tem uma página web!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Lembrando que as tags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&lt;body&gt;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devem ficar dentro da tag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&lt;html&gt;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5" y="1873200"/>
            <a:ext cx="55435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15" y="1873200"/>
            <a:ext cx="2088286" cy="20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Coisas que são interessantes fazer…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Um melhor aproveitamento da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seria: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Configurar a página para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SEO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Padronizar a escala da tela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(viewport)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Configurar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Open Graph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Setar um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ícone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para a página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(favicon)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Ser estiloso e usar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Usar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25" y="1468825"/>
            <a:ext cx="2486375" cy="24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Search Engine Optimization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Algumas das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”N coisas”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melhoram o ranqueamento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 do seu </a:t>
            </a:r>
            <a:r>
              <a:rPr b="1"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site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!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latin typeface="Poppins"/>
                <a:ea typeface="Poppins"/>
                <a:cs typeface="Poppins"/>
                <a:sym typeface="Poppins"/>
              </a:rPr>
              <a:t>SEO é com </a:t>
            </a:r>
            <a:r>
              <a:rPr b="1"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pt-BR" sz="1000">
                <a:latin typeface="Poppins"/>
                <a:ea typeface="Poppins"/>
                <a:cs typeface="Poppins"/>
                <a:sym typeface="Poppins"/>
              </a:rPr>
              <a:t>…   CEO pode ser um Elon Musk da vida…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1915113"/>
            <a:ext cx="55626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475" y="1468825"/>
            <a:ext cx="2360825" cy="2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RESUMO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CSS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