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  <p:sldMasterId id="2147483692" r:id="rId3"/>
  </p:sldMasterIdLst>
  <p:notesMasterIdLst>
    <p:notesMasterId r:id="rId18"/>
  </p:notesMasterIdLst>
  <p:sldIdLst>
    <p:sldId id="256" r:id="rId4"/>
    <p:sldId id="257" r:id="rId5"/>
    <p:sldId id="258" r:id="rId6"/>
    <p:sldId id="262" r:id="rId7"/>
    <p:sldId id="265" r:id="rId8"/>
    <p:sldId id="266" r:id="rId9"/>
    <p:sldId id="302" r:id="rId10"/>
    <p:sldId id="301" r:id="rId11"/>
    <p:sldId id="273" r:id="rId12"/>
    <p:sldId id="269" r:id="rId13"/>
    <p:sldId id="264" r:id="rId14"/>
    <p:sldId id="275" r:id="rId15"/>
    <p:sldId id="276" r:id="rId16"/>
    <p:sldId id="300" r:id="rId17"/>
  </p:sldIdLst>
  <p:sldSz cx="12188825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48" d="100"/>
          <a:sy n="48" d="100"/>
        </p:scale>
        <p:origin x="29" y="725"/>
      </p:cViewPr>
      <p:guideLst>
        <p:guide orient="horz" pos="431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OCR (Optical Character Recognition): extracts text from images and pdf files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Analysis: Tags and captions image based off of the image content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Merge: merges similar fields together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Split: splits documents into pages, paragraphs, or sentences (as specified)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Detection: Determines the language of the input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Named Entity Recognition: identifies “entities” in the input text. Entities are defined as persons, locations, and organizations.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Shaper: Restructures the fields in the index</a:t>
            </a:r>
            <a:endParaRPr/>
          </a:p>
        </p:txBody>
      </p:sp>
      <p:sp>
        <p:nvSpPr>
          <p:cNvPr id="452" name="Google Shape;45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demo we have is built using Basic tier</a:t>
            </a:r>
            <a:endParaRPr/>
          </a:p>
        </p:txBody>
      </p:sp>
      <p:sp>
        <p:nvSpPr>
          <p:cNvPr id="367" name="Google Shape;36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 sz="18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 sz="18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" name="Google Shape;25;p2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1487" y="514213"/>
            <a:ext cx="4060402" cy="278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2018  YASH Technologies | www.yash.com | Confidential</a:t>
            </a:r>
            <a:endParaRPr sz="1100" b="0" i="0" u="none" strike="noStrike" cap="non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1"/>
          <p:cNvCxnSpPr/>
          <p:nvPr/>
        </p:nvCxnSpPr>
        <p:spPr>
          <a:xfrm>
            <a:off x="568658" y="687394"/>
            <a:ext cx="11427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2400"/>
              <a:buNone/>
              <a:defRPr sz="24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">
  <p:cSld name="1_Thank You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6" y="2336292"/>
            <a:ext cx="12185219" cy="452170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2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" name="Google Shape;65;p12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66" name="Google Shape;66;p12"/>
            <p:cNvSpPr/>
            <p:nvPr/>
          </p:nvSpPr>
          <p:spPr>
            <a:xfrm>
              <a:off x="5878513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5986463" y="3351213"/>
              <a:ext cx="215900" cy="176213"/>
            </a:xfrm>
            <a:custGeom>
              <a:avLst/>
              <a:gdLst/>
              <a:ahLst/>
              <a:cxnLst/>
              <a:rect l="l" t="t" r="r" b="b"/>
              <a:pathLst>
                <a:path w="2043" h="1661" extrusionOk="0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213350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5321300" y="3321050"/>
              <a:ext cx="215900" cy="198438"/>
            </a:xfrm>
            <a:custGeom>
              <a:avLst/>
              <a:gdLst/>
              <a:ahLst/>
              <a:cxnLst/>
              <a:rect l="l" t="t" r="r" b="b"/>
              <a:pathLst>
                <a:path w="2038" h="1873" extrusionOk="0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6543675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6707188" y="3321050"/>
              <a:ext cx="104775" cy="215900"/>
            </a:xfrm>
            <a:custGeom>
              <a:avLst/>
              <a:gdLst/>
              <a:ahLst/>
              <a:cxnLst/>
              <a:rect l="l" t="t" r="r" b="b"/>
              <a:pathLst>
                <a:path w="984" h="2040" extrusionOk="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2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2016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2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" name="Google Shape;74;p12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261" y="664402"/>
            <a:ext cx="3781426" cy="25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2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 sz="1600">
                <a:solidFill>
                  <a:srgbClr val="3B3B3B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3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 sz="14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48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200"/>
              <a:buChar char="▪"/>
              <a:defRPr sz="12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5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21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000"/>
              <a:buChar char="▪"/>
              <a:defRPr sz="10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  <a:defRPr sz="16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  <a:defRPr sz="16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  <a:defRPr sz="16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  <a:defRPr sz="16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❖"/>
              <a:defRPr sz="16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Only">
  <p:cSld name="10_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3075" y="736600"/>
            <a:ext cx="11250613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72727"/>
              </a:buClr>
              <a:buSzPts val="1800"/>
              <a:buNone/>
              <a:defRPr sz="1800">
                <a:solidFill>
                  <a:srgbClr val="272727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 sz="18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3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  <a:defRPr sz="18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Google Shape;108;p19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1487" y="514213"/>
            <a:ext cx="4060402" cy="278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2017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568328" y="928688"/>
            <a:ext cx="10969624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>
                <a:solidFill>
                  <a:srgbClr val="272727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000"/>
              <a:buChar char="▪"/>
              <a:defRPr>
                <a:solidFill>
                  <a:srgbClr val="272727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>
                <a:solidFill>
                  <a:srgbClr val="272727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rgbClr val="272727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rgbClr val="272727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erater">
  <p:cSld name="Section Seperat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sz="2400" b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 descr="J:\yash-branding\logo\YASH-SM-logo\yash-witout-tag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100" y="215028"/>
            <a:ext cx="2066159" cy="120376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2017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73075" y="736600"/>
            <a:ext cx="11250613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272727"/>
              </a:buClr>
              <a:buSzPts val="1800"/>
              <a:buNone/>
              <a:defRPr sz="1800">
                <a:solidFill>
                  <a:srgbClr val="272727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568328" y="804863"/>
            <a:ext cx="10969624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Char char="▪"/>
              <a:defRPr>
                <a:solidFill>
                  <a:srgbClr val="3B3B3B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▪"/>
              <a:defRPr>
                <a:solidFill>
                  <a:srgbClr val="3B3B3B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  <a:defRPr>
                <a:solidFill>
                  <a:srgbClr val="3B3B3B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6094415" y="792164"/>
            <a:ext cx="561498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6094412" y="792163"/>
            <a:ext cx="5656262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26"/>
          <p:cNvCxnSpPr/>
          <p:nvPr/>
        </p:nvCxnSpPr>
        <p:spPr>
          <a:xfrm>
            <a:off x="568658" y="687394"/>
            <a:ext cx="11427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606060"/>
              </a:buClr>
              <a:buSzPts val="2400"/>
              <a:buNone/>
              <a:defRPr sz="2400" b="0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">
  <p:cSld name="1_Thank You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6" y="2336292"/>
            <a:ext cx="12185219" cy="452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2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3" name="Google Shape;143;p27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144" name="Google Shape;144;p27"/>
            <p:cNvSpPr/>
            <p:nvPr/>
          </p:nvSpPr>
          <p:spPr>
            <a:xfrm>
              <a:off x="5878513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5986463" y="3351213"/>
              <a:ext cx="215900" cy="176213"/>
            </a:xfrm>
            <a:custGeom>
              <a:avLst/>
              <a:gdLst/>
              <a:ahLst/>
              <a:cxnLst/>
              <a:rect l="l" t="t" r="r" b="b"/>
              <a:pathLst>
                <a:path w="2043" h="1661" extrusionOk="0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213350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5321300" y="3321050"/>
              <a:ext cx="215900" cy="198438"/>
            </a:xfrm>
            <a:custGeom>
              <a:avLst/>
              <a:gdLst/>
              <a:ahLst/>
              <a:cxnLst/>
              <a:rect l="l" t="t" r="r" b="b"/>
              <a:pathLst>
                <a:path w="2038" h="1873" extrusionOk="0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6543675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6707188" y="3321050"/>
              <a:ext cx="104775" cy="215900"/>
            </a:xfrm>
            <a:custGeom>
              <a:avLst/>
              <a:gdLst/>
              <a:ahLst/>
              <a:cxnLst/>
              <a:rect l="l" t="t" r="r" b="b"/>
              <a:pathLst>
                <a:path w="984" h="2040" extrusionOk="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7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2017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2" name="Google Shape;152;p27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261" y="664402"/>
            <a:ext cx="3781426" cy="25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2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 sz="1600">
                <a:solidFill>
                  <a:srgbClr val="3B3B3B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3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 sz="14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4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48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200"/>
              <a:buChar char="▪"/>
              <a:defRPr sz="12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5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21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000"/>
              <a:buChar char="▪"/>
              <a:defRPr sz="10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hank You">
  <p:cSld name="2_Thank You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6" y="2336292"/>
            <a:ext cx="12185219" cy="452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2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1" name="Google Shape;171;p30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172" name="Google Shape;172;p30"/>
            <p:cNvSpPr/>
            <p:nvPr/>
          </p:nvSpPr>
          <p:spPr>
            <a:xfrm>
              <a:off x="5878513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5986463" y="3351213"/>
              <a:ext cx="215900" cy="176213"/>
            </a:xfrm>
            <a:custGeom>
              <a:avLst/>
              <a:gdLst/>
              <a:ahLst/>
              <a:cxnLst/>
              <a:rect l="l" t="t" r="r" b="b"/>
              <a:pathLst>
                <a:path w="2043" h="1661" extrusionOk="0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5213350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5321300" y="3321050"/>
              <a:ext cx="215900" cy="198438"/>
            </a:xfrm>
            <a:custGeom>
              <a:avLst/>
              <a:gdLst/>
              <a:ahLst/>
              <a:cxnLst/>
              <a:rect l="l" t="t" r="r" b="b"/>
              <a:pathLst>
                <a:path w="2038" h="1873" extrusionOk="0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6543675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6707188" y="3321050"/>
              <a:ext cx="104775" cy="215900"/>
            </a:xfrm>
            <a:custGeom>
              <a:avLst/>
              <a:gdLst/>
              <a:ahLst/>
              <a:cxnLst/>
              <a:rect l="l" t="t" r="r" b="b"/>
              <a:pathLst>
                <a:path w="984" h="2040" extrusionOk="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0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2016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30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0" name="Google Shape;180;p30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261" y="664402"/>
            <a:ext cx="3781426" cy="25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  <a:defRPr sz="16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  <a:defRPr sz="16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  <a:defRPr sz="16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  <a:defRPr sz="16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❖"/>
              <a:defRPr sz="16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568328" y="928688"/>
            <a:ext cx="10969624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>
                <a:solidFill>
                  <a:srgbClr val="272727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000"/>
              <a:buChar char="▪"/>
              <a:defRPr>
                <a:solidFill>
                  <a:srgbClr val="272727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>
                <a:solidFill>
                  <a:srgbClr val="272727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rgbClr val="272727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rgbClr val="272727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">
  <p:cSld name="1_Thank You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6" y="2336292"/>
            <a:ext cx="12185219" cy="452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2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197" name="Google Shape;197;p33"/>
            <p:cNvSpPr/>
            <p:nvPr/>
          </p:nvSpPr>
          <p:spPr>
            <a:xfrm>
              <a:off x="5878513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5986463" y="3351213"/>
              <a:ext cx="215900" cy="176213"/>
            </a:xfrm>
            <a:custGeom>
              <a:avLst/>
              <a:gdLst/>
              <a:ahLst/>
              <a:cxnLst/>
              <a:rect l="l" t="t" r="r" b="b"/>
              <a:pathLst>
                <a:path w="2043" h="1661" extrusionOk="0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5213350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5321300" y="3321050"/>
              <a:ext cx="215900" cy="198438"/>
            </a:xfrm>
            <a:custGeom>
              <a:avLst/>
              <a:gdLst/>
              <a:ahLst/>
              <a:cxnLst/>
              <a:rect l="l" t="t" r="r" b="b"/>
              <a:pathLst>
                <a:path w="2038" h="1873" extrusionOk="0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543675" y="321310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078" h="4080" extrusionOk="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707188" y="3321050"/>
              <a:ext cx="104775" cy="215900"/>
            </a:xfrm>
            <a:custGeom>
              <a:avLst/>
              <a:gdLst/>
              <a:ahLst/>
              <a:cxnLst/>
              <a:rect l="l" t="t" r="r" b="b"/>
              <a:pathLst>
                <a:path w="984" h="2040" extrusionOk="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33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2018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33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5" name="Google Shape;205;p33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9417" y="628008"/>
            <a:ext cx="3781426" cy="259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4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2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  <a:defRPr sz="1800" b="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3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  <a:defRPr sz="1800" b="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4" name="Google Shape;214;p34"/>
          <p:cNvCxnSpPr/>
          <p:nvPr/>
        </p:nvCxnSpPr>
        <p:spPr>
          <a:xfrm>
            <a:off x="5391150" y="877888"/>
            <a:ext cx="0" cy="216376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5" name="Google Shape;215;p34" descr="J:\yash-branding\logo\YASH-SM-logo\yash-tagline-SM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1487" y="514213"/>
            <a:ext cx="4060402" cy="278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2016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73075" y="736600"/>
            <a:ext cx="11250613" cy="48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568328" y="928688"/>
            <a:ext cx="10969624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000"/>
              <a:buChar char="▪"/>
              <a:defRPr>
                <a:solidFill>
                  <a:schemeClr val="dk1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>
                <a:solidFill>
                  <a:schemeClr val="dk1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erater">
  <p:cSld name="Section Seperater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385623"/>
              </a:buClr>
              <a:buSzPts val="2400"/>
              <a:buNone/>
              <a:defRPr sz="2400" b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7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7" descr="J:\yash-branding\logo\YASH-SM-logo\yash-witout-tag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100" y="215028"/>
            <a:ext cx="2066159" cy="1203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2018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body" idx="1"/>
          </p:nvPr>
        </p:nvSpPr>
        <p:spPr>
          <a:xfrm>
            <a:off x="568328" y="804863"/>
            <a:ext cx="10969624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Char char="▪"/>
              <a:defRPr>
                <a:solidFill>
                  <a:srgbClr val="3B3B3B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▪"/>
              <a:defRPr>
                <a:solidFill>
                  <a:srgbClr val="3B3B3B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  <a:defRPr>
                <a:solidFill>
                  <a:srgbClr val="3B3B3B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1"/>
          <p:cNvSpPr>
            <a:spLocks noGrp="1"/>
          </p:cNvSpPr>
          <p:nvPr>
            <p:ph type="pic" idx="2"/>
          </p:nvPr>
        </p:nvSpPr>
        <p:spPr>
          <a:xfrm>
            <a:off x="6094415" y="792164"/>
            <a:ext cx="561498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body" idx="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"/>
          </p:nvPr>
        </p:nvSpPr>
        <p:spPr>
          <a:xfrm>
            <a:off x="6094412" y="792163"/>
            <a:ext cx="5656262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erater">
  <p:cSld name="Section Seperat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" y="2314672"/>
            <a:ext cx="12188951" cy="454038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  <a:defRPr sz="2400" b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 descr="J:\yash-branding\logo\YASH-SM-logo\yash-witout-tag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100" y="215028"/>
            <a:ext cx="2066159" cy="120376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375620" y="6489810"/>
            <a:ext cx="81258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© 2016  YASH Technologies | www.yash.com | Confidential</a:t>
            </a:r>
            <a:endParaRPr sz="11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43"/>
          <p:cNvCxnSpPr/>
          <p:nvPr/>
        </p:nvCxnSpPr>
        <p:spPr>
          <a:xfrm>
            <a:off x="568658" y="687394"/>
            <a:ext cx="11427724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548135"/>
              </a:buClr>
              <a:buSzPts val="2400"/>
              <a:buNone/>
              <a:defRPr sz="2400" b="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66"/>
              <a:buNone/>
              <a:defRPr sz="2666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99"/>
              <a:buNone/>
              <a:defRPr sz="2399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body" idx="1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2400"/>
              <a:buChar char="▪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2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600"/>
              <a:buChar char="▪"/>
              <a:defRPr sz="1600">
                <a:solidFill>
                  <a:srgbClr val="3B3B3B"/>
                </a:solidFill>
              </a:defRPr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body" idx="3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75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400"/>
              <a:buChar char="▪"/>
              <a:defRPr sz="14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4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48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200"/>
              <a:buChar char="▪"/>
              <a:defRPr sz="12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body" idx="5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2100" algn="l">
              <a:spcBef>
                <a:spcPts val="1200"/>
              </a:spcBef>
              <a:spcAft>
                <a:spcPts val="0"/>
              </a:spcAft>
              <a:buClr>
                <a:srgbClr val="E23827"/>
              </a:buClr>
              <a:buSzPts val="1000"/>
              <a:buChar char="▪"/>
              <a:defRPr sz="10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body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  <a:defRPr sz="1600">
                <a:latin typeface="Cambria"/>
                <a:ea typeface="Cambria"/>
                <a:cs typeface="Cambria"/>
                <a:sym typeface="Cambria"/>
              </a:defRPr>
            </a:lvl1pPr>
            <a:lvl2pPr marL="914400" lvl="1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/>
              <a:buChar char="o"/>
              <a:defRPr sz="1600">
                <a:latin typeface="Cambria"/>
                <a:ea typeface="Cambria"/>
                <a:cs typeface="Cambria"/>
                <a:sym typeface="Cambria"/>
              </a:defRPr>
            </a:lvl2pPr>
            <a:lvl3pPr marL="1371600" lvl="2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  <a:defRPr sz="1600">
                <a:latin typeface="Cambria"/>
                <a:ea typeface="Cambria"/>
                <a:cs typeface="Cambria"/>
                <a:sym typeface="Cambria"/>
              </a:defRPr>
            </a:lvl3pPr>
            <a:lvl4pPr marL="1828800" lvl="3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  <a:defRPr sz="1600">
                <a:latin typeface="Cambria"/>
                <a:ea typeface="Cambria"/>
                <a:cs typeface="Cambria"/>
                <a:sym typeface="Cambria"/>
              </a:defRPr>
            </a:lvl4pPr>
            <a:lvl5pPr marL="2286000" lvl="4" indent="-3302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❖"/>
              <a:defRPr sz="1600">
                <a:latin typeface="Cambria"/>
                <a:ea typeface="Cambria"/>
                <a:cs typeface="Cambria"/>
                <a:sym typeface="Cambria"/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568328" y="804863"/>
            <a:ext cx="10969624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Char char="▪"/>
              <a:defRPr>
                <a:solidFill>
                  <a:srgbClr val="3B3B3B"/>
                </a:solidFill>
              </a:defRPr>
            </a:lvl1pPr>
            <a:lvl2pPr marL="914400" lvl="1" indent="-3556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▪"/>
              <a:defRPr>
                <a:solidFill>
                  <a:srgbClr val="3B3B3B"/>
                </a:solidFill>
              </a:defRPr>
            </a:lvl2pPr>
            <a:lvl3pPr marL="1371600" lvl="2" indent="-3302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Char char="▪"/>
              <a:defRPr>
                <a:solidFill>
                  <a:srgbClr val="3B3B3B"/>
                </a:solidFill>
              </a:defRPr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400"/>
              <a:buChar char="▪"/>
              <a:defRPr>
                <a:solidFill>
                  <a:srgbClr val="3B3B3B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>
            <a:spLocks noGrp="1"/>
          </p:cNvSpPr>
          <p:nvPr>
            <p:ph type="pic" idx="2"/>
          </p:nvPr>
        </p:nvSpPr>
        <p:spPr>
          <a:xfrm>
            <a:off x="6094415" y="792164"/>
            <a:ext cx="561498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094412" y="792163"/>
            <a:ext cx="5656262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None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0" i="0" u="none" strike="noStrike" cap="non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575" y="571230"/>
            <a:ext cx="12173138" cy="628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89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89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10800000">
            <a:off x="102278" y="129324"/>
            <a:ext cx="471658" cy="3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 descr="J:\yash-branding\logo\YASH-SM-logo\yash-tagline-SM-logo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318766" y="5816226"/>
            <a:ext cx="1870059" cy="12812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75" y="571230"/>
            <a:ext cx="12173138" cy="628562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89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89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10800000">
            <a:off x="102278" y="129324"/>
            <a:ext cx="471658" cy="3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descr="J:\yash-branding\logo\YASH-SM-logo\yash-tagline-SM-logo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318766" y="5816226"/>
            <a:ext cx="1870059" cy="12812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4F4F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75" y="571230"/>
            <a:ext cx="12173138" cy="628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1200"/>
              </a:spcBef>
              <a:spcAft>
                <a:spcPts val="0"/>
              </a:spcAft>
              <a:buClr>
                <a:srgbClr val="4B4B4B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89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89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89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0800000">
            <a:off x="102278" y="129324"/>
            <a:ext cx="471658" cy="38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 descr="J:\yash-branding\logo\YASH-SM-logo\yash-tagline-SM-logo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318766" y="5816226"/>
            <a:ext cx="1870059" cy="12812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arch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arch/cognitive-search-predefined-skil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arch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body" idx="1"/>
          </p:nvPr>
        </p:nvSpPr>
        <p:spPr>
          <a:xfrm>
            <a:off x="5765662" y="1470115"/>
            <a:ext cx="501441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dirty="0"/>
              <a:t>PYTORCH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endParaRPr dirty="0"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2"/>
          </p:nvPr>
        </p:nvSpPr>
        <p:spPr>
          <a:xfrm>
            <a:off x="5765662" y="1786869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None/>
            </a:pPr>
            <a:r>
              <a:rPr lang="en-US" b="1" dirty="0"/>
              <a:t>General Overview</a:t>
            </a:r>
            <a:endParaRPr b="1" dirty="0"/>
          </a:p>
        </p:txBody>
      </p:sp>
      <p:sp>
        <p:nvSpPr>
          <p:cNvPr id="266" name="Google Shape;266;p46"/>
          <p:cNvSpPr txBox="1">
            <a:spLocks noGrp="1"/>
          </p:cNvSpPr>
          <p:nvPr>
            <p:ph type="body" idx="3"/>
          </p:nvPr>
        </p:nvSpPr>
        <p:spPr>
          <a:xfrm>
            <a:off x="5765662" y="2126257"/>
            <a:ext cx="5009182" cy="3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600"/>
              <a:buNone/>
            </a:pPr>
            <a:r>
              <a:rPr lang="en-US" sz="1600" b="1" dirty="0"/>
              <a:t>Q4 2019</a:t>
            </a:r>
            <a:endParaRPr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rPr lang="en-US" sz="2520" dirty="0"/>
              <a:t>Use Case</a:t>
            </a:r>
            <a:endParaRPr sz="2520" dirty="0"/>
          </a:p>
        </p:txBody>
      </p:sp>
      <p:sp>
        <p:nvSpPr>
          <p:cNvPr id="400" name="Google Shape;400;p59"/>
          <p:cNvSpPr/>
          <p:nvPr/>
        </p:nvSpPr>
        <p:spPr>
          <a:xfrm>
            <a:off x="568658" y="1447800"/>
            <a:ext cx="1116614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handwritten and printed documents with the OCR Skill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Tagging images, such as maps, with the Image Analysis Skill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entities with the Named Entity Recognition Skill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Locations (Cities, States, and Countries)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 of people including politicians and celebrities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Organizations (Industrial, Governmental, etc.)</a:t>
            </a:r>
            <a:endParaRPr/>
          </a:p>
          <a:p>
            <a:pPr marL="60949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the language of documents with the Language Detection Skill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documents with the Text Translator Skill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rPr lang="en-US" sz="2520" dirty="0"/>
              <a:t>Use Case</a:t>
            </a:r>
            <a:endParaRPr sz="2520" dirty="0"/>
          </a:p>
        </p:txBody>
      </p:sp>
      <p:sp>
        <p:nvSpPr>
          <p:cNvPr id="362" name="Google Shape;362;p54"/>
          <p:cNvSpPr/>
          <p:nvPr/>
        </p:nvSpPr>
        <p:spPr>
          <a:xfrm>
            <a:off x="568658" y="1447800"/>
            <a:ext cx="11166142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Index, Store, and Search Large Volumes of Data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data from documents that would otherwise take thousands of man hours to sift through</a:t>
            </a:r>
            <a:endParaRPr/>
          </a:p>
          <a:p>
            <a:pPr marL="60949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Document Exploration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profiles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search for the most relevant data for business needs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relevant entities such as people, locations, and organizations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Robust GeoScience Applications for Interpreting Index Data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4"/>
          <p:cNvSpPr/>
          <p:nvPr/>
        </p:nvSpPr>
        <p:spPr>
          <a:xfrm>
            <a:off x="0" y="6501656"/>
            <a:ext cx="811655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https://docs.microsoft.com/en-us/azure/search/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rPr lang="en-US" sz="2520"/>
              <a:t>Use Case</a:t>
            </a:r>
            <a:endParaRPr sz="2520"/>
          </a:p>
        </p:txBody>
      </p:sp>
      <p:sp>
        <p:nvSpPr>
          <p:cNvPr id="448" name="Google Shape;448;p65"/>
          <p:cNvSpPr/>
          <p:nvPr/>
        </p:nvSpPr>
        <p:spPr>
          <a:xfrm>
            <a:off x="568650" y="1447800"/>
            <a:ext cx="11166000" cy="4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and Search Prospecting Documents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Skills Extract Valuable Data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Relationships Between Keywords to Investigate Documents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Skills Show Meaningful Relationships</a:t>
            </a:r>
            <a:endParaRPr/>
          </a:p>
          <a:p>
            <a:pPr marL="60949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Documents by Entities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People, Locations, and Organization</a:t>
            </a:r>
            <a:r>
              <a:rPr lang="en-US" sz="1800">
                <a:solidFill>
                  <a:schemeClr val="dk1"/>
                </a:solidFill>
              </a:rPr>
              <a:t>s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Search documents by location with the Bing Maps API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Search Relevancy Through Scoring Profiles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rPr lang="en-US" sz="2520" dirty="0"/>
              <a:t>Use Case</a:t>
            </a:r>
            <a:endParaRPr sz="2520" dirty="0"/>
          </a:p>
        </p:txBody>
      </p:sp>
      <p:sp>
        <p:nvSpPr>
          <p:cNvPr id="455" name="Google Shape;455;p66"/>
          <p:cNvSpPr/>
          <p:nvPr/>
        </p:nvSpPr>
        <p:spPr>
          <a:xfrm>
            <a:off x="568658" y="1447800"/>
            <a:ext cx="11166142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OCR (Printed)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OCR (Handwritten)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Analysis</a:t>
            </a:r>
            <a:endParaRPr/>
          </a:p>
          <a:p>
            <a:pPr marL="60949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Detection</a:t>
            </a:r>
            <a:endParaRPr/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Entity Recognition</a:t>
            </a:r>
            <a:endParaRPr/>
          </a:p>
          <a:p>
            <a:pPr marL="609493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393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6"/>
          <p:cNvSpPr/>
          <p:nvPr/>
        </p:nvSpPr>
        <p:spPr>
          <a:xfrm>
            <a:off x="0" y="6501656"/>
            <a:ext cx="811655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https://docs.microsoft.com/en-us/azure/search/cognitive-search-predefined-skills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0"/>
          <p:cNvSpPr txBox="1">
            <a:spLocks noGrp="1"/>
          </p:cNvSpPr>
          <p:nvPr>
            <p:ph type="body" idx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/>
          <p:nvPr/>
        </p:nvSpPr>
        <p:spPr>
          <a:xfrm>
            <a:off x="0" y="474486"/>
            <a:ext cx="12188825" cy="62450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7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20"/>
              <a:buFont typeface="Arial"/>
              <a:buNone/>
            </a:pPr>
            <a:r>
              <a:rPr lang="en-US" sz="2520">
                <a:solidFill>
                  <a:srgbClr val="0070C0"/>
                </a:solidFill>
              </a:rPr>
              <a:t>Agenda</a:t>
            </a:r>
            <a:endParaRPr/>
          </a:p>
        </p:txBody>
      </p:sp>
      <p:grpSp>
        <p:nvGrpSpPr>
          <p:cNvPr id="273" name="Google Shape;273;p47"/>
          <p:cNvGrpSpPr/>
          <p:nvPr/>
        </p:nvGrpSpPr>
        <p:grpSpPr>
          <a:xfrm>
            <a:off x="5500809" y="1499191"/>
            <a:ext cx="443387" cy="474843"/>
            <a:chOff x="1988" y="1206"/>
            <a:chExt cx="1776" cy="1902"/>
          </a:xfrm>
        </p:grpSpPr>
        <p:sp>
          <p:nvSpPr>
            <p:cNvPr id="274" name="Google Shape;274;p47"/>
            <p:cNvSpPr/>
            <p:nvPr/>
          </p:nvSpPr>
          <p:spPr>
            <a:xfrm>
              <a:off x="1988" y="2061"/>
              <a:ext cx="722" cy="726"/>
            </a:xfrm>
            <a:custGeom>
              <a:avLst/>
              <a:gdLst/>
              <a:ahLst/>
              <a:cxnLst/>
              <a:rect l="l" t="t" r="r" b="b"/>
              <a:pathLst>
                <a:path w="1443" h="1452" extrusionOk="0">
                  <a:moveTo>
                    <a:pt x="722" y="503"/>
                  </a:moveTo>
                  <a:lnTo>
                    <a:pt x="682" y="507"/>
                  </a:lnTo>
                  <a:lnTo>
                    <a:pt x="643" y="517"/>
                  </a:lnTo>
                  <a:lnTo>
                    <a:pt x="610" y="533"/>
                  </a:lnTo>
                  <a:lnTo>
                    <a:pt x="579" y="555"/>
                  </a:lnTo>
                  <a:lnTo>
                    <a:pt x="552" y="582"/>
                  </a:lnTo>
                  <a:lnTo>
                    <a:pt x="530" y="613"/>
                  </a:lnTo>
                  <a:lnTo>
                    <a:pt x="513" y="648"/>
                  </a:lnTo>
                  <a:lnTo>
                    <a:pt x="503" y="685"/>
                  </a:lnTo>
                  <a:lnTo>
                    <a:pt x="499" y="726"/>
                  </a:lnTo>
                  <a:lnTo>
                    <a:pt x="503" y="765"/>
                  </a:lnTo>
                  <a:lnTo>
                    <a:pt x="513" y="804"/>
                  </a:lnTo>
                  <a:lnTo>
                    <a:pt x="530" y="838"/>
                  </a:lnTo>
                  <a:lnTo>
                    <a:pt x="552" y="870"/>
                  </a:lnTo>
                  <a:lnTo>
                    <a:pt x="579" y="896"/>
                  </a:lnTo>
                  <a:lnTo>
                    <a:pt x="610" y="918"/>
                  </a:lnTo>
                  <a:lnTo>
                    <a:pt x="643" y="935"/>
                  </a:lnTo>
                  <a:lnTo>
                    <a:pt x="682" y="945"/>
                  </a:lnTo>
                  <a:lnTo>
                    <a:pt x="722" y="949"/>
                  </a:lnTo>
                  <a:lnTo>
                    <a:pt x="761" y="945"/>
                  </a:lnTo>
                  <a:lnTo>
                    <a:pt x="800" y="935"/>
                  </a:lnTo>
                  <a:lnTo>
                    <a:pt x="834" y="918"/>
                  </a:lnTo>
                  <a:lnTo>
                    <a:pt x="865" y="896"/>
                  </a:lnTo>
                  <a:lnTo>
                    <a:pt x="892" y="870"/>
                  </a:lnTo>
                  <a:lnTo>
                    <a:pt x="913" y="838"/>
                  </a:lnTo>
                  <a:lnTo>
                    <a:pt x="930" y="804"/>
                  </a:lnTo>
                  <a:lnTo>
                    <a:pt x="941" y="765"/>
                  </a:lnTo>
                  <a:lnTo>
                    <a:pt x="944" y="726"/>
                  </a:lnTo>
                  <a:lnTo>
                    <a:pt x="941" y="685"/>
                  </a:lnTo>
                  <a:lnTo>
                    <a:pt x="930" y="648"/>
                  </a:lnTo>
                  <a:lnTo>
                    <a:pt x="913" y="613"/>
                  </a:lnTo>
                  <a:lnTo>
                    <a:pt x="892" y="582"/>
                  </a:lnTo>
                  <a:lnTo>
                    <a:pt x="865" y="555"/>
                  </a:lnTo>
                  <a:lnTo>
                    <a:pt x="834" y="533"/>
                  </a:lnTo>
                  <a:lnTo>
                    <a:pt x="800" y="517"/>
                  </a:lnTo>
                  <a:lnTo>
                    <a:pt x="761" y="507"/>
                  </a:lnTo>
                  <a:lnTo>
                    <a:pt x="722" y="503"/>
                  </a:lnTo>
                  <a:close/>
                  <a:moveTo>
                    <a:pt x="555" y="0"/>
                  </a:moveTo>
                  <a:lnTo>
                    <a:pt x="889" y="0"/>
                  </a:lnTo>
                  <a:lnTo>
                    <a:pt x="908" y="2"/>
                  </a:lnTo>
                  <a:lnTo>
                    <a:pt x="926" y="9"/>
                  </a:lnTo>
                  <a:lnTo>
                    <a:pt x="941" y="22"/>
                  </a:lnTo>
                  <a:lnTo>
                    <a:pt x="952" y="37"/>
                  </a:lnTo>
                  <a:lnTo>
                    <a:pt x="961" y="54"/>
                  </a:lnTo>
                  <a:lnTo>
                    <a:pt x="963" y="74"/>
                  </a:lnTo>
                  <a:lnTo>
                    <a:pt x="963" y="176"/>
                  </a:lnTo>
                  <a:lnTo>
                    <a:pt x="966" y="197"/>
                  </a:lnTo>
                  <a:lnTo>
                    <a:pt x="974" y="215"/>
                  </a:lnTo>
                  <a:lnTo>
                    <a:pt x="986" y="230"/>
                  </a:lnTo>
                  <a:lnTo>
                    <a:pt x="1001" y="242"/>
                  </a:lnTo>
                  <a:lnTo>
                    <a:pt x="1020" y="249"/>
                  </a:lnTo>
                  <a:lnTo>
                    <a:pt x="1038" y="251"/>
                  </a:lnTo>
                  <a:lnTo>
                    <a:pt x="1057" y="249"/>
                  </a:lnTo>
                  <a:lnTo>
                    <a:pt x="1075" y="241"/>
                  </a:lnTo>
                  <a:lnTo>
                    <a:pt x="1163" y="190"/>
                  </a:lnTo>
                  <a:lnTo>
                    <a:pt x="1182" y="183"/>
                  </a:lnTo>
                  <a:lnTo>
                    <a:pt x="1201" y="181"/>
                  </a:lnTo>
                  <a:lnTo>
                    <a:pt x="1220" y="183"/>
                  </a:lnTo>
                  <a:lnTo>
                    <a:pt x="1238" y="190"/>
                  </a:lnTo>
                  <a:lnTo>
                    <a:pt x="1253" y="201"/>
                  </a:lnTo>
                  <a:lnTo>
                    <a:pt x="1266" y="218"/>
                  </a:lnTo>
                  <a:lnTo>
                    <a:pt x="1433" y="507"/>
                  </a:lnTo>
                  <a:lnTo>
                    <a:pt x="1441" y="526"/>
                  </a:lnTo>
                  <a:lnTo>
                    <a:pt x="1443" y="545"/>
                  </a:lnTo>
                  <a:lnTo>
                    <a:pt x="1440" y="565"/>
                  </a:lnTo>
                  <a:lnTo>
                    <a:pt x="1433" y="582"/>
                  </a:lnTo>
                  <a:lnTo>
                    <a:pt x="1421" y="597"/>
                  </a:lnTo>
                  <a:lnTo>
                    <a:pt x="1405" y="610"/>
                  </a:lnTo>
                  <a:lnTo>
                    <a:pt x="1317" y="661"/>
                  </a:lnTo>
                  <a:lnTo>
                    <a:pt x="1301" y="674"/>
                  </a:lnTo>
                  <a:lnTo>
                    <a:pt x="1289" y="689"/>
                  </a:lnTo>
                  <a:lnTo>
                    <a:pt x="1282" y="707"/>
                  </a:lnTo>
                  <a:lnTo>
                    <a:pt x="1280" y="726"/>
                  </a:lnTo>
                  <a:lnTo>
                    <a:pt x="1282" y="744"/>
                  </a:lnTo>
                  <a:lnTo>
                    <a:pt x="1289" y="762"/>
                  </a:lnTo>
                  <a:lnTo>
                    <a:pt x="1301" y="778"/>
                  </a:lnTo>
                  <a:lnTo>
                    <a:pt x="1317" y="791"/>
                  </a:lnTo>
                  <a:lnTo>
                    <a:pt x="1405" y="842"/>
                  </a:lnTo>
                  <a:lnTo>
                    <a:pt x="1421" y="855"/>
                  </a:lnTo>
                  <a:lnTo>
                    <a:pt x="1433" y="870"/>
                  </a:lnTo>
                  <a:lnTo>
                    <a:pt x="1440" y="887"/>
                  </a:lnTo>
                  <a:lnTo>
                    <a:pt x="1443" y="907"/>
                  </a:lnTo>
                  <a:lnTo>
                    <a:pt x="1441" y="925"/>
                  </a:lnTo>
                  <a:lnTo>
                    <a:pt x="1433" y="944"/>
                  </a:lnTo>
                  <a:lnTo>
                    <a:pt x="1266" y="1234"/>
                  </a:lnTo>
                  <a:lnTo>
                    <a:pt x="1253" y="1250"/>
                  </a:lnTo>
                  <a:lnTo>
                    <a:pt x="1238" y="1262"/>
                  </a:lnTo>
                  <a:lnTo>
                    <a:pt x="1220" y="1269"/>
                  </a:lnTo>
                  <a:lnTo>
                    <a:pt x="1201" y="1271"/>
                  </a:lnTo>
                  <a:lnTo>
                    <a:pt x="1182" y="1269"/>
                  </a:lnTo>
                  <a:lnTo>
                    <a:pt x="1163" y="1262"/>
                  </a:lnTo>
                  <a:lnTo>
                    <a:pt x="1075" y="1211"/>
                  </a:lnTo>
                  <a:lnTo>
                    <a:pt x="1057" y="1203"/>
                  </a:lnTo>
                  <a:lnTo>
                    <a:pt x="1038" y="1200"/>
                  </a:lnTo>
                  <a:lnTo>
                    <a:pt x="1020" y="1203"/>
                  </a:lnTo>
                  <a:lnTo>
                    <a:pt x="1001" y="1210"/>
                  </a:lnTo>
                  <a:lnTo>
                    <a:pt x="986" y="1221"/>
                  </a:lnTo>
                  <a:lnTo>
                    <a:pt x="974" y="1236"/>
                  </a:lnTo>
                  <a:lnTo>
                    <a:pt x="966" y="1255"/>
                  </a:lnTo>
                  <a:lnTo>
                    <a:pt x="963" y="1276"/>
                  </a:lnTo>
                  <a:lnTo>
                    <a:pt x="963" y="1377"/>
                  </a:lnTo>
                  <a:lnTo>
                    <a:pt x="961" y="1397"/>
                  </a:lnTo>
                  <a:lnTo>
                    <a:pt x="952" y="1415"/>
                  </a:lnTo>
                  <a:lnTo>
                    <a:pt x="941" y="1430"/>
                  </a:lnTo>
                  <a:lnTo>
                    <a:pt x="926" y="1442"/>
                  </a:lnTo>
                  <a:lnTo>
                    <a:pt x="908" y="1450"/>
                  </a:lnTo>
                  <a:lnTo>
                    <a:pt x="889" y="1452"/>
                  </a:lnTo>
                  <a:lnTo>
                    <a:pt x="555" y="1452"/>
                  </a:lnTo>
                  <a:lnTo>
                    <a:pt x="535" y="1450"/>
                  </a:lnTo>
                  <a:lnTo>
                    <a:pt x="517" y="1442"/>
                  </a:lnTo>
                  <a:lnTo>
                    <a:pt x="502" y="1430"/>
                  </a:lnTo>
                  <a:lnTo>
                    <a:pt x="491" y="1415"/>
                  </a:lnTo>
                  <a:lnTo>
                    <a:pt x="483" y="1397"/>
                  </a:lnTo>
                  <a:lnTo>
                    <a:pt x="480" y="1377"/>
                  </a:lnTo>
                  <a:lnTo>
                    <a:pt x="480" y="1276"/>
                  </a:lnTo>
                  <a:lnTo>
                    <a:pt x="477" y="1255"/>
                  </a:lnTo>
                  <a:lnTo>
                    <a:pt x="469" y="1236"/>
                  </a:lnTo>
                  <a:lnTo>
                    <a:pt x="457" y="1221"/>
                  </a:lnTo>
                  <a:lnTo>
                    <a:pt x="442" y="1210"/>
                  </a:lnTo>
                  <a:lnTo>
                    <a:pt x="423" y="1203"/>
                  </a:lnTo>
                  <a:lnTo>
                    <a:pt x="405" y="1200"/>
                  </a:lnTo>
                  <a:lnTo>
                    <a:pt x="386" y="1203"/>
                  </a:lnTo>
                  <a:lnTo>
                    <a:pt x="368" y="1211"/>
                  </a:lnTo>
                  <a:lnTo>
                    <a:pt x="280" y="1262"/>
                  </a:lnTo>
                  <a:lnTo>
                    <a:pt x="261" y="1269"/>
                  </a:lnTo>
                  <a:lnTo>
                    <a:pt x="242" y="1271"/>
                  </a:lnTo>
                  <a:lnTo>
                    <a:pt x="223" y="1269"/>
                  </a:lnTo>
                  <a:lnTo>
                    <a:pt x="205" y="1262"/>
                  </a:lnTo>
                  <a:lnTo>
                    <a:pt x="190" y="1250"/>
                  </a:lnTo>
                  <a:lnTo>
                    <a:pt x="177" y="1234"/>
                  </a:lnTo>
                  <a:lnTo>
                    <a:pt x="10" y="944"/>
                  </a:lnTo>
                  <a:lnTo>
                    <a:pt x="3" y="925"/>
                  </a:lnTo>
                  <a:lnTo>
                    <a:pt x="0" y="907"/>
                  </a:lnTo>
                  <a:lnTo>
                    <a:pt x="3" y="887"/>
                  </a:lnTo>
                  <a:lnTo>
                    <a:pt x="10" y="870"/>
                  </a:lnTo>
                  <a:lnTo>
                    <a:pt x="22" y="855"/>
                  </a:lnTo>
                  <a:lnTo>
                    <a:pt x="38" y="842"/>
                  </a:lnTo>
                  <a:lnTo>
                    <a:pt x="126" y="791"/>
                  </a:lnTo>
                  <a:lnTo>
                    <a:pt x="142" y="778"/>
                  </a:lnTo>
                  <a:lnTo>
                    <a:pt x="154" y="762"/>
                  </a:lnTo>
                  <a:lnTo>
                    <a:pt x="161" y="744"/>
                  </a:lnTo>
                  <a:lnTo>
                    <a:pt x="163" y="726"/>
                  </a:lnTo>
                  <a:lnTo>
                    <a:pt x="161" y="707"/>
                  </a:lnTo>
                  <a:lnTo>
                    <a:pt x="154" y="689"/>
                  </a:lnTo>
                  <a:lnTo>
                    <a:pt x="142" y="674"/>
                  </a:lnTo>
                  <a:lnTo>
                    <a:pt x="126" y="661"/>
                  </a:lnTo>
                  <a:lnTo>
                    <a:pt x="38" y="610"/>
                  </a:lnTo>
                  <a:lnTo>
                    <a:pt x="22" y="597"/>
                  </a:lnTo>
                  <a:lnTo>
                    <a:pt x="10" y="582"/>
                  </a:lnTo>
                  <a:lnTo>
                    <a:pt x="3" y="565"/>
                  </a:lnTo>
                  <a:lnTo>
                    <a:pt x="0" y="545"/>
                  </a:lnTo>
                  <a:lnTo>
                    <a:pt x="3" y="526"/>
                  </a:lnTo>
                  <a:lnTo>
                    <a:pt x="10" y="507"/>
                  </a:lnTo>
                  <a:lnTo>
                    <a:pt x="177" y="218"/>
                  </a:lnTo>
                  <a:lnTo>
                    <a:pt x="190" y="201"/>
                  </a:lnTo>
                  <a:lnTo>
                    <a:pt x="205" y="190"/>
                  </a:lnTo>
                  <a:lnTo>
                    <a:pt x="223" y="183"/>
                  </a:lnTo>
                  <a:lnTo>
                    <a:pt x="242" y="181"/>
                  </a:lnTo>
                  <a:lnTo>
                    <a:pt x="261" y="183"/>
                  </a:lnTo>
                  <a:lnTo>
                    <a:pt x="280" y="190"/>
                  </a:lnTo>
                  <a:lnTo>
                    <a:pt x="368" y="241"/>
                  </a:lnTo>
                  <a:lnTo>
                    <a:pt x="386" y="249"/>
                  </a:lnTo>
                  <a:lnTo>
                    <a:pt x="405" y="251"/>
                  </a:lnTo>
                  <a:lnTo>
                    <a:pt x="423" y="249"/>
                  </a:lnTo>
                  <a:lnTo>
                    <a:pt x="442" y="242"/>
                  </a:lnTo>
                  <a:lnTo>
                    <a:pt x="457" y="230"/>
                  </a:lnTo>
                  <a:lnTo>
                    <a:pt x="469" y="215"/>
                  </a:lnTo>
                  <a:lnTo>
                    <a:pt x="477" y="197"/>
                  </a:lnTo>
                  <a:lnTo>
                    <a:pt x="480" y="176"/>
                  </a:lnTo>
                  <a:lnTo>
                    <a:pt x="480" y="74"/>
                  </a:lnTo>
                  <a:lnTo>
                    <a:pt x="483" y="54"/>
                  </a:lnTo>
                  <a:lnTo>
                    <a:pt x="491" y="37"/>
                  </a:lnTo>
                  <a:lnTo>
                    <a:pt x="502" y="22"/>
                  </a:lnTo>
                  <a:lnTo>
                    <a:pt x="517" y="9"/>
                  </a:lnTo>
                  <a:lnTo>
                    <a:pt x="535" y="2"/>
                  </a:lnTo>
                  <a:lnTo>
                    <a:pt x="555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7"/>
            <p:cNvSpPr/>
            <p:nvPr/>
          </p:nvSpPr>
          <p:spPr>
            <a:xfrm>
              <a:off x="1996" y="1342"/>
              <a:ext cx="817" cy="799"/>
            </a:xfrm>
            <a:custGeom>
              <a:avLst/>
              <a:gdLst/>
              <a:ahLst/>
              <a:cxnLst/>
              <a:rect l="l" t="t" r="r" b="b"/>
              <a:pathLst>
                <a:path w="1633" h="1598" extrusionOk="0">
                  <a:moveTo>
                    <a:pt x="1161" y="0"/>
                  </a:moveTo>
                  <a:lnTo>
                    <a:pt x="1183" y="0"/>
                  </a:lnTo>
                  <a:lnTo>
                    <a:pt x="1205" y="6"/>
                  </a:lnTo>
                  <a:lnTo>
                    <a:pt x="1226" y="15"/>
                  </a:lnTo>
                  <a:lnTo>
                    <a:pt x="1244" y="31"/>
                  </a:lnTo>
                  <a:lnTo>
                    <a:pt x="1603" y="389"/>
                  </a:lnTo>
                  <a:lnTo>
                    <a:pt x="1616" y="405"/>
                  </a:lnTo>
                  <a:lnTo>
                    <a:pt x="1625" y="423"/>
                  </a:lnTo>
                  <a:lnTo>
                    <a:pt x="1631" y="442"/>
                  </a:lnTo>
                  <a:lnTo>
                    <a:pt x="1633" y="462"/>
                  </a:lnTo>
                  <a:lnTo>
                    <a:pt x="1631" y="483"/>
                  </a:lnTo>
                  <a:lnTo>
                    <a:pt x="1625" y="502"/>
                  </a:lnTo>
                  <a:lnTo>
                    <a:pt x="1616" y="519"/>
                  </a:lnTo>
                  <a:lnTo>
                    <a:pt x="1603" y="535"/>
                  </a:lnTo>
                  <a:lnTo>
                    <a:pt x="1244" y="894"/>
                  </a:lnTo>
                  <a:lnTo>
                    <a:pt x="1228" y="908"/>
                  </a:lnTo>
                  <a:lnTo>
                    <a:pt x="1211" y="917"/>
                  </a:lnTo>
                  <a:lnTo>
                    <a:pt x="1191" y="923"/>
                  </a:lnTo>
                  <a:lnTo>
                    <a:pt x="1171" y="924"/>
                  </a:lnTo>
                  <a:lnTo>
                    <a:pt x="1152" y="923"/>
                  </a:lnTo>
                  <a:lnTo>
                    <a:pt x="1133" y="917"/>
                  </a:lnTo>
                  <a:lnTo>
                    <a:pt x="1115" y="908"/>
                  </a:lnTo>
                  <a:lnTo>
                    <a:pt x="1098" y="894"/>
                  </a:lnTo>
                  <a:lnTo>
                    <a:pt x="1084" y="875"/>
                  </a:lnTo>
                  <a:lnTo>
                    <a:pt x="1074" y="854"/>
                  </a:lnTo>
                  <a:lnTo>
                    <a:pt x="1069" y="832"/>
                  </a:lnTo>
                  <a:lnTo>
                    <a:pt x="1069" y="810"/>
                  </a:lnTo>
                  <a:lnTo>
                    <a:pt x="1074" y="788"/>
                  </a:lnTo>
                  <a:lnTo>
                    <a:pt x="1084" y="767"/>
                  </a:lnTo>
                  <a:lnTo>
                    <a:pt x="1098" y="749"/>
                  </a:lnTo>
                  <a:lnTo>
                    <a:pt x="1279" y="568"/>
                  </a:lnTo>
                  <a:lnTo>
                    <a:pt x="1190" y="577"/>
                  </a:lnTo>
                  <a:lnTo>
                    <a:pt x="1103" y="592"/>
                  </a:lnTo>
                  <a:lnTo>
                    <a:pt x="1019" y="615"/>
                  </a:lnTo>
                  <a:lnTo>
                    <a:pt x="936" y="643"/>
                  </a:lnTo>
                  <a:lnTo>
                    <a:pt x="858" y="677"/>
                  </a:lnTo>
                  <a:lnTo>
                    <a:pt x="782" y="717"/>
                  </a:lnTo>
                  <a:lnTo>
                    <a:pt x="709" y="761"/>
                  </a:lnTo>
                  <a:lnTo>
                    <a:pt x="641" y="812"/>
                  </a:lnTo>
                  <a:lnTo>
                    <a:pt x="576" y="867"/>
                  </a:lnTo>
                  <a:lnTo>
                    <a:pt x="516" y="926"/>
                  </a:lnTo>
                  <a:lnTo>
                    <a:pt x="459" y="990"/>
                  </a:lnTo>
                  <a:lnTo>
                    <a:pt x="408" y="1058"/>
                  </a:lnTo>
                  <a:lnTo>
                    <a:pt x="362" y="1130"/>
                  </a:lnTo>
                  <a:lnTo>
                    <a:pt x="322" y="1204"/>
                  </a:lnTo>
                  <a:lnTo>
                    <a:pt x="286" y="1283"/>
                  </a:lnTo>
                  <a:lnTo>
                    <a:pt x="256" y="1365"/>
                  </a:lnTo>
                  <a:lnTo>
                    <a:pt x="233" y="1448"/>
                  </a:lnTo>
                  <a:lnTo>
                    <a:pt x="227" y="1448"/>
                  </a:lnTo>
                  <a:lnTo>
                    <a:pt x="190" y="1452"/>
                  </a:lnTo>
                  <a:lnTo>
                    <a:pt x="155" y="1460"/>
                  </a:lnTo>
                  <a:lnTo>
                    <a:pt x="120" y="1472"/>
                  </a:lnTo>
                  <a:lnTo>
                    <a:pt x="89" y="1491"/>
                  </a:lnTo>
                  <a:lnTo>
                    <a:pt x="61" y="1513"/>
                  </a:lnTo>
                  <a:lnTo>
                    <a:pt x="36" y="1540"/>
                  </a:lnTo>
                  <a:lnTo>
                    <a:pt x="15" y="1571"/>
                  </a:lnTo>
                  <a:lnTo>
                    <a:pt x="0" y="1598"/>
                  </a:lnTo>
                  <a:lnTo>
                    <a:pt x="11" y="1503"/>
                  </a:lnTo>
                  <a:lnTo>
                    <a:pt x="30" y="1410"/>
                  </a:lnTo>
                  <a:lnTo>
                    <a:pt x="54" y="1319"/>
                  </a:lnTo>
                  <a:lnTo>
                    <a:pt x="84" y="1231"/>
                  </a:lnTo>
                  <a:lnTo>
                    <a:pt x="120" y="1146"/>
                  </a:lnTo>
                  <a:lnTo>
                    <a:pt x="162" y="1064"/>
                  </a:lnTo>
                  <a:lnTo>
                    <a:pt x="208" y="986"/>
                  </a:lnTo>
                  <a:lnTo>
                    <a:pt x="260" y="911"/>
                  </a:lnTo>
                  <a:lnTo>
                    <a:pt x="317" y="839"/>
                  </a:lnTo>
                  <a:lnTo>
                    <a:pt x="378" y="772"/>
                  </a:lnTo>
                  <a:lnTo>
                    <a:pt x="443" y="709"/>
                  </a:lnTo>
                  <a:lnTo>
                    <a:pt x="513" y="650"/>
                  </a:lnTo>
                  <a:lnTo>
                    <a:pt x="586" y="597"/>
                  </a:lnTo>
                  <a:lnTo>
                    <a:pt x="663" y="547"/>
                  </a:lnTo>
                  <a:lnTo>
                    <a:pt x="743" y="503"/>
                  </a:lnTo>
                  <a:lnTo>
                    <a:pt x="826" y="464"/>
                  </a:lnTo>
                  <a:lnTo>
                    <a:pt x="913" y="432"/>
                  </a:lnTo>
                  <a:lnTo>
                    <a:pt x="1002" y="404"/>
                  </a:lnTo>
                  <a:lnTo>
                    <a:pt x="1094" y="383"/>
                  </a:lnTo>
                  <a:lnTo>
                    <a:pt x="1188" y="369"/>
                  </a:lnTo>
                  <a:lnTo>
                    <a:pt x="1282" y="361"/>
                  </a:lnTo>
                  <a:lnTo>
                    <a:pt x="1098" y="177"/>
                  </a:lnTo>
                  <a:lnTo>
                    <a:pt x="1084" y="158"/>
                  </a:lnTo>
                  <a:lnTo>
                    <a:pt x="1074" y="137"/>
                  </a:lnTo>
                  <a:lnTo>
                    <a:pt x="1069" y="115"/>
                  </a:lnTo>
                  <a:lnTo>
                    <a:pt x="1069" y="92"/>
                  </a:lnTo>
                  <a:lnTo>
                    <a:pt x="1074" y="70"/>
                  </a:lnTo>
                  <a:lnTo>
                    <a:pt x="1084" y="49"/>
                  </a:lnTo>
                  <a:lnTo>
                    <a:pt x="1098" y="31"/>
                  </a:lnTo>
                  <a:lnTo>
                    <a:pt x="1118" y="15"/>
                  </a:lnTo>
                  <a:lnTo>
                    <a:pt x="1139" y="6"/>
                  </a:lnTo>
                  <a:lnTo>
                    <a:pt x="116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7"/>
            <p:cNvSpPr/>
            <p:nvPr/>
          </p:nvSpPr>
          <p:spPr>
            <a:xfrm>
              <a:off x="3061" y="1206"/>
              <a:ext cx="415" cy="415"/>
            </a:xfrm>
            <a:custGeom>
              <a:avLst/>
              <a:gdLst/>
              <a:ahLst/>
              <a:cxnLst/>
              <a:rect l="l" t="t" r="r" b="b"/>
              <a:pathLst>
                <a:path w="829" h="830" extrusionOk="0">
                  <a:moveTo>
                    <a:pt x="414" y="0"/>
                  </a:moveTo>
                  <a:lnTo>
                    <a:pt x="466" y="2"/>
                  </a:lnTo>
                  <a:lnTo>
                    <a:pt x="516" y="11"/>
                  </a:lnTo>
                  <a:lnTo>
                    <a:pt x="565" y="28"/>
                  </a:lnTo>
                  <a:lnTo>
                    <a:pt x="610" y="49"/>
                  </a:lnTo>
                  <a:lnTo>
                    <a:pt x="652" y="74"/>
                  </a:lnTo>
                  <a:lnTo>
                    <a:pt x="690" y="104"/>
                  </a:lnTo>
                  <a:lnTo>
                    <a:pt x="724" y="139"/>
                  </a:lnTo>
                  <a:lnTo>
                    <a:pt x="755" y="177"/>
                  </a:lnTo>
                  <a:lnTo>
                    <a:pt x="780" y="219"/>
                  </a:lnTo>
                  <a:lnTo>
                    <a:pt x="801" y="264"/>
                  </a:lnTo>
                  <a:lnTo>
                    <a:pt x="817" y="313"/>
                  </a:lnTo>
                  <a:lnTo>
                    <a:pt x="826" y="363"/>
                  </a:lnTo>
                  <a:lnTo>
                    <a:pt x="829" y="415"/>
                  </a:lnTo>
                  <a:lnTo>
                    <a:pt x="826" y="467"/>
                  </a:lnTo>
                  <a:lnTo>
                    <a:pt x="817" y="517"/>
                  </a:lnTo>
                  <a:lnTo>
                    <a:pt x="801" y="565"/>
                  </a:lnTo>
                  <a:lnTo>
                    <a:pt x="780" y="610"/>
                  </a:lnTo>
                  <a:lnTo>
                    <a:pt x="755" y="652"/>
                  </a:lnTo>
                  <a:lnTo>
                    <a:pt x="724" y="690"/>
                  </a:lnTo>
                  <a:lnTo>
                    <a:pt x="690" y="725"/>
                  </a:lnTo>
                  <a:lnTo>
                    <a:pt x="652" y="756"/>
                  </a:lnTo>
                  <a:lnTo>
                    <a:pt x="610" y="782"/>
                  </a:lnTo>
                  <a:lnTo>
                    <a:pt x="565" y="803"/>
                  </a:lnTo>
                  <a:lnTo>
                    <a:pt x="516" y="818"/>
                  </a:lnTo>
                  <a:lnTo>
                    <a:pt x="466" y="827"/>
                  </a:lnTo>
                  <a:lnTo>
                    <a:pt x="414" y="830"/>
                  </a:lnTo>
                  <a:lnTo>
                    <a:pt x="362" y="827"/>
                  </a:lnTo>
                  <a:lnTo>
                    <a:pt x="312" y="818"/>
                  </a:lnTo>
                  <a:lnTo>
                    <a:pt x="265" y="803"/>
                  </a:lnTo>
                  <a:lnTo>
                    <a:pt x="220" y="782"/>
                  </a:lnTo>
                  <a:lnTo>
                    <a:pt x="178" y="756"/>
                  </a:lnTo>
                  <a:lnTo>
                    <a:pt x="140" y="725"/>
                  </a:lnTo>
                  <a:lnTo>
                    <a:pt x="105" y="690"/>
                  </a:lnTo>
                  <a:lnTo>
                    <a:pt x="74" y="652"/>
                  </a:lnTo>
                  <a:lnTo>
                    <a:pt x="48" y="610"/>
                  </a:lnTo>
                  <a:lnTo>
                    <a:pt x="28" y="565"/>
                  </a:lnTo>
                  <a:lnTo>
                    <a:pt x="13" y="517"/>
                  </a:lnTo>
                  <a:lnTo>
                    <a:pt x="3" y="467"/>
                  </a:lnTo>
                  <a:lnTo>
                    <a:pt x="0" y="415"/>
                  </a:lnTo>
                  <a:lnTo>
                    <a:pt x="3" y="363"/>
                  </a:lnTo>
                  <a:lnTo>
                    <a:pt x="13" y="313"/>
                  </a:lnTo>
                  <a:lnTo>
                    <a:pt x="28" y="264"/>
                  </a:lnTo>
                  <a:lnTo>
                    <a:pt x="48" y="219"/>
                  </a:lnTo>
                  <a:lnTo>
                    <a:pt x="74" y="177"/>
                  </a:lnTo>
                  <a:lnTo>
                    <a:pt x="105" y="139"/>
                  </a:lnTo>
                  <a:lnTo>
                    <a:pt x="140" y="104"/>
                  </a:lnTo>
                  <a:lnTo>
                    <a:pt x="178" y="74"/>
                  </a:lnTo>
                  <a:lnTo>
                    <a:pt x="220" y="49"/>
                  </a:lnTo>
                  <a:lnTo>
                    <a:pt x="265" y="28"/>
                  </a:lnTo>
                  <a:lnTo>
                    <a:pt x="312" y="11"/>
                  </a:lnTo>
                  <a:lnTo>
                    <a:pt x="362" y="2"/>
                  </a:lnTo>
                  <a:lnTo>
                    <a:pt x="414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7"/>
            <p:cNvSpPr/>
            <p:nvPr/>
          </p:nvSpPr>
          <p:spPr>
            <a:xfrm>
              <a:off x="2865" y="1703"/>
              <a:ext cx="808" cy="556"/>
            </a:xfrm>
            <a:custGeom>
              <a:avLst/>
              <a:gdLst/>
              <a:ahLst/>
              <a:cxnLst/>
              <a:rect l="l" t="t" r="r" b="b"/>
              <a:pathLst>
                <a:path w="1616" h="1111" extrusionOk="0">
                  <a:moveTo>
                    <a:pt x="483" y="0"/>
                  </a:moveTo>
                  <a:lnTo>
                    <a:pt x="495" y="1"/>
                  </a:lnTo>
                  <a:lnTo>
                    <a:pt x="504" y="6"/>
                  </a:lnTo>
                  <a:lnTo>
                    <a:pt x="512" y="14"/>
                  </a:lnTo>
                  <a:lnTo>
                    <a:pt x="518" y="23"/>
                  </a:lnTo>
                  <a:lnTo>
                    <a:pt x="767" y="708"/>
                  </a:lnTo>
                  <a:lnTo>
                    <a:pt x="774" y="720"/>
                  </a:lnTo>
                  <a:lnTo>
                    <a:pt x="784" y="730"/>
                  </a:lnTo>
                  <a:lnTo>
                    <a:pt x="796" y="735"/>
                  </a:lnTo>
                  <a:lnTo>
                    <a:pt x="808" y="738"/>
                  </a:lnTo>
                  <a:lnTo>
                    <a:pt x="822" y="735"/>
                  </a:lnTo>
                  <a:lnTo>
                    <a:pt x="834" y="730"/>
                  </a:lnTo>
                  <a:lnTo>
                    <a:pt x="844" y="720"/>
                  </a:lnTo>
                  <a:lnTo>
                    <a:pt x="851" y="708"/>
                  </a:lnTo>
                  <a:lnTo>
                    <a:pt x="1100" y="23"/>
                  </a:lnTo>
                  <a:lnTo>
                    <a:pt x="1107" y="12"/>
                  </a:lnTo>
                  <a:lnTo>
                    <a:pt x="1117" y="3"/>
                  </a:lnTo>
                  <a:lnTo>
                    <a:pt x="1131" y="0"/>
                  </a:lnTo>
                  <a:lnTo>
                    <a:pt x="1145" y="1"/>
                  </a:lnTo>
                  <a:lnTo>
                    <a:pt x="1364" y="37"/>
                  </a:lnTo>
                  <a:lnTo>
                    <a:pt x="1365" y="38"/>
                  </a:lnTo>
                  <a:lnTo>
                    <a:pt x="1408" y="56"/>
                  </a:lnTo>
                  <a:lnTo>
                    <a:pt x="1448" y="78"/>
                  </a:lnTo>
                  <a:lnTo>
                    <a:pt x="1485" y="104"/>
                  </a:lnTo>
                  <a:lnTo>
                    <a:pt x="1518" y="136"/>
                  </a:lnTo>
                  <a:lnTo>
                    <a:pt x="1547" y="170"/>
                  </a:lnTo>
                  <a:lnTo>
                    <a:pt x="1571" y="209"/>
                  </a:lnTo>
                  <a:lnTo>
                    <a:pt x="1591" y="249"/>
                  </a:lnTo>
                  <a:lnTo>
                    <a:pt x="1605" y="293"/>
                  </a:lnTo>
                  <a:lnTo>
                    <a:pt x="1613" y="339"/>
                  </a:lnTo>
                  <a:lnTo>
                    <a:pt x="1616" y="385"/>
                  </a:lnTo>
                  <a:lnTo>
                    <a:pt x="1616" y="957"/>
                  </a:lnTo>
                  <a:lnTo>
                    <a:pt x="1613" y="987"/>
                  </a:lnTo>
                  <a:lnTo>
                    <a:pt x="1605" y="1016"/>
                  </a:lnTo>
                  <a:lnTo>
                    <a:pt x="1590" y="1043"/>
                  </a:lnTo>
                  <a:lnTo>
                    <a:pt x="1571" y="1066"/>
                  </a:lnTo>
                  <a:lnTo>
                    <a:pt x="1548" y="1085"/>
                  </a:lnTo>
                  <a:lnTo>
                    <a:pt x="1522" y="1098"/>
                  </a:lnTo>
                  <a:lnTo>
                    <a:pt x="1494" y="1108"/>
                  </a:lnTo>
                  <a:lnTo>
                    <a:pt x="1462" y="1111"/>
                  </a:lnTo>
                  <a:lnTo>
                    <a:pt x="155" y="1111"/>
                  </a:lnTo>
                  <a:lnTo>
                    <a:pt x="124" y="1108"/>
                  </a:lnTo>
                  <a:lnTo>
                    <a:pt x="95" y="1098"/>
                  </a:lnTo>
                  <a:lnTo>
                    <a:pt x="69" y="1085"/>
                  </a:lnTo>
                  <a:lnTo>
                    <a:pt x="45" y="1066"/>
                  </a:lnTo>
                  <a:lnTo>
                    <a:pt x="27" y="1043"/>
                  </a:lnTo>
                  <a:lnTo>
                    <a:pt x="13" y="1016"/>
                  </a:lnTo>
                  <a:lnTo>
                    <a:pt x="4" y="987"/>
                  </a:lnTo>
                  <a:lnTo>
                    <a:pt x="0" y="957"/>
                  </a:lnTo>
                  <a:lnTo>
                    <a:pt x="0" y="387"/>
                  </a:lnTo>
                  <a:lnTo>
                    <a:pt x="4" y="340"/>
                  </a:lnTo>
                  <a:lnTo>
                    <a:pt x="13" y="295"/>
                  </a:lnTo>
                  <a:lnTo>
                    <a:pt x="27" y="250"/>
                  </a:lnTo>
                  <a:lnTo>
                    <a:pt x="45" y="210"/>
                  </a:lnTo>
                  <a:lnTo>
                    <a:pt x="70" y="172"/>
                  </a:lnTo>
                  <a:lnTo>
                    <a:pt x="99" y="137"/>
                  </a:lnTo>
                  <a:lnTo>
                    <a:pt x="132" y="105"/>
                  </a:lnTo>
                  <a:lnTo>
                    <a:pt x="168" y="78"/>
                  </a:lnTo>
                  <a:lnTo>
                    <a:pt x="209" y="56"/>
                  </a:lnTo>
                  <a:lnTo>
                    <a:pt x="253" y="37"/>
                  </a:lnTo>
                  <a:lnTo>
                    <a:pt x="256" y="37"/>
                  </a:lnTo>
                  <a:lnTo>
                    <a:pt x="265" y="35"/>
                  </a:lnTo>
                  <a:lnTo>
                    <a:pt x="279" y="32"/>
                  </a:lnTo>
                  <a:lnTo>
                    <a:pt x="298" y="30"/>
                  </a:lnTo>
                  <a:lnTo>
                    <a:pt x="319" y="27"/>
                  </a:lnTo>
                  <a:lnTo>
                    <a:pt x="343" y="22"/>
                  </a:lnTo>
                  <a:lnTo>
                    <a:pt x="366" y="18"/>
                  </a:lnTo>
                  <a:lnTo>
                    <a:pt x="390" y="14"/>
                  </a:lnTo>
                  <a:lnTo>
                    <a:pt x="415" y="10"/>
                  </a:lnTo>
                  <a:lnTo>
                    <a:pt x="436" y="7"/>
                  </a:lnTo>
                  <a:lnTo>
                    <a:pt x="454" y="3"/>
                  </a:lnTo>
                  <a:lnTo>
                    <a:pt x="469" y="1"/>
                  </a:lnTo>
                  <a:lnTo>
                    <a:pt x="480" y="0"/>
                  </a:lnTo>
                  <a:lnTo>
                    <a:pt x="483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7"/>
            <p:cNvSpPr/>
            <p:nvPr/>
          </p:nvSpPr>
          <p:spPr>
            <a:xfrm>
              <a:off x="2946" y="2249"/>
              <a:ext cx="818" cy="859"/>
            </a:xfrm>
            <a:custGeom>
              <a:avLst/>
              <a:gdLst/>
              <a:ahLst/>
              <a:cxnLst/>
              <a:rect l="l" t="t" r="r" b="b"/>
              <a:pathLst>
                <a:path w="1637" h="1718" extrusionOk="0">
                  <a:moveTo>
                    <a:pt x="1637" y="0"/>
                  </a:moveTo>
                  <a:lnTo>
                    <a:pt x="1634" y="98"/>
                  </a:lnTo>
                  <a:lnTo>
                    <a:pt x="1623" y="195"/>
                  </a:lnTo>
                  <a:lnTo>
                    <a:pt x="1607" y="288"/>
                  </a:lnTo>
                  <a:lnTo>
                    <a:pt x="1584" y="381"/>
                  </a:lnTo>
                  <a:lnTo>
                    <a:pt x="1554" y="469"/>
                  </a:lnTo>
                  <a:lnTo>
                    <a:pt x="1519" y="556"/>
                  </a:lnTo>
                  <a:lnTo>
                    <a:pt x="1477" y="640"/>
                  </a:lnTo>
                  <a:lnTo>
                    <a:pt x="1431" y="720"/>
                  </a:lnTo>
                  <a:lnTo>
                    <a:pt x="1380" y="797"/>
                  </a:lnTo>
                  <a:lnTo>
                    <a:pt x="1323" y="870"/>
                  </a:lnTo>
                  <a:lnTo>
                    <a:pt x="1262" y="938"/>
                  </a:lnTo>
                  <a:lnTo>
                    <a:pt x="1196" y="1002"/>
                  </a:lnTo>
                  <a:lnTo>
                    <a:pt x="1127" y="1062"/>
                  </a:lnTo>
                  <a:lnTo>
                    <a:pt x="1053" y="1117"/>
                  </a:lnTo>
                  <a:lnTo>
                    <a:pt x="975" y="1168"/>
                  </a:lnTo>
                  <a:lnTo>
                    <a:pt x="894" y="1212"/>
                  </a:lnTo>
                  <a:lnTo>
                    <a:pt x="811" y="1251"/>
                  </a:lnTo>
                  <a:lnTo>
                    <a:pt x="723" y="1285"/>
                  </a:lnTo>
                  <a:lnTo>
                    <a:pt x="634" y="1313"/>
                  </a:lnTo>
                  <a:lnTo>
                    <a:pt x="541" y="1334"/>
                  </a:lnTo>
                  <a:lnTo>
                    <a:pt x="446" y="1349"/>
                  </a:lnTo>
                  <a:lnTo>
                    <a:pt x="349" y="1357"/>
                  </a:lnTo>
                  <a:lnTo>
                    <a:pt x="533" y="1541"/>
                  </a:lnTo>
                  <a:lnTo>
                    <a:pt x="548" y="1560"/>
                  </a:lnTo>
                  <a:lnTo>
                    <a:pt x="558" y="1581"/>
                  </a:lnTo>
                  <a:lnTo>
                    <a:pt x="563" y="1604"/>
                  </a:lnTo>
                  <a:lnTo>
                    <a:pt x="563" y="1626"/>
                  </a:lnTo>
                  <a:lnTo>
                    <a:pt x="558" y="1648"/>
                  </a:lnTo>
                  <a:lnTo>
                    <a:pt x="548" y="1669"/>
                  </a:lnTo>
                  <a:lnTo>
                    <a:pt x="533" y="1687"/>
                  </a:lnTo>
                  <a:lnTo>
                    <a:pt x="517" y="1701"/>
                  </a:lnTo>
                  <a:lnTo>
                    <a:pt x="499" y="1711"/>
                  </a:lnTo>
                  <a:lnTo>
                    <a:pt x="480" y="1716"/>
                  </a:lnTo>
                  <a:lnTo>
                    <a:pt x="460" y="1718"/>
                  </a:lnTo>
                  <a:lnTo>
                    <a:pt x="440" y="1716"/>
                  </a:lnTo>
                  <a:lnTo>
                    <a:pt x="422" y="1711"/>
                  </a:lnTo>
                  <a:lnTo>
                    <a:pt x="404" y="1701"/>
                  </a:lnTo>
                  <a:lnTo>
                    <a:pt x="388" y="1687"/>
                  </a:lnTo>
                  <a:lnTo>
                    <a:pt x="29" y="1329"/>
                  </a:lnTo>
                  <a:lnTo>
                    <a:pt x="14" y="1310"/>
                  </a:lnTo>
                  <a:lnTo>
                    <a:pt x="5" y="1290"/>
                  </a:lnTo>
                  <a:lnTo>
                    <a:pt x="0" y="1268"/>
                  </a:lnTo>
                  <a:lnTo>
                    <a:pt x="0" y="1244"/>
                  </a:lnTo>
                  <a:lnTo>
                    <a:pt x="5" y="1222"/>
                  </a:lnTo>
                  <a:lnTo>
                    <a:pt x="14" y="1201"/>
                  </a:lnTo>
                  <a:lnTo>
                    <a:pt x="29" y="1183"/>
                  </a:lnTo>
                  <a:lnTo>
                    <a:pt x="388" y="824"/>
                  </a:lnTo>
                  <a:lnTo>
                    <a:pt x="407" y="809"/>
                  </a:lnTo>
                  <a:lnTo>
                    <a:pt x="428" y="799"/>
                  </a:lnTo>
                  <a:lnTo>
                    <a:pt x="449" y="794"/>
                  </a:lnTo>
                  <a:lnTo>
                    <a:pt x="471" y="794"/>
                  </a:lnTo>
                  <a:lnTo>
                    <a:pt x="493" y="799"/>
                  </a:lnTo>
                  <a:lnTo>
                    <a:pt x="514" y="809"/>
                  </a:lnTo>
                  <a:lnTo>
                    <a:pt x="533" y="824"/>
                  </a:lnTo>
                  <a:lnTo>
                    <a:pt x="548" y="843"/>
                  </a:lnTo>
                  <a:lnTo>
                    <a:pt x="558" y="864"/>
                  </a:lnTo>
                  <a:lnTo>
                    <a:pt x="563" y="886"/>
                  </a:lnTo>
                  <a:lnTo>
                    <a:pt x="563" y="908"/>
                  </a:lnTo>
                  <a:lnTo>
                    <a:pt x="558" y="930"/>
                  </a:lnTo>
                  <a:lnTo>
                    <a:pt x="548" y="951"/>
                  </a:lnTo>
                  <a:lnTo>
                    <a:pt x="533" y="969"/>
                  </a:lnTo>
                  <a:lnTo>
                    <a:pt x="353" y="1150"/>
                  </a:lnTo>
                  <a:lnTo>
                    <a:pt x="441" y="1141"/>
                  </a:lnTo>
                  <a:lnTo>
                    <a:pt x="527" y="1126"/>
                  </a:lnTo>
                  <a:lnTo>
                    <a:pt x="612" y="1104"/>
                  </a:lnTo>
                  <a:lnTo>
                    <a:pt x="693" y="1076"/>
                  </a:lnTo>
                  <a:lnTo>
                    <a:pt x="770" y="1042"/>
                  </a:lnTo>
                  <a:lnTo>
                    <a:pt x="845" y="1004"/>
                  </a:lnTo>
                  <a:lnTo>
                    <a:pt x="917" y="960"/>
                  </a:lnTo>
                  <a:lnTo>
                    <a:pt x="985" y="910"/>
                  </a:lnTo>
                  <a:lnTo>
                    <a:pt x="1050" y="856"/>
                  </a:lnTo>
                  <a:lnTo>
                    <a:pt x="1110" y="798"/>
                  </a:lnTo>
                  <a:lnTo>
                    <a:pt x="1167" y="735"/>
                  </a:lnTo>
                  <a:lnTo>
                    <a:pt x="1218" y="668"/>
                  </a:lnTo>
                  <a:lnTo>
                    <a:pt x="1264" y="598"/>
                  </a:lnTo>
                  <a:lnTo>
                    <a:pt x="1306" y="524"/>
                  </a:lnTo>
                  <a:lnTo>
                    <a:pt x="1342" y="447"/>
                  </a:lnTo>
                  <a:lnTo>
                    <a:pt x="1372" y="367"/>
                  </a:lnTo>
                  <a:lnTo>
                    <a:pt x="1396" y="284"/>
                  </a:lnTo>
                  <a:lnTo>
                    <a:pt x="1415" y="199"/>
                  </a:lnTo>
                  <a:lnTo>
                    <a:pt x="1450" y="195"/>
                  </a:lnTo>
                  <a:lnTo>
                    <a:pt x="1482" y="186"/>
                  </a:lnTo>
                  <a:lnTo>
                    <a:pt x="1513" y="175"/>
                  </a:lnTo>
                  <a:lnTo>
                    <a:pt x="1541" y="160"/>
                  </a:lnTo>
                  <a:lnTo>
                    <a:pt x="1567" y="140"/>
                  </a:lnTo>
                  <a:lnTo>
                    <a:pt x="1590" y="119"/>
                  </a:lnTo>
                  <a:lnTo>
                    <a:pt x="1608" y="94"/>
                  </a:lnTo>
                  <a:lnTo>
                    <a:pt x="1622" y="66"/>
                  </a:lnTo>
                  <a:lnTo>
                    <a:pt x="1632" y="34"/>
                  </a:lnTo>
                  <a:lnTo>
                    <a:pt x="1637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7"/>
            <p:cNvSpPr/>
            <p:nvPr/>
          </p:nvSpPr>
          <p:spPr>
            <a:xfrm>
              <a:off x="3217" y="1692"/>
              <a:ext cx="103" cy="265"/>
            </a:xfrm>
            <a:custGeom>
              <a:avLst/>
              <a:gdLst/>
              <a:ahLst/>
              <a:cxnLst/>
              <a:rect l="l" t="t" r="r" b="b"/>
              <a:pathLst>
                <a:path w="206" h="530" extrusionOk="0">
                  <a:moveTo>
                    <a:pt x="51" y="0"/>
                  </a:moveTo>
                  <a:lnTo>
                    <a:pt x="157" y="0"/>
                  </a:lnTo>
                  <a:lnTo>
                    <a:pt x="170" y="1"/>
                  </a:lnTo>
                  <a:lnTo>
                    <a:pt x="183" y="7"/>
                  </a:lnTo>
                  <a:lnTo>
                    <a:pt x="194" y="15"/>
                  </a:lnTo>
                  <a:lnTo>
                    <a:pt x="203" y="29"/>
                  </a:lnTo>
                  <a:lnTo>
                    <a:pt x="206" y="43"/>
                  </a:lnTo>
                  <a:lnTo>
                    <a:pt x="206" y="59"/>
                  </a:lnTo>
                  <a:lnTo>
                    <a:pt x="201" y="73"/>
                  </a:lnTo>
                  <a:lnTo>
                    <a:pt x="144" y="158"/>
                  </a:lnTo>
                  <a:lnTo>
                    <a:pt x="170" y="382"/>
                  </a:lnTo>
                  <a:lnTo>
                    <a:pt x="118" y="520"/>
                  </a:lnTo>
                  <a:lnTo>
                    <a:pt x="114" y="527"/>
                  </a:lnTo>
                  <a:lnTo>
                    <a:pt x="107" y="530"/>
                  </a:lnTo>
                  <a:lnTo>
                    <a:pt x="100" y="530"/>
                  </a:lnTo>
                  <a:lnTo>
                    <a:pt x="93" y="527"/>
                  </a:lnTo>
                  <a:lnTo>
                    <a:pt x="88" y="520"/>
                  </a:lnTo>
                  <a:lnTo>
                    <a:pt x="37" y="382"/>
                  </a:lnTo>
                  <a:lnTo>
                    <a:pt x="63" y="158"/>
                  </a:lnTo>
                  <a:lnTo>
                    <a:pt x="7" y="73"/>
                  </a:lnTo>
                  <a:lnTo>
                    <a:pt x="1" y="59"/>
                  </a:lnTo>
                  <a:lnTo>
                    <a:pt x="0" y="43"/>
                  </a:lnTo>
                  <a:lnTo>
                    <a:pt x="5" y="29"/>
                  </a:lnTo>
                  <a:lnTo>
                    <a:pt x="13" y="15"/>
                  </a:lnTo>
                  <a:lnTo>
                    <a:pt x="25" y="7"/>
                  </a:lnTo>
                  <a:lnTo>
                    <a:pt x="37" y="1"/>
                  </a:lnTo>
                  <a:lnTo>
                    <a:pt x="5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1399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47"/>
          <p:cNvGrpSpPr/>
          <p:nvPr/>
        </p:nvGrpSpPr>
        <p:grpSpPr>
          <a:xfrm>
            <a:off x="5553475" y="2637711"/>
            <a:ext cx="338055" cy="376827"/>
            <a:chOff x="-1080" y="1423"/>
            <a:chExt cx="2825" cy="3149"/>
          </a:xfrm>
        </p:grpSpPr>
        <p:sp>
          <p:nvSpPr>
            <p:cNvPr id="281" name="Google Shape;281;p47"/>
            <p:cNvSpPr/>
            <p:nvPr/>
          </p:nvSpPr>
          <p:spPr>
            <a:xfrm>
              <a:off x="-1080" y="1423"/>
              <a:ext cx="2825" cy="3149"/>
            </a:xfrm>
            <a:custGeom>
              <a:avLst/>
              <a:gdLst/>
              <a:ahLst/>
              <a:cxnLst/>
              <a:rect l="l" t="t" r="r" b="b"/>
              <a:pathLst>
                <a:path w="5651" h="6299" extrusionOk="0">
                  <a:moveTo>
                    <a:pt x="4844" y="5379"/>
                  </a:moveTo>
                  <a:lnTo>
                    <a:pt x="4808" y="5385"/>
                  </a:lnTo>
                  <a:lnTo>
                    <a:pt x="4777" y="5400"/>
                  </a:lnTo>
                  <a:lnTo>
                    <a:pt x="4754" y="5425"/>
                  </a:lnTo>
                  <a:lnTo>
                    <a:pt x="4737" y="5455"/>
                  </a:lnTo>
                  <a:lnTo>
                    <a:pt x="4731" y="5492"/>
                  </a:lnTo>
                  <a:lnTo>
                    <a:pt x="4731" y="5839"/>
                  </a:lnTo>
                  <a:lnTo>
                    <a:pt x="5193" y="5379"/>
                  </a:lnTo>
                  <a:lnTo>
                    <a:pt x="4844" y="5379"/>
                  </a:lnTo>
                  <a:close/>
                  <a:moveTo>
                    <a:pt x="1668" y="1441"/>
                  </a:moveTo>
                  <a:lnTo>
                    <a:pt x="1542" y="1446"/>
                  </a:lnTo>
                  <a:lnTo>
                    <a:pt x="1417" y="1464"/>
                  </a:lnTo>
                  <a:lnTo>
                    <a:pt x="1297" y="1492"/>
                  </a:lnTo>
                  <a:lnTo>
                    <a:pt x="1182" y="1529"/>
                  </a:lnTo>
                  <a:lnTo>
                    <a:pt x="1069" y="1577"/>
                  </a:lnTo>
                  <a:lnTo>
                    <a:pt x="963" y="1632"/>
                  </a:lnTo>
                  <a:lnTo>
                    <a:pt x="862" y="1697"/>
                  </a:lnTo>
                  <a:lnTo>
                    <a:pt x="768" y="1770"/>
                  </a:lnTo>
                  <a:lnTo>
                    <a:pt x="680" y="1853"/>
                  </a:lnTo>
                  <a:lnTo>
                    <a:pt x="600" y="1941"/>
                  </a:lnTo>
                  <a:lnTo>
                    <a:pt x="527" y="2035"/>
                  </a:lnTo>
                  <a:lnTo>
                    <a:pt x="462" y="2134"/>
                  </a:lnTo>
                  <a:lnTo>
                    <a:pt x="404" y="2242"/>
                  </a:lnTo>
                  <a:lnTo>
                    <a:pt x="358" y="2353"/>
                  </a:lnTo>
                  <a:lnTo>
                    <a:pt x="320" y="2470"/>
                  </a:lnTo>
                  <a:lnTo>
                    <a:pt x="293" y="2591"/>
                  </a:lnTo>
                  <a:lnTo>
                    <a:pt x="276" y="2713"/>
                  </a:lnTo>
                  <a:lnTo>
                    <a:pt x="270" y="2842"/>
                  </a:lnTo>
                  <a:lnTo>
                    <a:pt x="276" y="2968"/>
                  </a:lnTo>
                  <a:lnTo>
                    <a:pt x="293" y="3093"/>
                  </a:lnTo>
                  <a:lnTo>
                    <a:pt x="320" y="3213"/>
                  </a:lnTo>
                  <a:lnTo>
                    <a:pt x="358" y="3328"/>
                  </a:lnTo>
                  <a:lnTo>
                    <a:pt x="404" y="3441"/>
                  </a:lnTo>
                  <a:lnTo>
                    <a:pt x="462" y="3547"/>
                  </a:lnTo>
                  <a:lnTo>
                    <a:pt x="527" y="3648"/>
                  </a:lnTo>
                  <a:lnTo>
                    <a:pt x="600" y="3742"/>
                  </a:lnTo>
                  <a:lnTo>
                    <a:pt x="680" y="3830"/>
                  </a:lnTo>
                  <a:lnTo>
                    <a:pt x="768" y="3911"/>
                  </a:lnTo>
                  <a:lnTo>
                    <a:pt x="862" y="3986"/>
                  </a:lnTo>
                  <a:lnTo>
                    <a:pt x="963" y="4049"/>
                  </a:lnTo>
                  <a:lnTo>
                    <a:pt x="1069" y="4106"/>
                  </a:lnTo>
                  <a:lnTo>
                    <a:pt x="1182" y="4154"/>
                  </a:lnTo>
                  <a:lnTo>
                    <a:pt x="1297" y="4191"/>
                  </a:lnTo>
                  <a:lnTo>
                    <a:pt x="1417" y="4219"/>
                  </a:lnTo>
                  <a:lnTo>
                    <a:pt x="1542" y="4235"/>
                  </a:lnTo>
                  <a:lnTo>
                    <a:pt x="1668" y="4240"/>
                  </a:lnTo>
                  <a:lnTo>
                    <a:pt x="1797" y="4235"/>
                  </a:lnTo>
                  <a:lnTo>
                    <a:pt x="1919" y="4219"/>
                  </a:lnTo>
                  <a:lnTo>
                    <a:pt x="2040" y="4191"/>
                  </a:lnTo>
                  <a:lnTo>
                    <a:pt x="2157" y="4154"/>
                  </a:lnTo>
                  <a:lnTo>
                    <a:pt x="2268" y="4106"/>
                  </a:lnTo>
                  <a:lnTo>
                    <a:pt x="2375" y="4049"/>
                  </a:lnTo>
                  <a:lnTo>
                    <a:pt x="2475" y="3986"/>
                  </a:lnTo>
                  <a:lnTo>
                    <a:pt x="2571" y="3911"/>
                  </a:lnTo>
                  <a:lnTo>
                    <a:pt x="2657" y="3830"/>
                  </a:lnTo>
                  <a:lnTo>
                    <a:pt x="2739" y="3742"/>
                  </a:lnTo>
                  <a:lnTo>
                    <a:pt x="2812" y="3648"/>
                  </a:lnTo>
                  <a:lnTo>
                    <a:pt x="2877" y="3547"/>
                  </a:lnTo>
                  <a:lnTo>
                    <a:pt x="2933" y="3441"/>
                  </a:lnTo>
                  <a:lnTo>
                    <a:pt x="2980" y="3328"/>
                  </a:lnTo>
                  <a:lnTo>
                    <a:pt x="3019" y="3213"/>
                  </a:lnTo>
                  <a:lnTo>
                    <a:pt x="3046" y="3093"/>
                  </a:lnTo>
                  <a:lnTo>
                    <a:pt x="3063" y="2968"/>
                  </a:lnTo>
                  <a:lnTo>
                    <a:pt x="3069" y="2842"/>
                  </a:lnTo>
                  <a:lnTo>
                    <a:pt x="3063" y="2713"/>
                  </a:lnTo>
                  <a:lnTo>
                    <a:pt x="3046" y="2591"/>
                  </a:lnTo>
                  <a:lnTo>
                    <a:pt x="3019" y="2470"/>
                  </a:lnTo>
                  <a:lnTo>
                    <a:pt x="2980" y="2353"/>
                  </a:lnTo>
                  <a:lnTo>
                    <a:pt x="2933" y="2242"/>
                  </a:lnTo>
                  <a:lnTo>
                    <a:pt x="2877" y="2134"/>
                  </a:lnTo>
                  <a:lnTo>
                    <a:pt x="2812" y="2035"/>
                  </a:lnTo>
                  <a:lnTo>
                    <a:pt x="2739" y="1941"/>
                  </a:lnTo>
                  <a:lnTo>
                    <a:pt x="2657" y="1853"/>
                  </a:lnTo>
                  <a:lnTo>
                    <a:pt x="2571" y="1770"/>
                  </a:lnTo>
                  <a:lnTo>
                    <a:pt x="2475" y="1697"/>
                  </a:lnTo>
                  <a:lnTo>
                    <a:pt x="2375" y="1632"/>
                  </a:lnTo>
                  <a:lnTo>
                    <a:pt x="2268" y="1577"/>
                  </a:lnTo>
                  <a:lnTo>
                    <a:pt x="2157" y="1529"/>
                  </a:lnTo>
                  <a:lnTo>
                    <a:pt x="2040" y="1492"/>
                  </a:lnTo>
                  <a:lnTo>
                    <a:pt x="1919" y="1464"/>
                  </a:lnTo>
                  <a:lnTo>
                    <a:pt x="1797" y="1446"/>
                  </a:lnTo>
                  <a:lnTo>
                    <a:pt x="1668" y="1441"/>
                  </a:lnTo>
                  <a:close/>
                  <a:moveTo>
                    <a:pt x="1479" y="1057"/>
                  </a:moveTo>
                  <a:lnTo>
                    <a:pt x="1479" y="1184"/>
                  </a:lnTo>
                  <a:lnTo>
                    <a:pt x="1573" y="1176"/>
                  </a:lnTo>
                  <a:lnTo>
                    <a:pt x="1668" y="1172"/>
                  </a:lnTo>
                  <a:lnTo>
                    <a:pt x="1806" y="1178"/>
                  </a:lnTo>
                  <a:lnTo>
                    <a:pt x="1942" y="1195"/>
                  </a:lnTo>
                  <a:lnTo>
                    <a:pt x="2073" y="1222"/>
                  </a:lnTo>
                  <a:lnTo>
                    <a:pt x="2201" y="1259"/>
                  </a:lnTo>
                  <a:lnTo>
                    <a:pt x="2323" y="1307"/>
                  </a:lnTo>
                  <a:lnTo>
                    <a:pt x="2440" y="1362"/>
                  </a:lnTo>
                  <a:lnTo>
                    <a:pt x="2553" y="1427"/>
                  </a:lnTo>
                  <a:lnTo>
                    <a:pt x="2661" y="1500"/>
                  </a:lnTo>
                  <a:lnTo>
                    <a:pt x="2762" y="1582"/>
                  </a:lnTo>
                  <a:lnTo>
                    <a:pt x="2856" y="1671"/>
                  </a:lnTo>
                  <a:lnTo>
                    <a:pt x="2944" y="1766"/>
                  </a:lnTo>
                  <a:lnTo>
                    <a:pt x="3749" y="1766"/>
                  </a:lnTo>
                  <a:lnTo>
                    <a:pt x="3785" y="1770"/>
                  </a:lnTo>
                  <a:lnTo>
                    <a:pt x="3818" y="1784"/>
                  </a:lnTo>
                  <a:lnTo>
                    <a:pt x="3844" y="1805"/>
                  </a:lnTo>
                  <a:lnTo>
                    <a:pt x="3865" y="1834"/>
                  </a:lnTo>
                  <a:lnTo>
                    <a:pt x="3879" y="1864"/>
                  </a:lnTo>
                  <a:lnTo>
                    <a:pt x="3885" y="1901"/>
                  </a:lnTo>
                  <a:lnTo>
                    <a:pt x="3879" y="1937"/>
                  </a:lnTo>
                  <a:lnTo>
                    <a:pt x="3865" y="1968"/>
                  </a:lnTo>
                  <a:lnTo>
                    <a:pt x="3844" y="1996"/>
                  </a:lnTo>
                  <a:lnTo>
                    <a:pt x="3818" y="2018"/>
                  </a:lnTo>
                  <a:lnTo>
                    <a:pt x="3785" y="2031"/>
                  </a:lnTo>
                  <a:lnTo>
                    <a:pt x="3749" y="2035"/>
                  </a:lnTo>
                  <a:lnTo>
                    <a:pt x="3128" y="2035"/>
                  </a:lnTo>
                  <a:lnTo>
                    <a:pt x="3182" y="2140"/>
                  </a:lnTo>
                  <a:lnTo>
                    <a:pt x="3228" y="2247"/>
                  </a:lnTo>
                  <a:lnTo>
                    <a:pt x="3266" y="2361"/>
                  </a:lnTo>
                  <a:lnTo>
                    <a:pt x="3296" y="2477"/>
                  </a:lnTo>
                  <a:lnTo>
                    <a:pt x="3319" y="2596"/>
                  </a:lnTo>
                  <a:lnTo>
                    <a:pt x="3333" y="2717"/>
                  </a:lnTo>
                  <a:lnTo>
                    <a:pt x="3750" y="2717"/>
                  </a:lnTo>
                  <a:lnTo>
                    <a:pt x="3785" y="2723"/>
                  </a:lnTo>
                  <a:lnTo>
                    <a:pt x="3818" y="2736"/>
                  </a:lnTo>
                  <a:lnTo>
                    <a:pt x="3844" y="2757"/>
                  </a:lnTo>
                  <a:lnTo>
                    <a:pt x="3865" y="2784"/>
                  </a:lnTo>
                  <a:lnTo>
                    <a:pt x="3879" y="2817"/>
                  </a:lnTo>
                  <a:lnTo>
                    <a:pt x="3885" y="2851"/>
                  </a:lnTo>
                  <a:lnTo>
                    <a:pt x="3879" y="2888"/>
                  </a:lnTo>
                  <a:lnTo>
                    <a:pt x="3865" y="2920"/>
                  </a:lnTo>
                  <a:lnTo>
                    <a:pt x="3844" y="2947"/>
                  </a:lnTo>
                  <a:lnTo>
                    <a:pt x="3818" y="2968"/>
                  </a:lnTo>
                  <a:lnTo>
                    <a:pt x="3785" y="2981"/>
                  </a:lnTo>
                  <a:lnTo>
                    <a:pt x="3750" y="2985"/>
                  </a:lnTo>
                  <a:lnTo>
                    <a:pt x="3331" y="2985"/>
                  </a:lnTo>
                  <a:lnTo>
                    <a:pt x="3316" y="3108"/>
                  </a:lnTo>
                  <a:lnTo>
                    <a:pt x="3291" y="3227"/>
                  </a:lnTo>
                  <a:lnTo>
                    <a:pt x="3260" y="3344"/>
                  </a:lnTo>
                  <a:lnTo>
                    <a:pt x="3220" y="3455"/>
                  </a:lnTo>
                  <a:lnTo>
                    <a:pt x="3172" y="3564"/>
                  </a:lnTo>
                  <a:lnTo>
                    <a:pt x="3116" y="3668"/>
                  </a:lnTo>
                  <a:lnTo>
                    <a:pt x="3750" y="3668"/>
                  </a:lnTo>
                  <a:lnTo>
                    <a:pt x="3785" y="3673"/>
                  </a:lnTo>
                  <a:lnTo>
                    <a:pt x="3818" y="3687"/>
                  </a:lnTo>
                  <a:lnTo>
                    <a:pt x="3844" y="3708"/>
                  </a:lnTo>
                  <a:lnTo>
                    <a:pt x="3865" y="3735"/>
                  </a:lnTo>
                  <a:lnTo>
                    <a:pt x="3879" y="3767"/>
                  </a:lnTo>
                  <a:lnTo>
                    <a:pt x="3885" y="3802"/>
                  </a:lnTo>
                  <a:lnTo>
                    <a:pt x="3879" y="3838"/>
                  </a:lnTo>
                  <a:lnTo>
                    <a:pt x="3865" y="3871"/>
                  </a:lnTo>
                  <a:lnTo>
                    <a:pt x="3844" y="3897"/>
                  </a:lnTo>
                  <a:lnTo>
                    <a:pt x="3818" y="3919"/>
                  </a:lnTo>
                  <a:lnTo>
                    <a:pt x="3785" y="3932"/>
                  </a:lnTo>
                  <a:lnTo>
                    <a:pt x="3750" y="3938"/>
                  </a:lnTo>
                  <a:lnTo>
                    <a:pt x="2927" y="3938"/>
                  </a:lnTo>
                  <a:lnTo>
                    <a:pt x="2839" y="4030"/>
                  </a:lnTo>
                  <a:lnTo>
                    <a:pt x="2745" y="4116"/>
                  </a:lnTo>
                  <a:lnTo>
                    <a:pt x="2645" y="4193"/>
                  </a:lnTo>
                  <a:lnTo>
                    <a:pt x="2540" y="4263"/>
                  </a:lnTo>
                  <a:lnTo>
                    <a:pt x="2429" y="4327"/>
                  </a:lnTo>
                  <a:lnTo>
                    <a:pt x="2312" y="4380"/>
                  </a:lnTo>
                  <a:lnTo>
                    <a:pt x="2191" y="4426"/>
                  </a:lnTo>
                  <a:lnTo>
                    <a:pt x="2065" y="4463"/>
                  </a:lnTo>
                  <a:lnTo>
                    <a:pt x="1937" y="4488"/>
                  </a:lnTo>
                  <a:lnTo>
                    <a:pt x="1804" y="4505"/>
                  </a:lnTo>
                  <a:lnTo>
                    <a:pt x="1668" y="4511"/>
                  </a:lnTo>
                  <a:lnTo>
                    <a:pt x="1573" y="4507"/>
                  </a:lnTo>
                  <a:lnTo>
                    <a:pt x="1479" y="4499"/>
                  </a:lnTo>
                  <a:lnTo>
                    <a:pt x="1479" y="5915"/>
                  </a:lnTo>
                  <a:lnTo>
                    <a:pt x="1484" y="5952"/>
                  </a:lnTo>
                  <a:lnTo>
                    <a:pt x="1502" y="5982"/>
                  </a:lnTo>
                  <a:lnTo>
                    <a:pt x="1525" y="6007"/>
                  </a:lnTo>
                  <a:lnTo>
                    <a:pt x="1557" y="6023"/>
                  </a:lnTo>
                  <a:lnTo>
                    <a:pt x="1592" y="6028"/>
                  </a:lnTo>
                  <a:lnTo>
                    <a:pt x="4463" y="6028"/>
                  </a:lnTo>
                  <a:lnTo>
                    <a:pt x="4463" y="5490"/>
                  </a:lnTo>
                  <a:lnTo>
                    <a:pt x="4467" y="5429"/>
                  </a:lnTo>
                  <a:lnTo>
                    <a:pt x="4482" y="5371"/>
                  </a:lnTo>
                  <a:lnTo>
                    <a:pt x="4505" y="5316"/>
                  </a:lnTo>
                  <a:lnTo>
                    <a:pt x="4536" y="5266"/>
                  </a:lnTo>
                  <a:lnTo>
                    <a:pt x="4574" y="5222"/>
                  </a:lnTo>
                  <a:lnTo>
                    <a:pt x="4618" y="5183"/>
                  </a:lnTo>
                  <a:lnTo>
                    <a:pt x="4670" y="5153"/>
                  </a:lnTo>
                  <a:lnTo>
                    <a:pt x="4724" y="5128"/>
                  </a:lnTo>
                  <a:lnTo>
                    <a:pt x="4783" y="5114"/>
                  </a:lnTo>
                  <a:lnTo>
                    <a:pt x="4844" y="5109"/>
                  </a:lnTo>
                  <a:lnTo>
                    <a:pt x="5382" y="5109"/>
                  </a:lnTo>
                  <a:lnTo>
                    <a:pt x="5382" y="1057"/>
                  </a:lnTo>
                  <a:lnTo>
                    <a:pt x="1479" y="1057"/>
                  </a:lnTo>
                  <a:close/>
                  <a:moveTo>
                    <a:pt x="1592" y="270"/>
                  </a:moveTo>
                  <a:lnTo>
                    <a:pt x="1557" y="276"/>
                  </a:lnTo>
                  <a:lnTo>
                    <a:pt x="1525" y="291"/>
                  </a:lnTo>
                  <a:lnTo>
                    <a:pt x="1502" y="316"/>
                  </a:lnTo>
                  <a:lnTo>
                    <a:pt x="1484" y="346"/>
                  </a:lnTo>
                  <a:lnTo>
                    <a:pt x="1479" y="383"/>
                  </a:lnTo>
                  <a:lnTo>
                    <a:pt x="1479" y="787"/>
                  </a:lnTo>
                  <a:lnTo>
                    <a:pt x="5382" y="787"/>
                  </a:lnTo>
                  <a:lnTo>
                    <a:pt x="5382" y="383"/>
                  </a:lnTo>
                  <a:lnTo>
                    <a:pt x="5377" y="346"/>
                  </a:lnTo>
                  <a:lnTo>
                    <a:pt x="5359" y="316"/>
                  </a:lnTo>
                  <a:lnTo>
                    <a:pt x="5336" y="291"/>
                  </a:lnTo>
                  <a:lnTo>
                    <a:pt x="5306" y="276"/>
                  </a:lnTo>
                  <a:lnTo>
                    <a:pt x="5269" y="270"/>
                  </a:lnTo>
                  <a:lnTo>
                    <a:pt x="1592" y="270"/>
                  </a:lnTo>
                  <a:close/>
                  <a:moveTo>
                    <a:pt x="1592" y="0"/>
                  </a:moveTo>
                  <a:lnTo>
                    <a:pt x="5269" y="0"/>
                  </a:lnTo>
                  <a:lnTo>
                    <a:pt x="5331" y="5"/>
                  </a:lnTo>
                  <a:lnTo>
                    <a:pt x="5390" y="21"/>
                  </a:lnTo>
                  <a:lnTo>
                    <a:pt x="5444" y="44"/>
                  </a:lnTo>
                  <a:lnTo>
                    <a:pt x="5495" y="74"/>
                  </a:lnTo>
                  <a:lnTo>
                    <a:pt x="5539" y="113"/>
                  </a:lnTo>
                  <a:lnTo>
                    <a:pt x="5578" y="157"/>
                  </a:lnTo>
                  <a:lnTo>
                    <a:pt x="5608" y="207"/>
                  </a:lnTo>
                  <a:lnTo>
                    <a:pt x="5631" y="262"/>
                  </a:lnTo>
                  <a:lnTo>
                    <a:pt x="5647" y="320"/>
                  </a:lnTo>
                  <a:lnTo>
                    <a:pt x="5651" y="383"/>
                  </a:lnTo>
                  <a:lnTo>
                    <a:pt x="5651" y="5243"/>
                  </a:lnTo>
                  <a:lnTo>
                    <a:pt x="5647" y="5279"/>
                  </a:lnTo>
                  <a:lnTo>
                    <a:pt x="5633" y="5310"/>
                  </a:lnTo>
                  <a:lnTo>
                    <a:pt x="5612" y="5339"/>
                  </a:lnTo>
                  <a:lnTo>
                    <a:pt x="4693" y="6258"/>
                  </a:lnTo>
                  <a:lnTo>
                    <a:pt x="4664" y="6280"/>
                  </a:lnTo>
                  <a:lnTo>
                    <a:pt x="4632" y="6293"/>
                  </a:lnTo>
                  <a:lnTo>
                    <a:pt x="4597" y="6299"/>
                  </a:lnTo>
                  <a:lnTo>
                    <a:pt x="1592" y="6299"/>
                  </a:lnTo>
                  <a:lnTo>
                    <a:pt x="1530" y="6293"/>
                  </a:lnTo>
                  <a:lnTo>
                    <a:pt x="1471" y="6278"/>
                  </a:lnTo>
                  <a:lnTo>
                    <a:pt x="1417" y="6255"/>
                  </a:lnTo>
                  <a:lnTo>
                    <a:pt x="1368" y="6224"/>
                  </a:lnTo>
                  <a:lnTo>
                    <a:pt x="1322" y="6186"/>
                  </a:lnTo>
                  <a:lnTo>
                    <a:pt x="1283" y="6142"/>
                  </a:lnTo>
                  <a:lnTo>
                    <a:pt x="1253" y="6092"/>
                  </a:lnTo>
                  <a:lnTo>
                    <a:pt x="1230" y="6036"/>
                  </a:lnTo>
                  <a:lnTo>
                    <a:pt x="1216" y="5979"/>
                  </a:lnTo>
                  <a:lnTo>
                    <a:pt x="1211" y="5915"/>
                  </a:lnTo>
                  <a:lnTo>
                    <a:pt x="1211" y="4446"/>
                  </a:lnTo>
                  <a:lnTo>
                    <a:pt x="1082" y="4403"/>
                  </a:lnTo>
                  <a:lnTo>
                    <a:pt x="958" y="4352"/>
                  </a:lnTo>
                  <a:lnTo>
                    <a:pt x="839" y="4288"/>
                  </a:lnTo>
                  <a:lnTo>
                    <a:pt x="728" y="4217"/>
                  </a:lnTo>
                  <a:lnTo>
                    <a:pt x="621" y="4139"/>
                  </a:lnTo>
                  <a:lnTo>
                    <a:pt x="521" y="4051"/>
                  </a:lnTo>
                  <a:lnTo>
                    <a:pt x="429" y="3957"/>
                  </a:lnTo>
                  <a:lnTo>
                    <a:pt x="345" y="3853"/>
                  </a:lnTo>
                  <a:lnTo>
                    <a:pt x="268" y="3746"/>
                  </a:lnTo>
                  <a:lnTo>
                    <a:pt x="199" y="3631"/>
                  </a:lnTo>
                  <a:lnTo>
                    <a:pt x="142" y="3510"/>
                  </a:lnTo>
                  <a:lnTo>
                    <a:pt x="92" y="3386"/>
                  </a:lnTo>
                  <a:lnTo>
                    <a:pt x="52" y="3255"/>
                  </a:lnTo>
                  <a:lnTo>
                    <a:pt x="25" y="3121"/>
                  </a:lnTo>
                  <a:lnTo>
                    <a:pt x="8" y="2983"/>
                  </a:lnTo>
                  <a:lnTo>
                    <a:pt x="0" y="2842"/>
                  </a:lnTo>
                  <a:lnTo>
                    <a:pt x="8" y="2700"/>
                  </a:lnTo>
                  <a:lnTo>
                    <a:pt x="25" y="2562"/>
                  </a:lnTo>
                  <a:lnTo>
                    <a:pt x="52" y="2428"/>
                  </a:lnTo>
                  <a:lnTo>
                    <a:pt x="92" y="2297"/>
                  </a:lnTo>
                  <a:lnTo>
                    <a:pt x="142" y="2173"/>
                  </a:lnTo>
                  <a:lnTo>
                    <a:pt x="199" y="2052"/>
                  </a:lnTo>
                  <a:lnTo>
                    <a:pt x="268" y="1937"/>
                  </a:lnTo>
                  <a:lnTo>
                    <a:pt x="345" y="1828"/>
                  </a:lnTo>
                  <a:lnTo>
                    <a:pt x="429" y="1726"/>
                  </a:lnTo>
                  <a:lnTo>
                    <a:pt x="521" y="1632"/>
                  </a:lnTo>
                  <a:lnTo>
                    <a:pt x="621" y="1544"/>
                  </a:lnTo>
                  <a:lnTo>
                    <a:pt x="728" y="1464"/>
                  </a:lnTo>
                  <a:lnTo>
                    <a:pt x="839" y="1393"/>
                  </a:lnTo>
                  <a:lnTo>
                    <a:pt x="958" y="1331"/>
                  </a:lnTo>
                  <a:lnTo>
                    <a:pt x="1082" y="1280"/>
                  </a:lnTo>
                  <a:lnTo>
                    <a:pt x="1211" y="1238"/>
                  </a:lnTo>
                  <a:lnTo>
                    <a:pt x="1211" y="383"/>
                  </a:lnTo>
                  <a:lnTo>
                    <a:pt x="1216" y="320"/>
                  </a:lnTo>
                  <a:lnTo>
                    <a:pt x="1230" y="262"/>
                  </a:lnTo>
                  <a:lnTo>
                    <a:pt x="1253" y="207"/>
                  </a:lnTo>
                  <a:lnTo>
                    <a:pt x="1283" y="157"/>
                  </a:lnTo>
                  <a:lnTo>
                    <a:pt x="1322" y="113"/>
                  </a:lnTo>
                  <a:lnTo>
                    <a:pt x="1368" y="74"/>
                  </a:lnTo>
                  <a:lnTo>
                    <a:pt x="1417" y="44"/>
                  </a:lnTo>
                  <a:lnTo>
                    <a:pt x="1471" y="21"/>
                  </a:lnTo>
                  <a:lnTo>
                    <a:pt x="1530" y="5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7"/>
            <p:cNvSpPr/>
            <p:nvPr/>
          </p:nvSpPr>
          <p:spPr>
            <a:xfrm>
              <a:off x="992" y="2306"/>
              <a:ext cx="357" cy="134"/>
            </a:xfrm>
            <a:custGeom>
              <a:avLst/>
              <a:gdLst/>
              <a:ahLst/>
              <a:cxnLst/>
              <a:rect l="l" t="t" r="r" b="b"/>
              <a:pathLst>
                <a:path w="715" h="269" extrusionOk="0">
                  <a:moveTo>
                    <a:pt x="134" y="0"/>
                  </a:moveTo>
                  <a:lnTo>
                    <a:pt x="581" y="0"/>
                  </a:lnTo>
                  <a:lnTo>
                    <a:pt x="617" y="4"/>
                  </a:lnTo>
                  <a:lnTo>
                    <a:pt x="649" y="18"/>
                  </a:lnTo>
                  <a:lnTo>
                    <a:pt x="676" y="39"/>
                  </a:lnTo>
                  <a:lnTo>
                    <a:pt x="697" y="68"/>
                  </a:lnTo>
                  <a:lnTo>
                    <a:pt x="711" y="98"/>
                  </a:lnTo>
                  <a:lnTo>
                    <a:pt x="715" y="135"/>
                  </a:lnTo>
                  <a:lnTo>
                    <a:pt x="711" y="171"/>
                  </a:lnTo>
                  <a:lnTo>
                    <a:pt x="697" y="202"/>
                  </a:lnTo>
                  <a:lnTo>
                    <a:pt x="676" y="230"/>
                  </a:lnTo>
                  <a:lnTo>
                    <a:pt x="649" y="252"/>
                  </a:lnTo>
                  <a:lnTo>
                    <a:pt x="617" y="265"/>
                  </a:lnTo>
                  <a:lnTo>
                    <a:pt x="581" y="269"/>
                  </a:lnTo>
                  <a:lnTo>
                    <a:pt x="134" y="269"/>
                  </a:lnTo>
                  <a:lnTo>
                    <a:pt x="100" y="265"/>
                  </a:lnTo>
                  <a:lnTo>
                    <a:pt x="67" y="252"/>
                  </a:lnTo>
                  <a:lnTo>
                    <a:pt x="40" y="230"/>
                  </a:lnTo>
                  <a:lnTo>
                    <a:pt x="19" y="202"/>
                  </a:lnTo>
                  <a:lnTo>
                    <a:pt x="6" y="171"/>
                  </a:lnTo>
                  <a:lnTo>
                    <a:pt x="0" y="135"/>
                  </a:lnTo>
                  <a:lnTo>
                    <a:pt x="6" y="98"/>
                  </a:lnTo>
                  <a:lnTo>
                    <a:pt x="19" y="68"/>
                  </a:lnTo>
                  <a:lnTo>
                    <a:pt x="40" y="39"/>
                  </a:lnTo>
                  <a:lnTo>
                    <a:pt x="67" y="18"/>
                  </a:lnTo>
                  <a:lnTo>
                    <a:pt x="100" y="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7"/>
            <p:cNvSpPr/>
            <p:nvPr/>
          </p:nvSpPr>
          <p:spPr>
            <a:xfrm>
              <a:off x="992" y="2781"/>
              <a:ext cx="357" cy="135"/>
            </a:xfrm>
            <a:custGeom>
              <a:avLst/>
              <a:gdLst/>
              <a:ahLst/>
              <a:cxnLst/>
              <a:rect l="l" t="t" r="r" b="b"/>
              <a:pathLst>
                <a:path w="715" h="268" extrusionOk="0">
                  <a:moveTo>
                    <a:pt x="134" y="0"/>
                  </a:moveTo>
                  <a:lnTo>
                    <a:pt x="581" y="0"/>
                  </a:lnTo>
                  <a:lnTo>
                    <a:pt x="617" y="6"/>
                  </a:lnTo>
                  <a:lnTo>
                    <a:pt x="649" y="19"/>
                  </a:lnTo>
                  <a:lnTo>
                    <a:pt x="676" y="40"/>
                  </a:lnTo>
                  <a:lnTo>
                    <a:pt x="697" y="67"/>
                  </a:lnTo>
                  <a:lnTo>
                    <a:pt x="711" y="100"/>
                  </a:lnTo>
                  <a:lnTo>
                    <a:pt x="715" y="134"/>
                  </a:lnTo>
                  <a:lnTo>
                    <a:pt x="711" y="171"/>
                  </a:lnTo>
                  <a:lnTo>
                    <a:pt x="697" y="203"/>
                  </a:lnTo>
                  <a:lnTo>
                    <a:pt x="676" y="230"/>
                  </a:lnTo>
                  <a:lnTo>
                    <a:pt x="649" y="251"/>
                  </a:lnTo>
                  <a:lnTo>
                    <a:pt x="617" y="264"/>
                  </a:lnTo>
                  <a:lnTo>
                    <a:pt x="581" y="268"/>
                  </a:lnTo>
                  <a:lnTo>
                    <a:pt x="134" y="268"/>
                  </a:lnTo>
                  <a:lnTo>
                    <a:pt x="100" y="264"/>
                  </a:lnTo>
                  <a:lnTo>
                    <a:pt x="67" y="251"/>
                  </a:lnTo>
                  <a:lnTo>
                    <a:pt x="40" y="230"/>
                  </a:lnTo>
                  <a:lnTo>
                    <a:pt x="19" y="203"/>
                  </a:lnTo>
                  <a:lnTo>
                    <a:pt x="6" y="171"/>
                  </a:lnTo>
                  <a:lnTo>
                    <a:pt x="0" y="134"/>
                  </a:lnTo>
                  <a:lnTo>
                    <a:pt x="6" y="100"/>
                  </a:lnTo>
                  <a:lnTo>
                    <a:pt x="19" y="67"/>
                  </a:lnTo>
                  <a:lnTo>
                    <a:pt x="40" y="40"/>
                  </a:lnTo>
                  <a:lnTo>
                    <a:pt x="67" y="19"/>
                  </a:lnTo>
                  <a:lnTo>
                    <a:pt x="100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7"/>
            <p:cNvSpPr/>
            <p:nvPr/>
          </p:nvSpPr>
          <p:spPr>
            <a:xfrm>
              <a:off x="992" y="3257"/>
              <a:ext cx="357" cy="135"/>
            </a:xfrm>
            <a:custGeom>
              <a:avLst/>
              <a:gdLst/>
              <a:ahLst/>
              <a:cxnLst/>
              <a:rect l="l" t="t" r="r" b="b"/>
              <a:pathLst>
                <a:path w="715" h="270" extrusionOk="0">
                  <a:moveTo>
                    <a:pt x="134" y="0"/>
                  </a:moveTo>
                  <a:lnTo>
                    <a:pt x="581" y="0"/>
                  </a:lnTo>
                  <a:lnTo>
                    <a:pt x="617" y="5"/>
                  </a:lnTo>
                  <a:lnTo>
                    <a:pt x="649" y="19"/>
                  </a:lnTo>
                  <a:lnTo>
                    <a:pt x="676" y="40"/>
                  </a:lnTo>
                  <a:lnTo>
                    <a:pt x="697" y="67"/>
                  </a:lnTo>
                  <a:lnTo>
                    <a:pt x="711" y="99"/>
                  </a:lnTo>
                  <a:lnTo>
                    <a:pt x="715" y="134"/>
                  </a:lnTo>
                  <a:lnTo>
                    <a:pt x="711" y="170"/>
                  </a:lnTo>
                  <a:lnTo>
                    <a:pt x="697" y="203"/>
                  </a:lnTo>
                  <a:lnTo>
                    <a:pt x="676" y="229"/>
                  </a:lnTo>
                  <a:lnTo>
                    <a:pt x="649" y="251"/>
                  </a:lnTo>
                  <a:lnTo>
                    <a:pt x="617" y="264"/>
                  </a:lnTo>
                  <a:lnTo>
                    <a:pt x="581" y="270"/>
                  </a:lnTo>
                  <a:lnTo>
                    <a:pt x="134" y="270"/>
                  </a:lnTo>
                  <a:lnTo>
                    <a:pt x="100" y="264"/>
                  </a:lnTo>
                  <a:lnTo>
                    <a:pt x="67" y="251"/>
                  </a:lnTo>
                  <a:lnTo>
                    <a:pt x="40" y="229"/>
                  </a:lnTo>
                  <a:lnTo>
                    <a:pt x="19" y="203"/>
                  </a:lnTo>
                  <a:lnTo>
                    <a:pt x="6" y="170"/>
                  </a:lnTo>
                  <a:lnTo>
                    <a:pt x="0" y="134"/>
                  </a:lnTo>
                  <a:lnTo>
                    <a:pt x="6" y="99"/>
                  </a:lnTo>
                  <a:lnTo>
                    <a:pt x="19" y="67"/>
                  </a:lnTo>
                  <a:lnTo>
                    <a:pt x="40" y="40"/>
                  </a:lnTo>
                  <a:lnTo>
                    <a:pt x="67" y="19"/>
                  </a:lnTo>
                  <a:lnTo>
                    <a:pt x="100" y="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7"/>
            <p:cNvSpPr/>
            <p:nvPr/>
          </p:nvSpPr>
          <p:spPr>
            <a:xfrm>
              <a:off x="586" y="3732"/>
              <a:ext cx="763" cy="135"/>
            </a:xfrm>
            <a:custGeom>
              <a:avLst/>
              <a:gdLst/>
              <a:ahLst/>
              <a:cxnLst/>
              <a:rect l="l" t="t" r="r" b="b"/>
              <a:pathLst>
                <a:path w="1525" h="270" extrusionOk="0">
                  <a:moveTo>
                    <a:pt x="134" y="0"/>
                  </a:moveTo>
                  <a:lnTo>
                    <a:pt x="1391" y="0"/>
                  </a:lnTo>
                  <a:lnTo>
                    <a:pt x="1427" y="6"/>
                  </a:lnTo>
                  <a:lnTo>
                    <a:pt x="1459" y="19"/>
                  </a:lnTo>
                  <a:lnTo>
                    <a:pt x="1486" y="40"/>
                  </a:lnTo>
                  <a:lnTo>
                    <a:pt x="1507" y="67"/>
                  </a:lnTo>
                  <a:lnTo>
                    <a:pt x="1521" y="100"/>
                  </a:lnTo>
                  <a:lnTo>
                    <a:pt x="1525" y="136"/>
                  </a:lnTo>
                  <a:lnTo>
                    <a:pt x="1521" y="171"/>
                  </a:lnTo>
                  <a:lnTo>
                    <a:pt x="1507" y="203"/>
                  </a:lnTo>
                  <a:lnTo>
                    <a:pt x="1486" y="230"/>
                  </a:lnTo>
                  <a:lnTo>
                    <a:pt x="1459" y="251"/>
                  </a:lnTo>
                  <a:lnTo>
                    <a:pt x="1427" y="264"/>
                  </a:lnTo>
                  <a:lnTo>
                    <a:pt x="1391" y="270"/>
                  </a:lnTo>
                  <a:lnTo>
                    <a:pt x="134" y="270"/>
                  </a:lnTo>
                  <a:lnTo>
                    <a:pt x="98" y="264"/>
                  </a:lnTo>
                  <a:lnTo>
                    <a:pt x="65" y="251"/>
                  </a:lnTo>
                  <a:lnTo>
                    <a:pt x="38" y="230"/>
                  </a:lnTo>
                  <a:lnTo>
                    <a:pt x="17" y="203"/>
                  </a:lnTo>
                  <a:lnTo>
                    <a:pt x="4" y="171"/>
                  </a:lnTo>
                  <a:lnTo>
                    <a:pt x="0" y="136"/>
                  </a:lnTo>
                  <a:lnTo>
                    <a:pt x="4" y="100"/>
                  </a:lnTo>
                  <a:lnTo>
                    <a:pt x="17" y="67"/>
                  </a:lnTo>
                  <a:lnTo>
                    <a:pt x="38" y="40"/>
                  </a:lnTo>
                  <a:lnTo>
                    <a:pt x="65" y="19"/>
                  </a:lnTo>
                  <a:lnTo>
                    <a:pt x="98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7"/>
            <p:cNvSpPr/>
            <p:nvPr/>
          </p:nvSpPr>
          <p:spPr>
            <a:xfrm>
              <a:off x="-801" y="2388"/>
              <a:ext cx="1112" cy="911"/>
            </a:xfrm>
            <a:custGeom>
              <a:avLst/>
              <a:gdLst/>
              <a:ahLst/>
              <a:cxnLst/>
              <a:rect l="l" t="t" r="r" b="b"/>
              <a:pathLst>
                <a:path w="2224" h="1823" extrusionOk="0">
                  <a:moveTo>
                    <a:pt x="1826" y="284"/>
                  </a:moveTo>
                  <a:lnTo>
                    <a:pt x="895" y="1215"/>
                  </a:lnTo>
                  <a:lnTo>
                    <a:pt x="866" y="1238"/>
                  </a:lnTo>
                  <a:lnTo>
                    <a:pt x="836" y="1250"/>
                  </a:lnTo>
                  <a:lnTo>
                    <a:pt x="801" y="1256"/>
                  </a:lnTo>
                  <a:lnTo>
                    <a:pt x="767" y="1250"/>
                  </a:lnTo>
                  <a:lnTo>
                    <a:pt x="734" y="1238"/>
                  </a:lnTo>
                  <a:lnTo>
                    <a:pt x="705" y="1215"/>
                  </a:lnTo>
                  <a:lnTo>
                    <a:pt x="397" y="907"/>
                  </a:lnTo>
                  <a:lnTo>
                    <a:pt x="284" y="1022"/>
                  </a:lnTo>
                  <a:lnTo>
                    <a:pt x="801" y="1539"/>
                  </a:lnTo>
                  <a:lnTo>
                    <a:pt x="1941" y="399"/>
                  </a:lnTo>
                  <a:lnTo>
                    <a:pt x="1826" y="284"/>
                  </a:lnTo>
                  <a:close/>
                  <a:moveTo>
                    <a:pt x="1826" y="0"/>
                  </a:moveTo>
                  <a:lnTo>
                    <a:pt x="1872" y="6"/>
                  </a:lnTo>
                  <a:lnTo>
                    <a:pt x="1916" y="20"/>
                  </a:lnTo>
                  <a:lnTo>
                    <a:pt x="1956" y="41"/>
                  </a:lnTo>
                  <a:lnTo>
                    <a:pt x="1991" y="69"/>
                  </a:lnTo>
                  <a:lnTo>
                    <a:pt x="2155" y="234"/>
                  </a:lnTo>
                  <a:lnTo>
                    <a:pt x="2186" y="271"/>
                  </a:lnTo>
                  <a:lnTo>
                    <a:pt x="2207" y="311"/>
                  </a:lnTo>
                  <a:lnTo>
                    <a:pt x="2220" y="355"/>
                  </a:lnTo>
                  <a:lnTo>
                    <a:pt x="2224" y="399"/>
                  </a:lnTo>
                  <a:lnTo>
                    <a:pt x="2220" y="445"/>
                  </a:lnTo>
                  <a:lnTo>
                    <a:pt x="2207" y="487"/>
                  </a:lnTo>
                  <a:lnTo>
                    <a:pt x="2186" y="527"/>
                  </a:lnTo>
                  <a:lnTo>
                    <a:pt x="2155" y="564"/>
                  </a:lnTo>
                  <a:lnTo>
                    <a:pt x="966" y="1756"/>
                  </a:lnTo>
                  <a:lnTo>
                    <a:pt x="929" y="1784"/>
                  </a:lnTo>
                  <a:lnTo>
                    <a:pt x="889" y="1806"/>
                  </a:lnTo>
                  <a:lnTo>
                    <a:pt x="847" y="1819"/>
                  </a:lnTo>
                  <a:lnTo>
                    <a:pt x="801" y="1823"/>
                  </a:lnTo>
                  <a:lnTo>
                    <a:pt x="755" y="1819"/>
                  </a:lnTo>
                  <a:lnTo>
                    <a:pt x="711" y="1806"/>
                  </a:lnTo>
                  <a:lnTo>
                    <a:pt x="671" y="1784"/>
                  </a:lnTo>
                  <a:lnTo>
                    <a:pt x="634" y="1754"/>
                  </a:lnTo>
                  <a:lnTo>
                    <a:pt x="67" y="1187"/>
                  </a:lnTo>
                  <a:lnTo>
                    <a:pt x="39" y="1150"/>
                  </a:lnTo>
                  <a:lnTo>
                    <a:pt x="18" y="1110"/>
                  </a:lnTo>
                  <a:lnTo>
                    <a:pt x="4" y="1066"/>
                  </a:lnTo>
                  <a:lnTo>
                    <a:pt x="0" y="1022"/>
                  </a:lnTo>
                  <a:lnTo>
                    <a:pt x="4" y="978"/>
                  </a:lnTo>
                  <a:lnTo>
                    <a:pt x="18" y="934"/>
                  </a:lnTo>
                  <a:lnTo>
                    <a:pt x="39" y="893"/>
                  </a:lnTo>
                  <a:lnTo>
                    <a:pt x="67" y="857"/>
                  </a:lnTo>
                  <a:lnTo>
                    <a:pt x="232" y="692"/>
                  </a:lnTo>
                  <a:lnTo>
                    <a:pt x="269" y="663"/>
                  </a:lnTo>
                  <a:lnTo>
                    <a:pt x="309" y="642"/>
                  </a:lnTo>
                  <a:lnTo>
                    <a:pt x="351" y="629"/>
                  </a:lnTo>
                  <a:lnTo>
                    <a:pt x="397" y="623"/>
                  </a:lnTo>
                  <a:lnTo>
                    <a:pt x="443" y="629"/>
                  </a:lnTo>
                  <a:lnTo>
                    <a:pt x="487" y="642"/>
                  </a:lnTo>
                  <a:lnTo>
                    <a:pt x="527" y="663"/>
                  </a:lnTo>
                  <a:lnTo>
                    <a:pt x="564" y="692"/>
                  </a:lnTo>
                  <a:lnTo>
                    <a:pt x="801" y="930"/>
                  </a:lnTo>
                  <a:lnTo>
                    <a:pt x="1661" y="69"/>
                  </a:lnTo>
                  <a:lnTo>
                    <a:pt x="1696" y="41"/>
                  </a:lnTo>
                  <a:lnTo>
                    <a:pt x="1736" y="20"/>
                  </a:lnTo>
                  <a:lnTo>
                    <a:pt x="1780" y="6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rgbClr val="0E8C7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47"/>
          <p:cNvGrpSpPr/>
          <p:nvPr/>
        </p:nvGrpSpPr>
        <p:grpSpPr>
          <a:xfrm>
            <a:off x="5552960" y="3739562"/>
            <a:ext cx="414419" cy="475108"/>
            <a:chOff x="1685" y="790"/>
            <a:chExt cx="2390" cy="2740"/>
          </a:xfrm>
        </p:grpSpPr>
        <p:sp>
          <p:nvSpPr>
            <p:cNvPr id="288" name="Google Shape;288;p47"/>
            <p:cNvSpPr/>
            <p:nvPr/>
          </p:nvSpPr>
          <p:spPr>
            <a:xfrm>
              <a:off x="2853" y="2221"/>
              <a:ext cx="1222" cy="1309"/>
            </a:xfrm>
            <a:custGeom>
              <a:avLst/>
              <a:gdLst/>
              <a:ahLst/>
              <a:cxnLst/>
              <a:rect l="l" t="t" r="r" b="b"/>
              <a:pathLst>
                <a:path w="2444" h="2617" extrusionOk="0">
                  <a:moveTo>
                    <a:pt x="1856" y="557"/>
                  </a:moveTo>
                  <a:lnTo>
                    <a:pt x="1801" y="512"/>
                  </a:lnTo>
                  <a:lnTo>
                    <a:pt x="1744" y="474"/>
                  </a:lnTo>
                  <a:lnTo>
                    <a:pt x="1686" y="440"/>
                  </a:lnTo>
                  <a:lnTo>
                    <a:pt x="1623" y="410"/>
                  </a:lnTo>
                  <a:lnTo>
                    <a:pt x="1556" y="384"/>
                  </a:lnTo>
                  <a:lnTo>
                    <a:pt x="1541" y="312"/>
                  </a:lnTo>
                  <a:lnTo>
                    <a:pt x="1530" y="251"/>
                  </a:lnTo>
                  <a:lnTo>
                    <a:pt x="1518" y="198"/>
                  </a:lnTo>
                  <a:lnTo>
                    <a:pt x="1508" y="153"/>
                  </a:lnTo>
                  <a:lnTo>
                    <a:pt x="1496" y="115"/>
                  </a:lnTo>
                  <a:lnTo>
                    <a:pt x="1485" y="85"/>
                  </a:lnTo>
                  <a:lnTo>
                    <a:pt x="1471" y="60"/>
                  </a:lnTo>
                  <a:lnTo>
                    <a:pt x="1456" y="40"/>
                  </a:lnTo>
                  <a:lnTo>
                    <a:pt x="1438" y="25"/>
                  </a:lnTo>
                  <a:lnTo>
                    <a:pt x="1416" y="15"/>
                  </a:lnTo>
                  <a:lnTo>
                    <a:pt x="1388" y="7"/>
                  </a:lnTo>
                  <a:lnTo>
                    <a:pt x="1357" y="3"/>
                  </a:lnTo>
                  <a:lnTo>
                    <a:pt x="1318" y="0"/>
                  </a:lnTo>
                  <a:lnTo>
                    <a:pt x="1273" y="0"/>
                  </a:lnTo>
                  <a:lnTo>
                    <a:pt x="1220" y="0"/>
                  </a:lnTo>
                  <a:lnTo>
                    <a:pt x="1160" y="2"/>
                  </a:lnTo>
                  <a:lnTo>
                    <a:pt x="1090" y="2"/>
                  </a:lnTo>
                  <a:lnTo>
                    <a:pt x="1055" y="5"/>
                  </a:lnTo>
                  <a:lnTo>
                    <a:pt x="1025" y="13"/>
                  </a:lnTo>
                  <a:lnTo>
                    <a:pt x="1000" y="28"/>
                  </a:lnTo>
                  <a:lnTo>
                    <a:pt x="980" y="48"/>
                  </a:lnTo>
                  <a:lnTo>
                    <a:pt x="964" y="75"/>
                  </a:lnTo>
                  <a:lnTo>
                    <a:pt x="950" y="105"/>
                  </a:lnTo>
                  <a:lnTo>
                    <a:pt x="939" y="140"/>
                  </a:lnTo>
                  <a:lnTo>
                    <a:pt x="927" y="179"/>
                  </a:lnTo>
                  <a:lnTo>
                    <a:pt x="919" y="224"/>
                  </a:lnTo>
                  <a:lnTo>
                    <a:pt x="909" y="274"/>
                  </a:lnTo>
                  <a:lnTo>
                    <a:pt x="899" y="326"/>
                  </a:lnTo>
                  <a:lnTo>
                    <a:pt x="887" y="384"/>
                  </a:lnTo>
                  <a:lnTo>
                    <a:pt x="807" y="415"/>
                  </a:lnTo>
                  <a:lnTo>
                    <a:pt x="729" y="455"/>
                  </a:lnTo>
                  <a:lnTo>
                    <a:pt x="656" y="504"/>
                  </a:lnTo>
                  <a:lnTo>
                    <a:pt x="587" y="557"/>
                  </a:lnTo>
                  <a:lnTo>
                    <a:pt x="521" y="535"/>
                  </a:lnTo>
                  <a:lnTo>
                    <a:pt x="464" y="517"/>
                  </a:lnTo>
                  <a:lnTo>
                    <a:pt x="414" y="500"/>
                  </a:lnTo>
                  <a:lnTo>
                    <a:pt x="371" y="487"/>
                  </a:lnTo>
                  <a:lnTo>
                    <a:pt x="334" y="477"/>
                  </a:lnTo>
                  <a:lnTo>
                    <a:pt x="301" y="470"/>
                  </a:lnTo>
                  <a:lnTo>
                    <a:pt x="273" y="467"/>
                  </a:lnTo>
                  <a:lnTo>
                    <a:pt x="249" y="469"/>
                  </a:lnTo>
                  <a:lnTo>
                    <a:pt x="226" y="475"/>
                  </a:lnTo>
                  <a:lnTo>
                    <a:pt x="206" y="485"/>
                  </a:lnTo>
                  <a:lnTo>
                    <a:pt x="188" y="500"/>
                  </a:lnTo>
                  <a:lnTo>
                    <a:pt x="170" y="522"/>
                  </a:lnTo>
                  <a:lnTo>
                    <a:pt x="151" y="548"/>
                  </a:lnTo>
                  <a:lnTo>
                    <a:pt x="130" y="580"/>
                  </a:lnTo>
                  <a:lnTo>
                    <a:pt x="108" y="617"/>
                  </a:lnTo>
                  <a:lnTo>
                    <a:pt x="83" y="661"/>
                  </a:lnTo>
                  <a:lnTo>
                    <a:pt x="55" y="711"/>
                  </a:lnTo>
                  <a:lnTo>
                    <a:pt x="21" y="769"/>
                  </a:lnTo>
                  <a:lnTo>
                    <a:pt x="6" y="803"/>
                  </a:lnTo>
                  <a:lnTo>
                    <a:pt x="0" y="833"/>
                  </a:lnTo>
                  <a:lnTo>
                    <a:pt x="1" y="861"/>
                  </a:lnTo>
                  <a:lnTo>
                    <a:pt x="8" y="889"/>
                  </a:lnTo>
                  <a:lnTo>
                    <a:pt x="23" y="917"/>
                  </a:lnTo>
                  <a:lnTo>
                    <a:pt x="43" y="946"/>
                  </a:lnTo>
                  <a:lnTo>
                    <a:pt x="68" y="972"/>
                  </a:lnTo>
                  <a:lnTo>
                    <a:pt x="98" y="1002"/>
                  </a:lnTo>
                  <a:lnTo>
                    <a:pt x="131" y="1032"/>
                  </a:lnTo>
                  <a:lnTo>
                    <a:pt x="170" y="1064"/>
                  </a:lnTo>
                  <a:lnTo>
                    <a:pt x="209" y="1098"/>
                  </a:lnTo>
                  <a:lnTo>
                    <a:pt x="251" y="1137"/>
                  </a:lnTo>
                  <a:lnTo>
                    <a:pt x="239" y="1223"/>
                  </a:lnTo>
                  <a:lnTo>
                    <a:pt x="236" y="1309"/>
                  </a:lnTo>
                  <a:lnTo>
                    <a:pt x="239" y="1396"/>
                  </a:lnTo>
                  <a:lnTo>
                    <a:pt x="251" y="1482"/>
                  </a:lnTo>
                  <a:lnTo>
                    <a:pt x="200" y="1527"/>
                  </a:lnTo>
                  <a:lnTo>
                    <a:pt x="155" y="1567"/>
                  </a:lnTo>
                  <a:lnTo>
                    <a:pt x="116" y="1602"/>
                  </a:lnTo>
                  <a:lnTo>
                    <a:pt x="83" y="1634"/>
                  </a:lnTo>
                  <a:lnTo>
                    <a:pt x="56" y="1660"/>
                  </a:lnTo>
                  <a:lnTo>
                    <a:pt x="35" y="1685"/>
                  </a:lnTo>
                  <a:lnTo>
                    <a:pt x="18" y="1708"/>
                  </a:lnTo>
                  <a:lnTo>
                    <a:pt x="6" y="1730"/>
                  </a:lnTo>
                  <a:lnTo>
                    <a:pt x="1" y="1752"/>
                  </a:lnTo>
                  <a:lnTo>
                    <a:pt x="0" y="1775"/>
                  </a:lnTo>
                  <a:lnTo>
                    <a:pt x="3" y="1798"/>
                  </a:lnTo>
                  <a:lnTo>
                    <a:pt x="13" y="1825"/>
                  </a:lnTo>
                  <a:lnTo>
                    <a:pt x="26" y="1855"/>
                  </a:lnTo>
                  <a:lnTo>
                    <a:pt x="43" y="1888"/>
                  </a:lnTo>
                  <a:lnTo>
                    <a:pt x="65" y="1926"/>
                  </a:lnTo>
                  <a:lnTo>
                    <a:pt x="91" y="1969"/>
                  </a:lnTo>
                  <a:lnTo>
                    <a:pt x="121" y="2019"/>
                  </a:lnTo>
                  <a:lnTo>
                    <a:pt x="155" y="2076"/>
                  </a:lnTo>
                  <a:lnTo>
                    <a:pt x="175" y="2105"/>
                  </a:lnTo>
                  <a:lnTo>
                    <a:pt x="198" y="2127"/>
                  </a:lnTo>
                  <a:lnTo>
                    <a:pt x="223" y="2140"/>
                  </a:lnTo>
                  <a:lnTo>
                    <a:pt x="251" y="2149"/>
                  </a:lnTo>
                  <a:lnTo>
                    <a:pt x="283" y="2149"/>
                  </a:lnTo>
                  <a:lnTo>
                    <a:pt x="318" y="2145"/>
                  </a:lnTo>
                  <a:lnTo>
                    <a:pt x="354" y="2137"/>
                  </a:lnTo>
                  <a:lnTo>
                    <a:pt x="394" y="2127"/>
                  </a:lnTo>
                  <a:lnTo>
                    <a:pt x="438" y="2112"/>
                  </a:lnTo>
                  <a:lnTo>
                    <a:pt x="484" y="2096"/>
                  </a:lnTo>
                  <a:lnTo>
                    <a:pt x="534" y="2079"/>
                  </a:lnTo>
                  <a:lnTo>
                    <a:pt x="587" y="2061"/>
                  </a:lnTo>
                  <a:lnTo>
                    <a:pt x="642" y="2105"/>
                  </a:lnTo>
                  <a:lnTo>
                    <a:pt x="699" y="2144"/>
                  </a:lnTo>
                  <a:lnTo>
                    <a:pt x="757" y="2177"/>
                  </a:lnTo>
                  <a:lnTo>
                    <a:pt x="820" y="2207"/>
                  </a:lnTo>
                  <a:lnTo>
                    <a:pt x="887" y="2233"/>
                  </a:lnTo>
                  <a:lnTo>
                    <a:pt x="902" y="2305"/>
                  </a:lnTo>
                  <a:lnTo>
                    <a:pt x="914" y="2366"/>
                  </a:lnTo>
                  <a:lnTo>
                    <a:pt x="925" y="2420"/>
                  </a:lnTo>
                  <a:lnTo>
                    <a:pt x="935" y="2464"/>
                  </a:lnTo>
                  <a:lnTo>
                    <a:pt x="947" y="2503"/>
                  </a:lnTo>
                  <a:lnTo>
                    <a:pt x="959" y="2533"/>
                  </a:lnTo>
                  <a:lnTo>
                    <a:pt x="972" y="2559"/>
                  </a:lnTo>
                  <a:lnTo>
                    <a:pt x="987" y="2577"/>
                  </a:lnTo>
                  <a:lnTo>
                    <a:pt x="1005" y="2592"/>
                  </a:lnTo>
                  <a:lnTo>
                    <a:pt x="1027" y="2604"/>
                  </a:lnTo>
                  <a:lnTo>
                    <a:pt x="1055" y="2611"/>
                  </a:lnTo>
                  <a:lnTo>
                    <a:pt x="1087" y="2614"/>
                  </a:lnTo>
                  <a:lnTo>
                    <a:pt x="1125" y="2617"/>
                  </a:lnTo>
                  <a:lnTo>
                    <a:pt x="1170" y="2617"/>
                  </a:lnTo>
                  <a:lnTo>
                    <a:pt x="1223" y="2617"/>
                  </a:lnTo>
                  <a:lnTo>
                    <a:pt x="1283" y="2616"/>
                  </a:lnTo>
                  <a:lnTo>
                    <a:pt x="1353" y="2616"/>
                  </a:lnTo>
                  <a:lnTo>
                    <a:pt x="1388" y="2612"/>
                  </a:lnTo>
                  <a:lnTo>
                    <a:pt x="1418" y="2604"/>
                  </a:lnTo>
                  <a:lnTo>
                    <a:pt x="1443" y="2589"/>
                  </a:lnTo>
                  <a:lnTo>
                    <a:pt x="1463" y="2569"/>
                  </a:lnTo>
                  <a:lnTo>
                    <a:pt x="1480" y="2543"/>
                  </a:lnTo>
                  <a:lnTo>
                    <a:pt x="1493" y="2513"/>
                  </a:lnTo>
                  <a:lnTo>
                    <a:pt x="1506" y="2478"/>
                  </a:lnTo>
                  <a:lnTo>
                    <a:pt x="1516" y="2438"/>
                  </a:lnTo>
                  <a:lnTo>
                    <a:pt x="1525" y="2393"/>
                  </a:lnTo>
                  <a:lnTo>
                    <a:pt x="1535" y="2343"/>
                  </a:lnTo>
                  <a:lnTo>
                    <a:pt x="1545" y="2292"/>
                  </a:lnTo>
                  <a:lnTo>
                    <a:pt x="1556" y="2235"/>
                  </a:lnTo>
                  <a:lnTo>
                    <a:pt x="1636" y="2202"/>
                  </a:lnTo>
                  <a:lnTo>
                    <a:pt x="1714" y="2162"/>
                  </a:lnTo>
                  <a:lnTo>
                    <a:pt x="1788" y="2114"/>
                  </a:lnTo>
                  <a:lnTo>
                    <a:pt x="1856" y="2061"/>
                  </a:lnTo>
                  <a:lnTo>
                    <a:pt x="1916" y="2081"/>
                  </a:lnTo>
                  <a:lnTo>
                    <a:pt x="1971" y="2101"/>
                  </a:lnTo>
                  <a:lnTo>
                    <a:pt x="2022" y="2117"/>
                  </a:lnTo>
                  <a:lnTo>
                    <a:pt x="2067" y="2132"/>
                  </a:lnTo>
                  <a:lnTo>
                    <a:pt x="2111" y="2142"/>
                  </a:lnTo>
                  <a:lnTo>
                    <a:pt x="2149" y="2149"/>
                  </a:lnTo>
                  <a:lnTo>
                    <a:pt x="2184" y="2149"/>
                  </a:lnTo>
                  <a:lnTo>
                    <a:pt x="2214" y="2142"/>
                  </a:lnTo>
                  <a:lnTo>
                    <a:pt x="2242" y="2129"/>
                  </a:lnTo>
                  <a:lnTo>
                    <a:pt x="2267" y="2107"/>
                  </a:lnTo>
                  <a:lnTo>
                    <a:pt x="2289" y="2076"/>
                  </a:lnTo>
                  <a:lnTo>
                    <a:pt x="2324" y="2017"/>
                  </a:lnTo>
                  <a:lnTo>
                    <a:pt x="2354" y="1966"/>
                  </a:lnTo>
                  <a:lnTo>
                    <a:pt x="2380" y="1921"/>
                  </a:lnTo>
                  <a:lnTo>
                    <a:pt x="2402" y="1883"/>
                  </a:lnTo>
                  <a:lnTo>
                    <a:pt x="2419" y="1850"/>
                  </a:lnTo>
                  <a:lnTo>
                    <a:pt x="2432" y="1820"/>
                  </a:lnTo>
                  <a:lnTo>
                    <a:pt x="2440" y="1793"/>
                  </a:lnTo>
                  <a:lnTo>
                    <a:pt x="2444" y="1768"/>
                  </a:lnTo>
                  <a:lnTo>
                    <a:pt x="2442" y="1747"/>
                  </a:lnTo>
                  <a:lnTo>
                    <a:pt x="2435" y="1725"/>
                  </a:lnTo>
                  <a:lnTo>
                    <a:pt x="2424" y="1703"/>
                  </a:lnTo>
                  <a:lnTo>
                    <a:pt x="2407" y="1680"/>
                  </a:lnTo>
                  <a:lnTo>
                    <a:pt x="2385" y="1655"/>
                  </a:lnTo>
                  <a:lnTo>
                    <a:pt x="2357" y="1629"/>
                  </a:lnTo>
                  <a:lnTo>
                    <a:pt x="2325" y="1599"/>
                  </a:lnTo>
                  <a:lnTo>
                    <a:pt x="2287" y="1565"/>
                  </a:lnTo>
                  <a:lnTo>
                    <a:pt x="2242" y="1526"/>
                  </a:lnTo>
                  <a:lnTo>
                    <a:pt x="2192" y="1482"/>
                  </a:lnTo>
                  <a:lnTo>
                    <a:pt x="2204" y="1394"/>
                  </a:lnTo>
                  <a:lnTo>
                    <a:pt x="2207" y="1308"/>
                  </a:lnTo>
                  <a:lnTo>
                    <a:pt x="2204" y="1221"/>
                  </a:lnTo>
                  <a:lnTo>
                    <a:pt x="2192" y="1135"/>
                  </a:lnTo>
                  <a:lnTo>
                    <a:pt x="2244" y="1090"/>
                  </a:lnTo>
                  <a:lnTo>
                    <a:pt x="2289" y="1050"/>
                  </a:lnTo>
                  <a:lnTo>
                    <a:pt x="2327" y="1015"/>
                  </a:lnTo>
                  <a:lnTo>
                    <a:pt x="2360" y="984"/>
                  </a:lnTo>
                  <a:lnTo>
                    <a:pt x="2389" y="957"/>
                  </a:lnTo>
                  <a:lnTo>
                    <a:pt x="2410" y="932"/>
                  </a:lnTo>
                  <a:lnTo>
                    <a:pt x="2425" y="909"/>
                  </a:lnTo>
                  <a:lnTo>
                    <a:pt x="2437" y="887"/>
                  </a:lnTo>
                  <a:lnTo>
                    <a:pt x="2442" y="866"/>
                  </a:lnTo>
                  <a:lnTo>
                    <a:pt x="2444" y="843"/>
                  </a:lnTo>
                  <a:lnTo>
                    <a:pt x="2439" y="819"/>
                  </a:lnTo>
                  <a:lnTo>
                    <a:pt x="2430" y="793"/>
                  </a:lnTo>
                  <a:lnTo>
                    <a:pt x="2417" y="763"/>
                  </a:lnTo>
                  <a:lnTo>
                    <a:pt x="2400" y="730"/>
                  </a:lnTo>
                  <a:lnTo>
                    <a:pt x="2379" y="691"/>
                  </a:lnTo>
                  <a:lnTo>
                    <a:pt x="2352" y="648"/>
                  </a:lnTo>
                  <a:lnTo>
                    <a:pt x="2322" y="598"/>
                  </a:lnTo>
                  <a:lnTo>
                    <a:pt x="2289" y="542"/>
                  </a:lnTo>
                  <a:lnTo>
                    <a:pt x="2269" y="512"/>
                  </a:lnTo>
                  <a:lnTo>
                    <a:pt x="2246" y="490"/>
                  </a:lnTo>
                  <a:lnTo>
                    <a:pt x="2221" y="477"/>
                  </a:lnTo>
                  <a:lnTo>
                    <a:pt x="2192" y="470"/>
                  </a:lnTo>
                  <a:lnTo>
                    <a:pt x="2161" y="469"/>
                  </a:lnTo>
                  <a:lnTo>
                    <a:pt x="2127" y="472"/>
                  </a:lnTo>
                  <a:lnTo>
                    <a:pt x="2089" y="480"/>
                  </a:lnTo>
                  <a:lnTo>
                    <a:pt x="2049" y="490"/>
                  </a:lnTo>
                  <a:lnTo>
                    <a:pt x="2006" y="505"/>
                  </a:lnTo>
                  <a:lnTo>
                    <a:pt x="1959" y="522"/>
                  </a:lnTo>
                  <a:lnTo>
                    <a:pt x="1909" y="538"/>
                  </a:lnTo>
                  <a:lnTo>
                    <a:pt x="1856" y="557"/>
                  </a:lnTo>
                  <a:close/>
                  <a:moveTo>
                    <a:pt x="1625" y="1540"/>
                  </a:moveTo>
                  <a:lnTo>
                    <a:pt x="1590" y="1594"/>
                  </a:lnTo>
                  <a:lnTo>
                    <a:pt x="1548" y="1639"/>
                  </a:lnTo>
                  <a:lnTo>
                    <a:pt x="1501" y="1678"/>
                  </a:lnTo>
                  <a:lnTo>
                    <a:pt x="1451" y="1712"/>
                  </a:lnTo>
                  <a:lnTo>
                    <a:pt x="1398" y="1738"/>
                  </a:lnTo>
                  <a:lnTo>
                    <a:pt x="1342" y="1757"/>
                  </a:lnTo>
                  <a:lnTo>
                    <a:pt x="1283" y="1768"/>
                  </a:lnTo>
                  <a:lnTo>
                    <a:pt x="1225" y="1773"/>
                  </a:lnTo>
                  <a:lnTo>
                    <a:pt x="1165" y="1768"/>
                  </a:lnTo>
                  <a:lnTo>
                    <a:pt x="1105" y="1758"/>
                  </a:lnTo>
                  <a:lnTo>
                    <a:pt x="1047" y="1738"/>
                  </a:lnTo>
                  <a:lnTo>
                    <a:pt x="990" y="1710"/>
                  </a:lnTo>
                  <a:lnTo>
                    <a:pt x="937" y="1675"/>
                  </a:lnTo>
                  <a:lnTo>
                    <a:pt x="890" y="1634"/>
                  </a:lnTo>
                  <a:lnTo>
                    <a:pt x="850" y="1589"/>
                  </a:lnTo>
                  <a:lnTo>
                    <a:pt x="819" y="1539"/>
                  </a:lnTo>
                  <a:lnTo>
                    <a:pt x="792" y="1486"/>
                  </a:lnTo>
                  <a:lnTo>
                    <a:pt x="774" y="1429"/>
                  </a:lnTo>
                  <a:lnTo>
                    <a:pt x="761" y="1371"/>
                  </a:lnTo>
                  <a:lnTo>
                    <a:pt x="757" y="1311"/>
                  </a:lnTo>
                  <a:lnTo>
                    <a:pt x="761" y="1251"/>
                  </a:lnTo>
                  <a:lnTo>
                    <a:pt x="772" y="1191"/>
                  </a:lnTo>
                  <a:lnTo>
                    <a:pt x="792" y="1133"/>
                  </a:lnTo>
                  <a:lnTo>
                    <a:pt x="819" y="1077"/>
                  </a:lnTo>
                  <a:lnTo>
                    <a:pt x="855" y="1025"/>
                  </a:lnTo>
                  <a:lnTo>
                    <a:pt x="895" y="979"/>
                  </a:lnTo>
                  <a:lnTo>
                    <a:pt x="942" y="939"/>
                  </a:lnTo>
                  <a:lnTo>
                    <a:pt x="992" y="906"/>
                  </a:lnTo>
                  <a:lnTo>
                    <a:pt x="1045" y="879"/>
                  </a:lnTo>
                  <a:lnTo>
                    <a:pt x="1102" y="861"/>
                  </a:lnTo>
                  <a:lnTo>
                    <a:pt x="1160" y="849"/>
                  </a:lnTo>
                  <a:lnTo>
                    <a:pt x="1220" y="844"/>
                  </a:lnTo>
                  <a:lnTo>
                    <a:pt x="1280" y="849"/>
                  </a:lnTo>
                  <a:lnTo>
                    <a:pt x="1338" y="859"/>
                  </a:lnTo>
                  <a:lnTo>
                    <a:pt x="1397" y="879"/>
                  </a:lnTo>
                  <a:lnTo>
                    <a:pt x="1455" y="907"/>
                  </a:lnTo>
                  <a:lnTo>
                    <a:pt x="1506" y="942"/>
                  </a:lnTo>
                  <a:lnTo>
                    <a:pt x="1553" y="984"/>
                  </a:lnTo>
                  <a:lnTo>
                    <a:pt x="1593" y="1029"/>
                  </a:lnTo>
                  <a:lnTo>
                    <a:pt x="1625" y="1078"/>
                  </a:lnTo>
                  <a:lnTo>
                    <a:pt x="1651" y="1132"/>
                  </a:lnTo>
                  <a:lnTo>
                    <a:pt x="1670" y="1188"/>
                  </a:lnTo>
                  <a:lnTo>
                    <a:pt x="1683" y="1246"/>
                  </a:lnTo>
                  <a:lnTo>
                    <a:pt x="1686" y="1306"/>
                  </a:lnTo>
                  <a:lnTo>
                    <a:pt x="1683" y="1366"/>
                  </a:lnTo>
                  <a:lnTo>
                    <a:pt x="1671" y="1426"/>
                  </a:lnTo>
                  <a:lnTo>
                    <a:pt x="1651" y="1484"/>
                  </a:lnTo>
                  <a:lnTo>
                    <a:pt x="1625" y="1540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2579" y="1504"/>
              <a:ext cx="102" cy="103"/>
            </a:xfrm>
            <a:custGeom>
              <a:avLst/>
              <a:gdLst/>
              <a:ahLst/>
              <a:cxnLst/>
              <a:rect l="l" t="t" r="r" b="b"/>
              <a:pathLst>
                <a:path w="205" h="204" extrusionOk="0">
                  <a:moveTo>
                    <a:pt x="205" y="103"/>
                  </a:moveTo>
                  <a:lnTo>
                    <a:pt x="202" y="129"/>
                  </a:lnTo>
                  <a:lnTo>
                    <a:pt x="192" y="154"/>
                  </a:lnTo>
                  <a:lnTo>
                    <a:pt x="175" y="174"/>
                  </a:lnTo>
                  <a:lnTo>
                    <a:pt x="155" y="191"/>
                  </a:lnTo>
                  <a:lnTo>
                    <a:pt x="130" y="201"/>
                  </a:lnTo>
                  <a:lnTo>
                    <a:pt x="102" y="204"/>
                  </a:lnTo>
                  <a:lnTo>
                    <a:pt x="75" y="201"/>
                  </a:lnTo>
                  <a:lnTo>
                    <a:pt x="50" y="191"/>
                  </a:lnTo>
                  <a:lnTo>
                    <a:pt x="30" y="174"/>
                  </a:lnTo>
                  <a:lnTo>
                    <a:pt x="14" y="154"/>
                  </a:lnTo>
                  <a:lnTo>
                    <a:pt x="4" y="129"/>
                  </a:lnTo>
                  <a:lnTo>
                    <a:pt x="0" y="103"/>
                  </a:lnTo>
                  <a:lnTo>
                    <a:pt x="4" y="75"/>
                  </a:lnTo>
                  <a:lnTo>
                    <a:pt x="14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5" y="3"/>
                  </a:lnTo>
                  <a:lnTo>
                    <a:pt x="102" y="0"/>
                  </a:lnTo>
                  <a:lnTo>
                    <a:pt x="130" y="3"/>
                  </a:lnTo>
                  <a:lnTo>
                    <a:pt x="155" y="13"/>
                  </a:lnTo>
                  <a:lnTo>
                    <a:pt x="175" y="30"/>
                  </a:lnTo>
                  <a:lnTo>
                    <a:pt x="192" y="50"/>
                  </a:lnTo>
                  <a:lnTo>
                    <a:pt x="202" y="75"/>
                  </a:lnTo>
                  <a:lnTo>
                    <a:pt x="205" y="103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7"/>
            <p:cNvSpPr/>
            <p:nvPr/>
          </p:nvSpPr>
          <p:spPr>
            <a:xfrm>
              <a:off x="2590" y="2470"/>
              <a:ext cx="103" cy="102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204" y="101"/>
                  </a:moveTo>
                  <a:lnTo>
                    <a:pt x="201" y="129"/>
                  </a:lnTo>
                  <a:lnTo>
                    <a:pt x="189" y="153"/>
                  </a:lnTo>
                  <a:lnTo>
                    <a:pt x="174" y="174"/>
                  </a:lnTo>
                  <a:lnTo>
                    <a:pt x="153" y="191"/>
                  </a:lnTo>
                  <a:lnTo>
                    <a:pt x="130" y="201"/>
                  </a:lnTo>
                  <a:lnTo>
                    <a:pt x="101" y="204"/>
                  </a:lnTo>
                  <a:lnTo>
                    <a:pt x="75" y="201"/>
                  </a:lnTo>
                  <a:lnTo>
                    <a:pt x="50" y="191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1"/>
                  </a:lnTo>
                  <a:lnTo>
                    <a:pt x="3" y="75"/>
                  </a:lnTo>
                  <a:lnTo>
                    <a:pt x="13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5" y="3"/>
                  </a:lnTo>
                  <a:lnTo>
                    <a:pt x="101" y="0"/>
                  </a:lnTo>
                  <a:lnTo>
                    <a:pt x="130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89" y="50"/>
                  </a:lnTo>
                  <a:lnTo>
                    <a:pt x="201" y="75"/>
                  </a:lnTo>
                  <a:lnTo>
                    <a:pt x="204" y="101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7"/>
            <p:cNvSpPr/>
            <p:nvPr/>
          </p:nvSpPr>
          <p:spPr>
            <a:xfrm>
              <a:off x="2337" y="1572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91" y="52"/>
                  </a:moveTo>
                  <a:lnTo>
                    <a:pt x="203" y="77"/>
                  </a:lnTo>
                  <a:lnTo>
                    <a:pt x="206" y="103"/>
                  </a:lnTo>
                  <a:lnTo>
                    <a:pt x="201" y="130"/>
                  </a:lnTo>
                  <a:lnTo>
                    <a:pt x="191" y="153"/>
                  </a:lnTo>
                  <a:lnTo>
                    <a:pt x="176" y="175"/>
                  </a:lnTo>
                  <a:lnTo>
                    <a:pt x="154" y="192"/>
                  </a:lnTo>
                  <a:lnTo>
                    <a:pt x="128" y="203"/>
                  </a:lnTo>
                  <a:lnTo>
                    <a:pt x="103" y="206"/>
                  </a:lnTo>
                  <a:lnTo>
                    <a:pt x="76" y="202"/>
                  </a:lnTo>
                  <a:lnTo>
                    <a:pt x="51" y="193"/>
                  </a:lnTo>
                  <a:lnTo>
                    <a:pt x="31" y="177"/>
                  </a:lnTo>
                  <a:lnTo>
                    <a:pt x="13" y="155"/>
                  </a:lnTo>
                  <a:lnTo>
                    <a:pt x="3" y="128"/>
                  </a:lnTo>
                  <a:lnTo>
                    <a:pt x="0" y="103"/>
                  </a:lnTo>
                  <a:lnTo>
                    <a:pt x="3" y="77"/>
                  </a:lnTo>
                  <a:lnTo>
                    <a:pt x="13" y="52"/>
                  </a:lnTo>
                  <a:lnTo>
                    <a:pt x="30" y="32"/>
                  </a:lnTo>
                  <a:lnTo>
                    <a:pt x="51" y="14"/>
                  </a:lnTo>
                  <a:lnTo>
                    <a:pt x="76" y="4"/>
                  </a:lnTo>
                  <a:lnTo>
                    <a:pt x="103" y="0"/>
                  </a:lnTo>
                  <a:lnTo>
                    <a:pt x="129" y="4"/>
                  </a:lnTo>
                  <a:lnTo>
                    <a:pt x="153" y="14"/>
                  </a:lnTo>
                  <a:lnTo>
                    <a:pt x="174" y="30"/>
                  </a:lnTo>
                  <a:lnTo>
                    <a:pt x="191" y="52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7"/>
            <p:cNvSpPr/>
            <p:nvPr/>
          </p:nvSpPr>
          <p:spPr>
            <a:xfrm>
              <a:off x="2162" y="1750"/>
              <a:ext cx="104" cy="10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55" y="15"/>
                  </a:moveTo>
                  <a:lnTo>
                    <a:pt x="176" y="31"/>
                  </a:lnTo>
                  <a:lnTo>
                    <a:pt x="191" y="51"/>
                  </a:lnTo>
                  <a:lnTo>
                    <a:pt x="201" y="76"/>
                  </a:lnTo>
                  <a:lnTo>
                    <a:pt x="206" y="103"/>
                  </a:lnTo>
                  <a:lnTo>
                    <a:pt x="203" y="129"/>
                  </a:lnTo>
                  <a:lnTo>
                    <a:pt x="191" y="154"/>
                  </a:lnTo>
                  <a:lnTo>
                    <a:pt x="175" y="176"/>
                  </a:lnTo>
                  <a:lnTo>
                    <a:pt x="153" y="192"/>
                  </a:lnTo>
                  <a:lnTo>
                    <a:pt x="130" y="202"/>
                  </a:lnTo>
                  <a:lnTo>
                    <a:pt x="103" y="206"/>
                  </a:lnTo>
                  <a:lnTo>
                    <a:pt x="77" y="202"/>
                  </a:lnTo>
                  <a:lnTo>
                    <a:pt x="52" y="191"/>
                  </a:lnTo>
                  <a:lnTo>
                    <a:pt x="30" y="174"/>
                  </a:lnTo>
                  <a:lnTo>
                    <a:pt x="13" y="154"/>
                  </a:lnTo>
                  <a:lnTo>
                    <a:pt x="3" y="129"/>
                  </a:lnTo>
                  <a:lnTo>
                    <a:pt x="0" y="103"/>
                  </a:lnTo>
                  <a:lnTo>
                    <a:pt x="3" y="78"/>
                  </a:lnTo>
                  <a:lnTo>
                    <a:pt x="13" y="51"/>
                  </a:lnTo>
                  <a:lnTo>
                    <a:pt x="32" y="30"/>
                  </a:lnTo>
                  <a:lnTo>
                    <a:pt x="52" y="13"/>
                  </a:lnTo>
                  <a:lnTo>
                    <a:pt x="77" y="3"/>
                  </a:lnTo>
                  <a:lnTo>
                    <a:pt x="101" y="0"/>
                  </a:lnTo>
                  <a:lnTo>
                    <a:pt x="128" y="3"/>
                  </a:lnTo>
                  <a:lnTo>
                    <a:pt x="155" y="15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7"/>
            <p:cNvSpPr/>
            <p:nvPr/>
          </p:nvSpPr>
          <p:spPr>
            <a:xfrm>
              <a:off x="2101" y="1993"/>
              <a:ext cx="102" cy="102"/>
            </a:xfrm>
            <a:custGeom>
              <a:avLst/>
              <a:gdLst/>
              <a:ahLst/>
              <a:cxnLst/>
              <a:rect l="l" t="t" r="r" b="b"/>
              <a:pathLst>
                <a:path w="205" h="204" extrusionOk="0">
                  <a:moveTo>
                    <a:pt x="205" y="101"/>
                  </a:moveTo>
                  <a:lnTo>
                    <a:pt x="201" y="130"/>
                  </a:lnTo>
                  <a:lnTo>
                    <a:pt x="191" y="153"/>
                  </a:lnTo>
                  <a:lnTo>
                    <a:pt x="175" y="174"/>
                  </a:lnTo>
                  <a:lnTo>
                    <a:pt x="155" y="191"/>
                  </a:lnTo>
                  <a:lnTo>
                    <a:pt x="130" y="201"/>
                  </a:lnTo>
                  <a:lnTo>
                    <a:pt x="101" y="204"/>
                  </a:lnTo>
                  <a:lnTo>
                    <a:pt x="75" y="201"/>
                  </a:lnTo>
                  <a:lnTo>
                    <a:pt x="50" y="191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30"/>
                  </a:lnTo>
                  <a:lnTo>
                    <a:pt x="0" y="101"/>
                  </a:lnTo>
                  <a:lnTo>
                    <a:pt x="3" y="75"/>
                  </a:lnTo>
                  <a:lnTo>
                    <a:pt x="13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5" y="3"/>
                  </a:lnTo>
                  <a:lnTo>
                    <a:pt x="101" y="0"/>
                  </a:lnTo>
                  <a:lnTo>
                    <a:pt x="130" y="3"/>
                  </a:lnTo>
                  <a:lnTo>
                    <a:pt x="155" y="13"/>
                  </a:lnTo>
                  <a:lnTo>
                    <a:pt x="175" y="30"/>
                  </a:lnTo>
                  <a:lnTo>
                    <a:pt x="191" y="50"/>
                  </a:lnTo>
                  <a:lnTo>
                    <a:pt x="201" y="75"/>
                  </a:lnTo>
                  <a:lnTo>
                    <a:pt x="205" y="101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7"/>
            <p:cNvSpPr/>
            <p:nvPr/>
          </p:nvSpPr>
          <p:spPr>
            <a:xfrm>
              <a:off x="3067" y="1981"/>
              <a:ext cx="104" cy="103"/>
            </a:xfrm>
            <a:custGeom>
              <a:avLst/>
              <a:gdLst/>
              <a:ahLst/>
              <a:cxnLst/>
              <a:rect l="l" t="t" r="r" b="b"/>
              <a:pathLst>
                <a:path w="206" h="204" extrusionOk="0">
                  <a:moveTo>
                    <a:pt x="206" y="103"/>
                  </a:moveTo>
                  <a:lnTo>
                    <a:pt x="203" y="129"/>
                  </a:lnTo>
                  <a:lnTo>
                    <a:pt x="191" y="154"/>
                  </a:lnTo>
                  <a:lnTo>
                    <a:pt x="176" y="174"/>
                  </a:lnTo>
                  <a:lnTo>
                    <a:pt x="154" y="191"/>
                  </a:lnTo>
                  <a:lnTo>
                    <a:pt x="131" y="201"/>
                  </a:lnTo>
                  <a:lnTo>
                    <a:pt x="103" y="204"/>
                  </a:lnTo>
                  <a:lnTo>
                    <a:pt x="76" y="201"/>
                  </a:lnTo>
                  <a:lnTo>
                    <a:pt x="51" y="191"/>
                  </a:lnTo>
                  <a:lnTo>
                    <a:pt x="30" y="174"/>
                  </a:lnTo>
                  <a:lnTo>
                    <a:pt x="15" y="154"/>
                  </a:lnTo>
                  <a:lnTo>
                    <a:pt x="5" y="129"/>
                  </a:lnTo>
                  <a:lnTo>
                    <a:pt x="0" y="103"/>
                  </a:lnTo>
                  <a:lnTo>
                    <a:pt x="5" y="74"/>
                  </a:lnTo>
                  <a:lnTo>
                    <a:pt x="15" y="50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3" y="0"/>
                  </a:lnTo>
                  <a:lnTo>
                    <a:pt x="131" y="3"/>
                  </a:lnTo>
                  <a:lnTo>
                    <a:pt x="154" y="13"/>
                  </a:lnTo>
                  <a:lnTo>
                    <a:pt x="176" y="30"/>
                  </a:lnTo>
                  <a:lnTo>
                    <a:pt x="191" y="50"/>
                  </a:lnTo>
                  <a:lnTo>
                    <a:pt x="203" y="74"/>
                  </a:lnTo>
                  <a:lnTo>
                    <a:pt x="206" y="103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7"/>
            <p:cNvSpPr/>
            <p:nvPr/>
          </p:nvSpPr>
          <p:spPr>
            <a:xfrm>
              <a:off x="2168" y="2233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204" h="206" extrusionOk="0">
                  <a:moveTo>
                    <a:pt x="191" y="52"/>
                  </a:moveTo>
                  <a:lnTo>
                    <a:pt x="201" y="77"/>
                  </a:lnTo>
                  <a:lnTo>
                    <a:pt x="204" y="103"/>
                  </a:lnTo>
                  <a:lnTo>
                    <a:pt x="201" y="130"/>
                  </a:lnTo>
                  <a:lnTo>
                    <a:pt x="191" y="153"/>
                  </a:lnTo>
                  <a:lnTo>
                    <a:pt x="176" y="175"/>
                  </a:lnTo>
                  <a:lnTo>
                    <a:pt x="154" y="191"/>
                  </a:lnTo>
                  <a:lnTo>
                    <a:pt x="128" y="203"/>
                  </a:lnTo>
                  <a:lnTo>
                    <a:pt x="101" y="206"/>
                  </a:lnTo>
                  <a:lnTo>
                    <a:pt x="76" y="201"/>
                  </a:lnTo>
                  <a:lnTo>
                    <a:pt x="51" y="191"/>
                  </a:lnTo>
                  <a:lnTo>
                    <a:pt x="30" y="176"/>
                  </a:lnTo>
                  <a:lnTo>
                    <a:pt x="13" y="155"/>
                  </a:lnTo>
                  <a:lnTo>
                    <a:pt x="3" y="128"/>
                  </a:lnTo>
                  <a:lnTo>
                    <a:pt x="0" y="103"/>
                  </a:lnTo>
                  <a:lnTo>
                    <a:pt x="3" y="77"/>
                  </a:lnTo>
                  <a:lnTo>
                    <a:pt x="13" y="52"/>
                  </a:lnTo>
                  <a:lnTo>
                    <a:pt x="30" y="32"/>
                  </a:lnTo>
                  <a:lnTo>
                    <a:pt x="51" y="14"/>
                  </a:lnTo>
                  <a:lnTo>
                    <a:pt x="76" y="4"/>
                  </a:lnTo>
                  <a:lnTo>
                    <a:pt x="103" y="0"/>
                  </a:lnTo>
                  <a:lnTo>
                    <a:pt x="129" y="4"/>
                  </a:lnTo>
                  <a:lnTo>
                    <a:pt x="153" y="14"/>
                  </a:lnTo>
                  <a:lnTo>
                    <a:pt x="174" y="30"/>
                  </a:lnTo>
                  <a:lnTo>
                    <a:pt x="191" y="52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7"/>
            <p:cNvSpPr/>
            <p:nvPr/>
          </p:nvSpPr>
          <p:spPr>
            <a:xfrm>
              <a:off x="3000" y="17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55" y="191"/>
                  </a:moveTo>
                  <a:lnTo>
                    <a:pt x="128" y="203"/>
                  </a:lnTo>
                  <a:lnTo>
                    <a:pt x="101" y="206"/>
                  </a:lnTo>
                  <a:lnTo>
                    <a:pt x="76" y="203"/>
                  </a:lnTo>
                  <a:lnTo>
                    <a:pt x="51" y="193"/>
                  </a:lnTo>
                  <a:lnTo>
                    <a:pt x="31" y="176"/>
                  </a:lnTo>
                  <a:lnTo>
                    <a:pt x="13" y="154"/>
                  </a:lnTo>
                  <a:lnTo>
                    <a:pt x="3" y="129"/>
                  </a:lnTo>
                  <a:lnTo>
                    <a:pt x="0" y="103"/>
                  </a:lnTo>
                  <a:lnTo>
                    <a:pt x="3" y="76"/>
                  </a:lnTo>
                  <a:lnTo>
                    <a:pt x="13" y="53"/>
                  </a:lnTo>
                  <a:lnTo>
                    <a:pt x="30" y="31"/>
                  </a:lnTo>
                  <a:lnTo>
                    <a:pt x="51" y="15"/>
                  </a:lnTo>
                  <a:lnTo>
                    <a:pt x="76" y="3"/>
                  </a:lnTo>
                  <a:lnTo>
                    <a:pt x="103" y="0"/>
                  </a:lnTo>
                  <a:lnTo>
                    <a:pt x="130" y="3"/>
                  </a:lnTo>
                  <a:lnTo>
                    <a:pt x="153" y="13"/>
                  </a:lnTo>
                  <a:lnTo>
                    <a:pt x="175" y="30"/>
                  </a:lnTo>
                  <a:lnTo>
                    <a:pt x="191" y="51"/>
                  </a:lnTo>
                  <a:lnTo>
                    <a:pt x="203" y="78"/>
                  </a:lnTo>
                  <a:lnTo>
                    <a:pt x="206" y="103"/>
                  </a:lnTo>
                  <a:lnTo>
                    <a:pt x="201" y="129"/>
                  </a:lnTo>
                  <a:lnTo>
                    <a:pt x="191" y="154"/>
                  </a:lnTo>
                  <a:lnTo>
                    <a:pt x="176" y="174"/>
                  </a:lnTo>
                  <a:lnTo>
                    <a:pt x="155" y="191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7"/>
            <p:cNvSpPr/>
            <p:nvPr/>
          </p:nvSpPr>
          <p:spPr>
            <a:xfrm>
              <a:off x="2347" y="2408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91" y="155"/>
                  </a:moveTo>
                  <a:lnTo>
                    <a:pt x="174" y="176"/>
                  </a:lnTo>
                  <a:lnTo>
                    <a:pt x="153" y="191"/>
                  </a:lnTo>
                  <a:lnTo>
                    <a:pt x="129" y="201"/>
                  </a:lnTo>
                  <a:lnTo>
                    <a:pt x="103" y="206"/>
                  </a:lnTo>
                  <a:lnTo>
                    <a:pt x="76" y="203"/>
                  </a:lnTo>
                  <a:lnTo>
                    <a:pt x="51" y="191"/>
                  </a:lnTo>
                  <a:lnTo>
                    <a:pt x="29" y="175"/>
                  </a:lnTo>
                  <a:lnTo>
                    <a:pt x="13" y="153"/>
                  </a:lnTo>
                  <a:lnTo>
                    <a:pt x="3" y="130"/>
                  </a:lnTo>
                  <a:lnTo>
                    <a:pt x="0" y="103"/>
                  </a:lnTo>
                  <a:lnTo>
                    <a:pt x="3" y="77"/>
                  </a:lnTo>
                  <a:lnTo>
                    <a:pt x="13" y="52"/>
                  </a:lnTo>
                  <a:lnTo>
                    <a:pt x="31" y="30"/>
                  </a:lnTo>
                  <a:lnTo>
                    <a:pt x="51" y="14"/>
                  </a:lnTo>
                  <a:lnTo>
                    <a:pt x="76" y="4"/>
                  </a:lnTo>
                  <a:lnTo>
                    <a:pt x="103" y="0"/>
                  </a:lnTo>
                  <a:lnTo>
                    <a:pt x="128" y="4"/>
                  </a:lnTo>
                  <a:lnTo>
                    <a:pt x="154" y="14"/>
                  </a:lnTo>
                  <a:lnTo>
                    <a:pt x="176" y="32"/>
                  </a:lnTo>
                  <a:lnTo>
                    <a:pt x="191" y="52"/>
                  </a:lnTo>
                  <a:lnTo>
                    <a:pt x="201" y="77"/>
                  </a:lnTo>
                  <a:lnTo>
                    <a:pt x="206" y="103"/>
                  </a:lnTo>
                  <a:lnTo>
                    <a:pt x="203" y="128"/>
                  </a:lnTo>
                  <a:lnTo>
                    <a:pt x="191" y="155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7"/>
            <p:cNvSpPr/>
            <p:nvPr/>
          </p:nvSpPr>
          <p:spPr>
            <a:xfrm>
              <a:off x="2821" y="1566"/>
              <a:ext cx="102" cy="103"/>
            </a:xfrm>
            <a:custGeom>
              <a:avLst/>
              <a:gdLst/>
              <a:ahLst/>
              <a:cxnLst/>
              <a:rect l="l" t="t" r="r" b="b"/>
              <a:pathLst>
                <a:path w="205" h="206" extrusionOk="0">
                  <a:moveTo>
                    <a:pt x="191" y="154"/>
                  </a:moveTo>
                  <a:lnTo>
                    <a:pt x="175" y="176"/>
                  </a:lnTo>
                  <a:lnTo>
                    <a:pt x="153" y="193"/>
                  </a:lnTo>
                  <a:lnTo>
                    <a:pt x="130" y="203"/>
                  </a:lnTo>
                  <a:lnTo>
                    <a:pt x="103" y="206"/>
                  </a:lnTo>
                  <a:lnTo>
                    <a:pt x="76" y="203"/>
                  </a:lnTo>
                  <a:lnTo>
                    <a:pt x="51" y="191"/>
                  </a:lnTo>
                  <a:lnTo>
                    <a:pt x="30" y="174"/>
                  </a:lnTo>
                  <a:lnTo>
                    <a:pt x="13" y="154"/>
                  </a:lnTo>
                  <a:lnTo>
                    <a:pt x="3" y="129"/>
                  </a:lnTo>
                  <a:lnTo>
                    <a:pt x="0" y="103"/>
                  </a:lnTo>
                  <a:lnTo>
                    <a:pt x="3" y="76"/>
                  </a:lnTo>
                  <a:lnTo>
                    <a:pt x="13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1" y="0"/>
                  </a:lnTo>
                  <a:lnTo>
                    <a:pt x="128" y="3"/>
                  </a:lnTo>
                  <a:lnTo>
                    <a:pt x="155" y="15"/>
                  </a:lnTo>
                  <a:lnTo>
                    <a:pt x="176" y="31"/>
                  </a:lnTo>
                  <a:lnTo>
                    <a:pt x="191" y="51"/>
                  </a:lnTo>
                  <a:lnTo>
                    <a:pt x="201" y="76"/>
                  </a:lnTo>
                  <a:lnTo>
                    <a:pt x="205" y="103"/>
                  </a:lnTo>
                  <a:lnTo>
                    <a:pt x="201" y="129"/>
                  </a:lnTo>
                  <a:lnTo>
                    <a:pt x="191" y="154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7"/>
            <p:cNvSpPr/>
            <p:nvPr/>
          </p:nvSpPr>
          <p:spPr>
            <a:xfrm>
              <a:off x="2492" y="1901"/>
              <a:ext cx="616" cy="424"/>
            </a:xfrm>
            <a:custGeom>
              <a:avLst/>
              <a:gdLst/>
              <a:ahLst/>
              <a:cxnLst/>
              <a:rect l="l" t="t" r="r" b="b"/>
              <a:pathLst>
                <a:path w="1232" h="849" extrusionOk="0">
                  <a:moveTo>
                    <a:pt x="1202" y="676"/>
                  </a:moveTo>
                  <a:lnTo>
                    <a:pt x="526" y="164"/>
                  </a:lnTo>
                  <a:lnTo>
                    <a:pt x="503" y="122"/>
                  </a:lnTo>
                  <a:lnTo>
                    <a:pt x="476" y="88"/>
                  </a:lnTo>
                  <a:lnTo>
                    <a:pt x="443" y="58"/>
                  </a:lnTo>
                  <a:lnTo>
                    <a:pt x="408" y="34"/>
                  </a:lnTo>
                  <a:lnTo>
                    <a:pt x="370" y="16"/>
                  </a:lnTo>
                  <a:lnTo>
                    <a:pt x="330" y="4"/>
                  </a:lnTo>
                  <a:lnTo>
                    <a:pt x="288" y="0"/>
                  </a:lnTo>
                  <a:lnTo>
                    <a:pt x="247" y="1"/>
                  </a:lnTo>
                  <a:lnTo>
                    <a:pt x="205" y="8"/>
                  </a:lnTo>
                  <a:lnTo>
                    <a:pt x="165" y="21"/>
                  </a:lnTo>
                  <a:lnTo>
                    <a:pt x="128" y="41"/>
                  </a:lnTo>
                  <a:lnTo>
                    <a:pt x="93" y="68"/>
                  </a:lnTo>
                  <a:lnTo>
                    <a:pt x="62" y="99"/>
                  </a:lnTo>
                  <a:lnTo>
                    <a:pt x="35" y="137"/>
                  </a:lnTo>
                  <a:lnTo>
                    <a:pt x="14" y="186"/>
                  </a:lnTo>
                  <a:lnTo>
                    <a:pt x="2" y="234"/>
                  </a:lnTo>
                  <a:lnTo>
                    <a:pt x="0" y="284"/>
                  </a:lnTo>
                  <a:lnTo>
                    <a:pt x="5" y="330"/>
                  </a:lnTo>
                  <a:lnTo>
                    <a:pt x="19" y="375"/>
                  </a:lnTo>
                  <a:lnTo>
                    <a:pt x="40" y="417"/>
                  </a:lnTo>
                  <a:lnTo>
                    <a:pt x="67" y="453"/>
                  </a:lnTo>
                  <a:lnTo>
                    <a:pt x="100" y="486"/>
                  </a:lnTo>
                  <a:lnTo>
                    <a:pt x="140" y="513"/>
                  </a:lnTo>
                  <a:lnTo>
                    <a:pt x="183" y="533"/>
                  </a:lnTo>
                  <a:lnTo>
                    <a:pt x="230" y="545"/>
                  </a:lnTo>
                  <a:lnTo>
                    <a:pt x="280" y="548"/>
                  </a:lnTo>
                  <a:lnTo>
                    <a:pt x="333" y="541"/>
                  </a:lnTo>
                  <a:lnTo>
                    <a:pt x="1106" y="845"/>
                  </a:lnTo>
                  <a:lnTo>
                    <a:pt x="1132" y="849"/>
                  </a:lnTo>
                  <a:lnTo>
                    <a:pt x="1157" y="845"/>
                  </a:lnTo>
                  <a:lnTo>
                    <a:pt x="1182" y="835"/>
                  </a:lnTo>
                  <a:lnTo>
                    <a:pt x="1202" y="820"/>
                  </a:lnTo>
                  <a:lnTo>
                    <a:pt x="1219" y="799"/>
                  </a:lnTo>
                  <a:lnTo>
                    <a:pt x="1229" y="772"/>
                  </a:lnTo>
                  <a:lnTo>
                    <a:pt x="1232" y="747"/>
                  </a:lnTo>
                  <a:lnTo>
                    <a:pt x="1229" y="721"/>
                  </a:lnTo>
                  <a:lnTo>
                    <a:pt x="1219" y="696"/>
                  </a:lnTo>
                  <a:lnTo>
                    <a:pt x="1202" y="676"/>
                  </a:lnTo>
                  <a:close/>
                  <a:moveTo>
                    <a:pt x="275" y="377"/>
                  </a:moveTo>
                  <a:lnTo>
                    <a:pt x="248" y="373"/>
                  </a:lnTo>
                  <a:lnTo>
                    <a:pt x="223" y="363"/>
                  </a:lnTo>
                  <a:lnTo>
                    <a:pt x="203" y="347"/>
                  </a:lnTo>
                  <a:lnTo>
                    <a:pt x="187" y="327"/>
                  </a:lnTo>
                  <a:lnTo>
                    <a:pt x="177" y="302"/>
                  </a:lnTo>
                  <a:lnTo>
                    <a:pt x="173" y="274"/>
                  </a:lnTo>
                  <a:lnTo>
                    <a:pt x="177" y="247"/>
                  </a:lnTo>
                  <a:lnTo>
                    <a:pt x="187" y="222"/>
                  </a:lnTo>
                  <a:lnTo>
                    <a:pt x="203" y="202"/>
                  </a:lnTo>
                  <a:lnTo>
                    <a:pt x="223" y="186"/>
                  </a:lnTo>
                  <a:lnTo>
                    <a:pt x="248" y="176"/>
                  </a:lnTo>
                  <a:lnTo>
                    <a:pt x="275" y="172"/>
                  </a:lnTo>
                  <a:lnTo>
                    <a:pt x="303" y="176"/>
                  </a:lnTo>
                  <a:lnTo>
                    <a:pt x="328" y="186"/>
                  </a:lnTo>
                  <a:lnTo>
                    <a:pt x="348" y="202"/>
                  </a:lnTo>
                  <a:lnTo>
                    <a:pt x="365" y="222"/>
                  </a:lnTo>
                  <a:lnTo>
                    <a:pt x="375" y="247"/>
                  </a:lnTo>
                  <a:lnTo>
                    <a:pt x="378" y="274"/>
                  </a:lnTo>
                  <a:lnTo>
                    <a:pt x="375" y="302"/>
                  </a:lnTo>
                  <a:lnTo>
                    <a:pt x="365" y="327"/>
                  </a:lnTo>
                  <a:lnTo>
                    <a:pt x="348" y="347"/>
                  </a:lnTo>
                  <a:lnTo>
                    <a:pt x="327" y="363"/>
                  </a:lnTo>
                  <a:lnTo>
                    <a:pt x="303" y="373"/>
                  </a:lnTo>
                  <a:lnTo>
                    <a:pt x="275" y="377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7"/>
            <p:cNvSpPr/>
            <p:nvPr/>
          </p:nvSpPr>
          <p:spPr>
            <a:xfrm>
              <a:off x="1685" y="790"/>
              <a:ext cx="1890" cy="2192"/>
            </a:xfrm>
            <a:custGeom>
              <a:avLst/>
              <a:gdLst/>
              <a:ahLst/>
              <a:cxnLst/>
              <a:rect l="l" t="t" r="r" b="b"/>
              <a:pathLst>
                <a:path w="3781" h="4384" extrusionOk="0">
                  <a:moveTo>
                    <a:pt x="3778" y="2599"/>
                  </a:moveTo>
                  <a:lnTo>
                    <a:pt x="3753" y="2595"/>
                  </a:lnTo>
                  <a:lnTo>
                    <a:pt x="3718" y="2592"/>
                  </a:lnTo>
                  <a:lnTo>
                    <a:pt x="3678" y="2590"/>
                  </a:lnTo>
                  <a:lnTo>
                    <a:pt x="3633" y="2589"/>
                  </a:lnTo>
                  <a:lnTo>
                    <a:pt x="3585" y="2587"/>
                  </a:lnTo>
                  <a:lnTo>
                    <a:pt x="3536" y="2587"/>
                  </a:lnTo>
                  <a:lnTo>
                    <a:pt x="3488" y="2589"/>
                  </a:lnTo>
                  <a:lnTo>
                    <a:pt x="3445" y="2589"/>
                  </a:lnTo>
                  <a:lnTo>
                    <a:pt x="3407" y="2590"/>
                  </a:lnTo>
                  <a:lnTo>
                    <a:pt x="3375" y="2594"/>
                  </a:lnTo>
                  <a:lnTo>
                    <a:pt x="3355" y="2595"/>
                  </a:lnTo>
                  <a:lnTo>
                    <a:pt x="3358" y="2472"/>
                  </a:lnTo>
                  <a:lnTo>
                    <a:pt x="3352" y="2353"/>
                  </a:lnTo>
                  <a:lnTo>
                    <a:pt x="3335" y="2236"/>
                  </a:lnTo>
                  <a:lnTo>
                    <a:pt x="3310" y="2122"/>
                  </a:lnTo>
                  <a:lnTo>
                    <a:pt x="3277" y="2012"/>
                  </a:lnTo>
                  <a:lnTo>
                    <a:pt x="3235" y="1906"/>
                  </a:lnTo>
                  <a:lnTo>
                    <a:pt x="3185" y="1804"/>
                  </a:lnTo>
                  <a:lnTo>
                    <a:pt x="3129" y="1708"/>
                  </a:lnTo>
                  <a:lnTo>
                    <a:pt x="3065" y="1615"/>
                  </a:lnTo>
                  <a:lnTo>
                    <a:pt x="2994" y="1529"/>
                  </a:lnTo>
                  <a:lnTo>
                    <a:pt x="2917" y="1449"/>
                  </a:lnTo>
                  <a:lnTo>
                    <a:pt x="2836" y="1374"/>
                  </a:lnTo>
                  <a:lnTo>
                    <a:pt x="2747" y="1306"/>
                  </a:lnTo>
                  <a:lnTo>
                    <a:pt x="2652" y="1244"/>
                  </a:lnTo>
                  <a:lnTo>
                    <a:pt x="2556" y="1190"/>
                  </a:lnTo>
                  <a:lnTo>
                    <a:pt x="2453" y="1141"/>
                  </a:lnTo>
                  <a:lnTo>
                    <a:pt x="2346" y="1103"/>
                  </a:lnTo>
                  <a:lnTo>
                    <a:pt x="2236" y="1072"/>
                  </a:lnTo>
                  <a:lnTo>
                    <a:pt x="2125" y="1048"/>
                  </a:lnTo>
                  <a:lnTo>
                    <a:pt x="2008" y="1035"/>
                  </a:lnTo>
                  <a:lnTo>
                    <a:pt x="1890" y="1030"/>
                  </a:lnTo>
                  <a:lnTo>
                    <a:pt x="1770" y="1035"/>
                  </a:lnTo>
                  <a:lnTo>
                    <a:pt x="1652" y="1050"/>
                  </a:lnTo>
                  <a:lnTo>
                    <a:pt x="1537" y="1073"/>
                  </a:lnTo>
                  <a:lnTo>
                    <a:pt x="1427" y="1105"/>
                  </a:lnTo>
                  <a:lnTo>
                    <a:pt x="1319" y="1146"/>
                  </a:lnTo>
                  <a:lnTo>
                    <a:pt x="1216" y="1195"/>
                  </a:lnTo>
                  <a:lnTo>
                    <a:pt x="1117" y="1249"/>
                  </a:lnTo>
                  <a:lnTo>
                    <a:pt x="1023" y="1314"/>
                  </a:lnTo>
                  <a:lnTo>
                    <a:pt x="934" y="1384"/>
                  </a:lnTo>
                  <a:lnTo>
                    <a:pt x="853" y="1460"/>
                  </a:lnTo>
                  <a:lnTo>
                    <a:pt x="776" y="1542"/>
                  </a:lnTo>
                  <a:lnTo>
                    <a:pt x="705" y="1630"/>
                  </a:lnTo>
                  <a:lnTo>
                    <a:pt x="641" y="1725"/>
                  </a:lnTo>
                  <a:lnTo>
                    <a:pt x="586" y="1823"/>
                  </a:lnTo>
                  <a:lnTo>
                    <a:pt x="538" y="1926"/>
                  </a:lnTo>
                  <a:lnTo>
                    <a:pt x="496" y="2034"/>
                  </a:lnTo>
                  <a:lnTo>
                    <a:pt x="465" y="2143"/>
                  </a:lnTo>
                  <a:lnTo>
                    <a:pt x="442" y="2258"/>
                  </a:lnTo>
                  <a:lnTo>
                    <a:pt x="427" y="2376"/>
                  </a:lnTo>
                  <a:lnTo>
                    <a:pt x="422" y="2496"/>
                  </a:lnTo>
                  <a:lnTo>
                    <a:pt x="427" y="2617"/>
                  </a:lnTo>
                  <a:lnTo>
                    <a:pt x="442" y="2735"/>
                  </a:lnTo>
                  <a:lnTo>
                    <a:pt x="465" y="2848"/>
                  </a:lnTo>
                  <a:lnTo>
                    <a:pt x="496" y="2959"/>
                  </a:lnTo>
                  <a:lnTo>
                    <a:pt x="538" y="3067"/>
                  </a:lnTo>
                  <a:lnTo>
                    <a:pt x="586" y="3170"/>
                  </a:lnTo>
                  <a:lnTo>
                    <a:pt x="643" y="3268"/>
                  </a:lnTo>
                  <a:lnTo>
                    <a:pt x="706" y="3363"/>
                  </a:lnTo>
                  <a:lnTo>
                    <a:pt x="776" y="3451"/>
                  </a:lnTo>
                  <a:lnTo>
                    <a:pt x="853" y="3533"/>
                  </a:lnTo>
                  <a:lnTo>
                    <a:pt x="936" y="3609"/>
                  </a:lnTo>
                  <a:lnTo>
                    <a:pt x="1024" y="3681"/>
                  </a:lnTo>
                  <a:lnTo>
                    <a:pt x="1117" y="3744"/>
                  </a:lnTo>
                  <a:lnTo>
                    <a:pt x="1216" y="3799"/>
                  </a:lnTo>
                  <a:lnTo>
                    <a:pt x="1319" y="3847"/>
                  </a:lnTo>
                  <a:lnTo>
                    <a:pt x="1425" y="3888"/>
                  </a:lnTo>
                  <a:lnTo>
                    <a:pt x="1537" y="3920"/>
                  </a:lnTo>
                  <a:lnTo>
                    <a:pt x="1652" y="3943"/>
                  </a:lnTo>
                  <a:lnTo>
                    <a:pt x="1768" y="3956"/>
                  </a:lnTo>
                  <a:lnTo>
                    <a:pt x="1888" y="3961"/>
                  </a:lnTo>
                  <a:lnTo>
                    <a:pt x="2011" y="3956"/>
                  </a:lnTo>
                  <a:lnTo>
                    <a:pt x="2135" y="3940"/>
                  </a:lnTo>
                  <a:lnTo>
                    <a:pt x="2151" y="3963"/>
                  </a:lnTo>
                  <a:lnTo>
                    <a:pt x="2166" y="3983"/>
                  </a:lnTo>
                  <a:lnTo>
                    <a:pt x="2181" y="4001"/>
                  </a:lnTo>
                  <a:lnTo>
                    <a:pt x="2200" y="4020"/>
                  </a:lnTo>
                  <a:lnTo>
                    <a:pt x="2218" y="4038"/>
                  </a:lnTo>
                  <a:lnTo>
                    <a:pt x="2241" y="4058"/>
                  </a:lnTo>
                  <a:lnTo>
                    <a:pt x="2268" y="4081"/>
                  </a:lnTo>
                  <a:lnTo>
                    <a:pt x="2299" y="4109"/>
                  </a:lnTo>
                  <a:lnTo>
                    <a:pt x="2299" y="4234"/>
                  </a:lnTo>
                  <a:lnTo>
                    <a:pt x="2273" y="4259"/>
                  </a:lnTo>
                  <a:lnTo>
                    <a:pt x="2251" y="4277"/>
                  </a:lnTo>
                  <a:lnTo>
                    <a:pt x="2233" y="4294"/>
                  </a:lnTo>
                  <a:lnTo>
                    <a:pt x="2220" y="4305"/>
                  </a:lnTo>
                  <a:lnTo>
                    <a:pt x="2208" y="4317"/>
                  </a:lnTo>
                  <a:lnTo>
                    <a:pt x="2198" y="4325"/>
                  </a:lnTo>
                  <a:lnTo>
                    <a:pt x="2190" y="4334"/>
                  </a:lnTo>
                  <a:lnTo>
                    <a:pt x="2181" y="4342"/>
                  </a:lnTo>
                  <a:lnTo>
                    <a:pt x="2173" y="4352"/>
                  </a:lnTo>
                  <a:lnTo>
                    <a:pt x="2163" y="4364"/>
                  </a:lnTo>
                  <a:lnTo>
                    <a:pt x="2021" y="4379"/>
                  </a:lnTo>
                  <a:lnTo>
                    <a:pt x="1880" y="4384"/>
                  </a:lnTo>
                  <a:lnTo>
                    <a:pt x="1742" y="4377"/>
                  </a:lnTo>
                  <a:lnTo>
                    <a:pt x="1605" y="4362"/>
                  </a:lnTo>
                  <a:lnTo>
                    <a:pt x="1472" y="4337"/>
                  </a:lnTo>
                  <a:lnTo>
                    <a:pt x="1341" y="4302"/>
                  </a:lnTo>
                  <a:lnTo>
                    <a:pt x="1214" y="4259"/>
                  </a:lnTo>
                  <a:lnTo>
                    <a:pt x="1092" y="4207"/>
                  </a:lnTo>
                  <a:lnTo>
                    <a:pt x="974" y="4148"/>
                  </a:lnTo>
                  <a:lnTo>
                    <a:pt x="861" y="4079"/>
                  </a:lnTo>
                  <a:lnTo>
                    <a:pt x="754" y="4003"/>
                  </a:lnTo>
                  <a:lnTo>
                    <a:pt x="651" y="3922"/>
                  </a:lnTo>
                  <a:lnTo>
                    <a:pt x="555" y="3832"/>
                  </a:lnTo>
                  <a:lnTo>
                    <a:pt x="465" y="3735"/>
                  </a:lnTo>
                  <a:lnTo>
                    <a:pt x="382" y="3634"/>
                  </a:lnTo>
                  <a:lnTo>
                    <a:pt x="307" y="3526"/>
                  </a:lnTo>
                  <a:lnTo>
                    <a:pt x="237" y="3413"/>
                  </a:lnTo>
                  <a:lnTo>
                    <a:pt x="177" y="3293"/>
                  </a:lnTo>
                  <a:lnTo>
                    <a:pt x="125" y="3170"/>
                  </a:lnTo>
                  <a:lnTo>
                    <a:pt x="80" y="3044"/>
                  </a:lnTo>
                  <a:lnTo>
                    <a:pt x="47" y="2911"/>
                  </a:lnTo>
                  <a:lnTo>
                    <a:pt x="20" y="2777"/>
                  </a:lnTo>
                  <a:lnTo>
                    <a:pt x="5" y="2639"/>
                  </a:lnTo>
                  <a:lnTo>
                    <a:pt x="0" y="2496"/>
                  </a:lnTo>
                  <a:lnTo>
                    <a:pt x="5" y="2363"/>
                  </a:lnTo>
                  <a:lnTo>
                    <a:pt x="19" y="2233"/>
                  </a:lnTo>
                  <a:lnTo>
                    <a:pt x="42" y="2105"/>
                  </a:lnTo>
                  <a:lnTo>
                    <a:pt x="72" y="1981"/>
                  </a:lnTo>
                  <a:lnTo>
                    <a:pt x="112" y="1859"/>
                  </a:lnTo>
                  <a:lnTo>
                    <a:pt x="158" y="1741"/>
                  </a:lnTo>
                  <a:lnTo>
                    <a:pt x="212" y="1628"/>
                  </a:lnTo>
                  <a:lnTo>
                    <a:pt x="273" y="1519"/>
                  </a:lnTo>
                  <a:lnTo>
                    <a:pt x="342" y="1414"/>
                  </a:lnTo>
                  <a:lnTo>
                    <a:pt x="418" y="1314"/>
                  </a:lnTo>
                  <a:lnTo>
                    <a:pt x="498" y="1219"/>
                  </a:lnTo>
                  <a:lnTo>
                    <a:pt x="400" y="1101"/>
                  </a:lnTo>
                  <a:lnTo>
                    <a:pt x="278" y="1203"/>
                  </a:lnTo>
                  <a:lnTo>
                    <a:pt x="197" y="1106"/>
                  </a:lnTo>
                  <a:lnTo>
                    <a:pt x="167" y="1065"/>
                  </a:lnTo>
                  <a:lnTo>
                    <a:pt x="144" y="1020"/>
                  </a:lnTo>
                  <a:lnTo>
                    <a:pt x="129" y="975"/>
                  </a:lnTo>
                  <a:lnTo>
                    <a:pt x="119" y="927"/>
                  </a:lnTo>
                  <a:lnTo>
                    <a:pt x="117" y="879"/>
                  </a:lnTo>
                  <a:lnTo>
                    <a:pt x="120" y="831"/>
                  </a:lnTo>
                  <a:lnTo>
                    <a:pt x="132" y="784"/>
                  </a:lnTo>
                  <a:lnTo>
                    <a:pt x="148" y="738"/>
                  </a:lnTo>
                  <a:lnTo>
                    <a:pt x="172" y="696"/>
                  </a:lnTo>
                  <a:lnTo>
                    <a:pt x="203" y="656"/>
                  </a:lnTo>
                  <a:lnTo>
                    <a:pt x="240" y="620"/>
                  </a:lnTo>
                  <a:lnTo>
                    <a:pt x="327" y="548"/>
                  </a:lnTo>
                  <a:lnTo>
                    <a:pt x="368" y="518"/>
                  </a:lnTo>
                  <a:lnTo>
                    <a:pt x="412" y="495"/>
                  </a:lnTo>
                  <a:lnTo>
                    <a:pt x="458" y="478"/>
                  </a:lnTo>
                  <a:lnTo>
                    <a:pt x="506" y="470"/>
                  </a:lnTo>
                  <a:lnTo>
                    <a:pt x="555" y="467"/>
                  </a:lnTo>
                  <a:lnTo>
                    <a:pt x="603" y="472"/>
                  </a:lnTo>
                  <a:lnTo>
                    <a:pt x="650" y="482"/>
                  </a:lnTo>
                  <a:lnTo>
                    <a:pt x="695" y="500"/>
                  </a:lnTo>
                  <a:lnTo>
                    <a:pt x="738" y="523"/>
                  </a:lnTo>
                  <a:lnTo>
                    <a:pt x="778" y="553"/>
                  </a:lnTo>
                  <a:lnTo>
                    <a:pt x="813" y="590"/>
                  </a:lnTo>
                  <a:lnTo>
                    <a:pt x="894" y="688"/>
                  </a:lnTo>
                  <a:lnTo>
                    <a:pt x="774" y="789"/>
                  </a:lnTo>
                  <a:lnTo>
                    <a:pt x="873" y="907"/>
                  </a:lnTo>
                  <a:lnTo>
                    <a:pt x="973" y="847"/>
                  </a:lnTo>
                  <a:lnTo>
                    <a:pt x="1077" y="794"/>
                  </a:lnTo>
                  <a:lnTo>
                    <a:pt x="1184" y="746"/>
                  </a:lnTo>
                  <a:lnTo>
                    <a:pt x="1296" y="706"/>
                  </a:lnTo>
                  <a:lnTo>
                    <a:pt x="1410" y="671"/>
                  </a:lnTo>
                  <a:lnTo>
                    <a:pt x="1527" y="644"/>
                  </a:lnTo>
                  <a:lnTo>
                    <a:pt x="1647" y="626"/>
                  </a:lnTo>
                  <a:lnTo>
                    <a:pt x="1647" y="472"/>
                  </a:lnTo>
                  <a:lnTo>
                    <a:pt x="1625" y="472"/>
                  </a:lnTo>
                  <a:lnTo>
                    <a:pt x="1602" y="472"/>
                  </a:lnTo>
                  <a:lnTo>
                    <a:pt x="1580" y="472"/>
                  </a:lnTo>
                  <a:lnTo>
                    <a:pt x="1560" y="472"/>
                  </a:lnTo>
                  <a:lnTo>
                    <a:pt x="1540" y="468"/>
                  </a:lnTo>
                  <a:lnTo>
                    <a:pt x="1524" y="462"/>
                  </a:lnTo>
                  <a:lnTo>
                    <a:pt x="1509" y="453"/>
                  </a:lnTo>
                  <a:lnTo>
                    <a:pt x="1497" y="442"/>
                  </a:lnTo>
                  <a:lnTo>
                    <a:pt x="1490" y="425"/>
                  </a:lnTo>
                  <a:lnTo>
                    <a:pt x="1489" y="403"/>
                  </a:lnTo>
                  <a:lnTo>
                    <a:pt x="1489" y="69"/>
                  </a:lnTo>
                  <a:lnTo>
                    <a:pt x="1492" y="48"/>
                  </a:lnTo>
                  <a:lnTo>
                    <a:pt x="1502" y="28"/>
                  </a:lnTo>
                  <a:lnTo>
                    <a:pt x="1517" y="13"/>
                  </a:lnTo>
                  <a:lnTo>
                    <a:pt x="1535" y="3"/>
                  </a:lnTo>
                  <a:lnTo>
                    <a:pt x="1557" y="0"/>
                  </a:lnTo>
                  <a:lnTo>
                    <a:pt x="2223" y="0"/>
                  </a:lnTo>
                  <a:lnTo>
                    <a:pt x="2246" y="3"/>
                  </a:lnTo>
                  <a:lnTo>
                    <a:pt x="2264" y="13"/>
                  </a:lnTo>
                  <a:lnTo>
                    <a:pt x="2279" y="28"/>
                  </a:lnTo>
                  <a:lnTo>
                    <a:pt x="2289" y="48"/>
                  </a:lnTo>
                  <a:lnTo>
                    <a:pt x="2293" y="69"/>
                  </a:lnTo>
                  <a:lnTo>
                    <a:pt x="2293" y="403"/>
                  </a:lnTo>
                  <a:lnTo>
                    <a:pt x="2289" y="425"/>
                  </a:lnTo>
                  <a:lnTo>
                    <a:pt x="2283" y="442"/>
                  </a:lnTo>
                  <a:lnTo>
                    <a:pt x="2273" y="453"/>
                  </a:lnTo>
                  <a:lnTo>
                    <a:pt x="2258" y="462"/>
                  </a:lnTo>
                  <a:lnTo>
                    <a:pt x="2241" y="468"/>
                  </a:lnTo>
                  <a:lnTo>
                    <a:pt x="2221" y="472"/>
                  </a:lnTo>
                  <a:lnTo>
                    <a:pt x="2201" y="472"/>
                  </a:lnTo>
                  <a:lnTo>
                    <a:pt x="2178" y="472"/>
                  </a:lnTo>
                  <a:lnTo>
                    <a:pt x="2156" y="472"/>
                  </a:lnTo>
                  <a:lnTo>
                    <a:pt x="2135" y="472"/>
                  </a:lnTo>
                  <a:lnTo>
                    <a:pt x="2135" y="626"/>
                  </a:lnTo>
                  <a:lnTo>
                    <a:pt x="2254" y="644"/>
                  </a:lnTo>
                  <a:lnTo>
                    <a:pt x="2371" y="671"/>
                  </a:lnTo>
                  <a:lnTo>
                    <a:pt x="2486" y="706"/>
                  </a:lnTo>
                  <a:lnTo>
                    <a:pt x="2596" y="746"/>
                  </a:lnTo>
                  <a:lnTo>
                    <a:pt x="2704" y="794"/>
                  </a:lnTo>
                  <a:lnTo>
                    <a:pt x="2807" y="847"/>
                  </a:lnTo>
                  <a:lnTo>
                    <a:pt x="2909" y="907"/>
                  </a:lnTo>
                  <a:lnTo>
                    <a:pt x="3007" y="789"/>
                  </a:lnTo>
                  <a:lnTo>
                    <a:pt x="2885" y="688"/>
                  </a:lnTo>
                  <a:lnTo>
                    <a:pt x="2967" y="590"/>
                  </a:lnTo>
                  <a:lnTo>
                    <a:pt x="3004" y="553"/>
                  </a:lnTo>
                  <a:lnTo>
                    <a:pt x="3044" y="523"/>
                  </a:lnTo>
                  <a:lnTo>
                    <a:pt x="3085" y="500"/>
                  </a:lnTo>
                  <a:lnTo>
                    <a:pt x="3132" y="482"/>
                  </a:lnTo>
                  <a:lnTo>
                    <a:pt x="3178" y="472"/>
                  </a:lnTo>
                  <a:lnTo>
                    <a:pt x="3227" y="467"/>
                  </a:lnTo>
                  <a:lnTo>
                    <a:pt x="3275" y="470"/>
                  </a:lnTo>
                  <a:lnTo>
                    <a:pt x="3322" y="478"/>
                  </a:lnTo>
                  <a:lnTo>
                    <a:pt x="3368" y="495"/>
                  </a:lnTo>
                  <a:lnTo>
                    <a:pt x="3413" y="518"/>
                  </a:lnTo>
                  <a:lnTo>
                    <a:pt x="3455" y="548"/>
                  </a:lnTo>
                  <a:lnTo>
                    <a:pt x="3541" y="620"/>
                  </a:lnTo>
                  <a:lnTo>
                    <a:pt x="3578" y="656"/>
                  </a:lnTo>
                  <a:lnTo>
                    <a:pt x="3608" y="696"/>
                  </a:lnTo>
                  <a:lnTo>
                    <a:pt x="3633" y="738"/>
                  </a:lnTo>
                  <a:lnTo>
                    <a:pt x="3650" y="784"/>
                  </a:lnTo>
                  <a:lnTo>
                    <a:pt x="3660" y="831"/>
                  </a:lnTo>
                  <a:lnTo>
                    <a:pt x="3665" y="879"/>
                  </a:lnTo>
                  <a:lnTo>
                    <a:pt x="3663" y="927"/>
                  </a:lnTo>
                  <a:lnTo>
                    <a:pt x="3653" y="975"/>
                  </a:lnTo>
                  <a:lnTo>
                    <a:pt x="3636" y="1020"/>
                  </a:lnTo>
                  <a:lnTo>
                    <a:pt x="3613" y="1065"/>
                  </a:lnTo>
                  <a:lnTo>
                    <a:pt x="3583" y="1106"/>
                  </a:lnTo>
                  <a:lnTo>
                    <a:pt x="3501" y="1203"/>
                  </a:lnTo>
                  <a:lnTo>
                    <a:pt x="3382" y="1101"/>
                  </a:lnTo>
                  <a:lnTo>
                    <a:pt x="3282" y="1219"/>
                  </a:lnTo>
                  <a:lnTo>
                    <a:pt x="3363" y="1314"/>
                  </a:lnTo>
                  <a:lnTo>
                    <a:pt x="3438" y="1414"/>
                  </a:lnTo>
                  <a:lnTo>
                    <a:pt x="3506" y="1519"/>
                  </a:lnTo>
                  <a:lnTo>
                    <a:pt x="3568" y="1627"/>
                  </a:lnTo>
                  <a:lnTo>
                    <a:pt x="3621" y="1738"/>
                  </a:lnTo>
                  <a:lnTo>
                    <a:pt x="3668" y="1853"/>
                  </a:lnTo>
                  <a:lnTo>
                    <a:pt x="3706" y="1972"/>
                  </a:lnTo>
                  <a:lnTo>
                    <a:pt x="3738" y="2092"/>
                  </a:lnTo>
                  <a:lnTo>
                    <a:pt x="3759" y="2217"/>
                  </a:lnTo>
                  <a:lnTo>
                    <a:pt x="3774" y="2343"/>
                  </a:lnTo>
                  <a:lnTo>
                    <a:pt x="3781" y="2469"/>
                  </a:lnTo>
                  <a:lnTo>
                    <a:pt x="3778" y="2599"/>
                  </a:lnTo>
                  <a:close/>
                </a:path>
              </a:pathLst>
            </a:custGeom>
            <a:noFill/>
            <a:ln w="15875" cap="flat" cmpd="sng">
              <a:solidFill>
                <a:srgbClr val="0E8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47"/>
          <p:cNvSpPr/>
          <p:nvPr/>
        </p:nvSpPr>
        <p:spPr>
          <a:xfrm>
            <a:off x="6636865" y="1264036"/>
            <a:ext cx="3787294" cy="945155"/>
          </a:xfrm>
          <a:custGeom>
            <a:avLst/>
            <a:gdLst/>
            <a:ahLst/>
            <a:cxnLst/>
            <a:rect l="l" t="t" r="r" b="b"/>
            <a:pathLst>
              <a:path w="2086164" h="945155" extrusionOk="0">
                <a:moveTo>
                  <a:pt x="0" y="0"/>
                </a:moveTo>
                <a:lnTo>
                  <a:pt x="2086164" y="0"/>
                </a:lnTo>
                <a:lnTo>
                  <a:pt x="2086164" y="945155"/>
                </a:lnTo>
                <a:lnTo>
                  <a:pt x="0" y="9451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25400" rIns="508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PYTORCH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6603061" y="2357197"/>
            <a:ext cx="3462780" cy="945155"/>
          </a:xfrm>
          <a:custGeom>
            <a:avLst/>
            <a:gdLst/>
            <a:ahLst/>
            <a:cxnLst/>
            <a:rect l="l" t="t" r="r" b="b"/>
            <a:pathLst>
              <a:path w="2086164" h="945155" extrusionOk="0">
                <a:moveTo>
                  <a:pt x="0" y="0"/>
                </a:moveTo>
                <a:lnTo>
                  <a:pt x="2086164" y="0"/>
                </a:lnTo>
                <a:lnTo>
                  <a:pt x="2086164" y="945155"/>
                </a:lnTo>
                <a:lnTo>
                  <a:pt x="0" y="9451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25400" rIns="508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Level Technical Overview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7"/>
          <p:cNvSpPr/>
          <p:nvPr/>
        </p:nvSpPr>
        <p:spPr>
          <a:xfrm>
            <a:off x="6664052" y="3547540"/>
            <a:ext cx="5924883" cy="945155"/>
          </a:xfrm>
          <a:custGeom>
            <a:avLst/>
            <a:gdLst/>
            <a:ahLst/>
            <a:cxnLst/>
            <a:rect l="l" t="t" r="r" b="b"/>
            <a:pathLst>
              <a:path w="2086164" h="945155" extrusionOk="0">
                <a:moveTo>
                  <a:pt x="0" y="0"/>
                </a:moveTo>
                <a:lnTo>
                  <a:pt x="2086164" y="0"/>
                </a:lnTo>
                <a:lnTo>
                  <a:pt x="2086164" y="945155"/>
                </a:lnTo>
                <a:lnTo>
                  <a:pt x="0" y="9451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50800" tIns="25400" rIns="50800" bIns="254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Potential User Cases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l="8202" r="8202"/>
          <a:stretch/>
        </p:blipFill>
        <p:spPr>
          <a:xfrm>
            <a:off x="292588" y="796624"/>
            <a:ext cx="4452551" cy="6066691"/>
          </a:xfrm>
          <a:custGeom>
            <a:avLst/>
            <a:gdLst/>
            <a:ahLst/>
            <a:cxnLst/>
            <a:rect l="l" t="t" r="r" b="b"/>
            <a:pathLst>
              <a:path w="5467724" h="6241942" extrusionOk="0">
                <a:moveTo>
                  <a:pt x="696099" y="5837909"/>
                </a:moveTo>
                <a:cubicBezTo>
                  <a:pt x="696184" y="5839685"/>
                  <a:pt x="697032" y="5841658"/>
                  <a:pt x="698640" y="5843827"/>
                </a:cubicBezTo>
                <a:cubicBezTo>
                  <a:pt x="700251" y="5845998"/>
                  <a:pt x="702115" y="5847181"/>
                  <a:pt x="704234" y="5847380"/>
                </a:cubicBezTo>
                <a:cubicBezTo>
                  <a:pt x="708979" y="5846853"/>
                  <a:pt x="711691" y="5844748"/>
                  <a:pt x="712369" y="5841066"/>
                </a:cubicBezTo>
                <a:close/>
                <a:moveTo>
                  <a:pt x="712369" y="5812658"/>
                </a:moveTo>
                <a:cubicBezTo>
                  <a:pt x="712199" y="5814433"/>
                  <a:pt x="712538" y="5816406"/>
                  <a:pt x="713384" y="5818577"/>
                </a:cubicBezTo>
                <a:cubicBezTo>
                  <a:pt x="714234" y="5820746"/>
                  <a:pt x="716606" y="5821929"/>
                  <a:pt x="720502" y="5822127"/>
                </a:cubicBezTo>
                <a:lnTo>
                  <a:pt x="724571" y="5822127"/>
                </a:lnTo>
                <a:cubicBezTo>
                  <a:pt x="724571" y="5815814"/>
                  <a:pt x="720502" y="5812658"/>
                  <a:pt x="712369" y="5812658"/>
                </a:cubicBezTo>
                <a:close/>
                <a:moveTo>
                  <a:pt x="1070297" y="5768467"/>
                </a:moveTo>
                <a:cubicBezTo>
                  <a:pt x="1070212" y="5770242"/>
                  <a:pt x="1070382" y="5772214"/>
                  <a:pt x="1070805" y="5774384"/>
                </a:cubicBezTo>
                <a:cubicBezTo>
                  <a:pt x="1071228" y="5776556"/>
                  <a:pt x="1072416" y="5777738"/>
                  <a:pt x="1074364" y="5777936"/>
                </a:cubicBezTo>
                <a:lnTo>
                  <a:pt x="1086566" y="5774780"/>
                </a:lnTo>
                <a:close/>
                <a:moveTo>
                  <a:pt x="1379417" y="5755841"/>
                </a:moveTo>
                <a:lnTo>
                  <a:pt x="1395686" y="5777936"/>
                </a:lnTo>
                <a:lnTo>
                  <a:pt x="1391620" y="5803187"/>
                </a:lnTo>
                <a:cubicBezTo>
                  <a:pt x="1381536" y="5804109"/>
                  <a:pt x="1376282" y="5807791"/>
                  <a:pt x="1375858" y="5814235"/>
                </a:cubicBezTo>
                <a:cubicBezTo>
                  <a:pt x="1375435" y="5820680"/>
                  <a:pt x="1367130" y="5824363"/>
                  <a:pt x="1350945" y="5825283"/>
                </a:cubicBezTo>
                <a:cubicBezTo>
                  <a:pt x="1352132" y="5812920"/>
                  <a:pt x="1356877" y="5801346"/>
                  <a:pt x="1365180" y="5790562"/>
                </a:cubicBezTo>
                <a:cubicBezTo>
                  <a:pt x="1373486" y="5779777"/>
                  <a:pt x="1378231" y="5768203"/>
                  <a:pt x="1379417" y="5755841"/>
                </a:cubicBezTo>
                <a:close/>
                <a:moveTo>
                  <a:pt x="1155711" y="5676928"/>
                </a:moveTo>
                <a:cubicBezTo>
                  <a:pt x="1155543" y="5678703"/>
                  <a:pt x="1155882" y="5680677"/>
                  <a:pt x="1156728" y="5682846"/>
                </a:cubicBezTo>
                <a:cubicBezTo>
                  <a:pt x="1157575" y="5685016"/>
                  <a:pt x="1159948" y="5686200"/>
                  <a:pt x="1163847" y="5686397"/>
                </a:cubicBezTo>
                <a:lnTo>
                  <a:pt x="1171981" y="5686397"/>
                </a:lnTo>
                <a:cubicBezTo>
                  <a:pt x="1171811" y="5683241"/>
                  <a:pt x="1170117" y="5680873"/>
                  <a:pt x="1166897" y="5679294"/>
                </a:cubicBezTo>
                <a:cubicBezTo>
                  <a:pt x="1163676" y="5677717"/>
                  <a:pt x="1159948" y="5676928"/>
                  <a:pt x="1155711" y="5676928"/>
                </a:cubicBezTo>
                <a:close/>
                <a:moveTo>
                  <a:pt x="2829980" y="5661503"/>
                </a:moveTo>
                <a:lnTo>
                  <a:pt x="2811545" y="5668952"/>
                </a:lnTo>
                <a:lnTo>
                  <a:pt x="2807901" y="5682678"/>
                </a:lnTo>
                <a:lnTo>
                  <a:pt x="2823702" y="5676294"/>
                </a:lnTo>
                <a:close/>
                <a:moveTo>
                  <a:pt x="2849986" y="5650358"/>
                </a:moveTo>
                <a:lnTo>
                  <a:pt x="2837881" y="5658311"/>
                </a:lnTo>
                <a:cubicBezTo>
                  <a:pt x="2840156" y="5664732"/>
                  <a:pt x="2842257" y="5668350"/>
                  <a:pt x="2844182" y="5669169"/>
                </a:cubicBezTo>
                <a:cubicBezTo>
                  <a:pt x="2846109" y="5669986"/>
                  <a:pt x="2850171" y="5668983"/>
                  <a:pt x="2856370" y="5666160"/>
                </a:cubicBezTo>
                <a:close/>
                <a:moveTo>
                  <a:pt x="2906860" y="5624314"/>
                </a:moveTo>
                <a:lnTo>
                  <a:pt x="2887361" y="5629130"/>
                </a:lnTo>
                <a:cubicBezTo>
                  <a:pt x="2889309" y="5632683"/>
                  <a:pt x="2892432" y="5633463"/>
                  <a:pt x="2896733" y="5631471"/>
                </a:cubicBezTo>
                <a:cubicBezTo>
                  <a:pt x="2901033" y="5629478"/>
                  <a:pt x="2904409" y="5627093"/>
                  <a:pt x="2906860" y="5624314"/>
                </a:cubicBezTo>
                <a:close/>
                <a:moveTo>
                  <a:pt x="2908271" y="5574729"/>
                </a:moveTo>
                <a:cubicBezTo>
                  <a:pt x="2904762" y="5579784"/>
                  <a:pt x="2900236" y="5586591"/>
                  <a:pt x="2894694" y="5595149"/>
                </a:cubicBezTo>
                <a:cubicBezTo>
                  <a:pt x="2889152" y="5603706"/>
                  <a:pt x="2886336" y="5609056"/>
                  <a:pt x="2886244" y="5611199"/>
                </a:cubicBezTo>
                <a:cubicBezTo>
                  <a:pt x="2887538" y="5613613"/>
                  <a:pt x="2889585" y="5614573"/>
                  <a:pt x="2892386" y="5614080"/>
                </a:cubicBezTo>
                <a:cubicBezTo>
                  <a:pt x="2895187" y="5613586"/>
                  <a:pt x="2897360" y="5612963"/>
                  <a:pt x="2898907" y="5612210"/>
                </a:cubicBezTo>
                <a:lnTo>
                  <a:pt x="2910959" y="5588960"/>
                </a:lnTo>
                <a:cubicBezTo>
                  <a:pt x="2909883" y="5586459"/>
                  <a:pt x="2909107" y="5584220"/>
                  <a:pt x="2908627" y="5582243"/>
                </a:cubicBezTo>
                <a:cubicBezTo>
                  <a:pt x="2908148" y="5580266"/>
                  <a:pt x="2908029" y="5577762"/>
                  <a:pt x="2908271" y="5574729"/>
                </a:cubicBezTo>
                <a:close/>
                <a:moveTo>
                  <a:pt x="1420092" y="5572762"/>
                </a:moveTo>
                <a:cubicBezTo>
                  <a:pt x="1420175" y="5574669"/>
                  <a:pt x="1421023" y="5577168"/>
                  <a:pt x="1422632" y="5580259"/>
                </a:cubicBezTo>
                <a:cubicBezTo>
                  <a:pt x="1424243" y="5583350"/>
                  <a:pt x="1426107" y="5585060"/>
                  <a:pt x="1428226" y="5585388"/>
                </a:cubicBezTo>
                <a:cubicBezTo>
                  <a:pt x="1432123" y="5585192"/>
                  <a:pt x="1434496" y="5584008"/>
                  <a:pt x="1435344" y="5581838"/>
                </a:cubicBezTo>
                <a:cubicBezTo>
                  <a:pt x="1436191" y="5579668"/>
                  <a:pt x="1436529" y="5577695"/>
                  <a:pt x="1436360" y="5575919"/>
                </a:cubicBezTo>
                <a:close/>
                <a:moveTo>
                  <a:pt x="2970415" y="5546557"/>
                </a:moveTo>
                <a:lnTo>
                  <a:pt x="2945648" y="5553500"/>
                </a:lnTo>
                <a:cubicBezTo>
                  <a:pt x="2948333" y="5567414"/>
                  <a:pt x="2945070" y="5577028"/>
                  <a:pt x="2935858" y="5582347"/>
                </a:cubicBezTo>
                <a:cubicBezTo>
                  <a:pt x="2926647" y="5587665"/>
                  <a:pt x="2922585" y="5595304"/>
                  <a:pt x="2923675" y="5605268"/>
                </a:cubicBezTo>
                <a:cubicBezTo>
                  <a:pt x="2937348" y="5593616"/>
                  <a:pt x="2952085" y="5584597"/>
                  <a:pt x="2967887" y="5578213"/>
                </a:cubicBezTo>
                <a:cubicBezTo>
                  <a:pt x="2967038" y="5574218"/>
                  <a:pt x="2969355" y="5570472"/>
                  <a:pt x="2974837" y="5566981"/>
                </a:cubicBezTo>
                <a:cubicBezTo>
                  <a:pt x="2980319" y="5563490"/>
                  <a:pt x="2984485" y="5560530"/>
                  <a:pt x="2987334" y="5558103"/>
                </a:cubicBezTo>
                <a:close/>
                <a:moveTo>
                  <a:pt x="997084" y="5534884"/>
                </a:moveTo>
                <a:lnTo>
                  <a:pt x="997084" y="5550667"/>
                </a:lnTo>
                <a:cubicBezTo>
                  <a:pt x="997254" y="5555204"/>
                  <a:pt x="998948" y="5557967"/>
                  <a:pt x="1002168" y="5558953"/>
                </a:cubicBezTo>
                <a:cubicBezTo>
                  <a:pt x="1005389" y="5559939"/>
                  <a:pt x="1009117" y="5560334"/>
                  <a:pt x="1013354" y="5560137"/>
                </a:cubicBezTo>
                <a:close/>
                <a:moveTo>
                  <a:pt x="1289935" y="5512789"/>
                </a:moveTo>
                <a:cubicBezTo>
                  <a:pt x="1277732" y="5513051"/>
                  <a:pt x="1268582" y="5516471"/>
                  <a:pt x="1262480" y="5523047"/>
                </a:cubicBezTo>
                <a:cubicBezTo>
                  <a:pt x="1256379" y="5529623"/>
                  <a:pt x="1253329" y="5537777"/>
                  <a:pt x="1253329" y="5547511"/>
                </a:cubicBezTo>
                <a:lnTo>
                  <a:pt x="1253329" y="5550667"/>
                </a:lnTo>
                <a:cubicBezTo>
                  <a:pt x="1252480" y="5550602"/>
                  <a:pt x="1249093" y="5550732"/>
                  <a:pt x="1243160" y="5551061"/>
                </a:cubicBezTo>
                <a:cubicBezTo>
                  <a:pt x="1237230" y="5551390"/>
                  <a:pt x="1233839" y="5552311"/>
                  <a:pt x="1232993" y="5553824"/>
                </a:cubicBezTo>
                <a:cubicBezTo>
                  <a:pt x="1234263" y="5555467"/>
                  <a:pt x="1239855" y="5556914"/>
                  <a:pt x="1249769" y="5558164"/>
                </a:cubicBezTo>
                <a:cubicBezTo>
                  <a:pt x="1259683" y="5559413"/>
                  <a:pt x="1266292" y="5560071"/>
                  <a:pt x="1269597" y="5560137"/>
                </a:cubicBezTo>
                <a:lnTo>
                  <a:pt x="1294002" y="5544353"/>
                </a:lnTo>
                <a:cubicBezTo>
                  <a:pt x="1287986" y="5543960"/>
                  <a:pt x="1283749" y="5541592"/>
                  <a:pt x="1281292" y="5537252"/>
                </a:cubicBezTo>
                <a:cubicBezTo>
                  <a:pt x="1278834" y="5532911"/>
                  <a:pt x="1277649" y="5528966"/>
                  <a:pt x="1277732" y="5525415"/>
                </a:cubicBezTo>
                <a:close/>
                <a:moveTo>
                  <a:pt x="1037759" y="5500162"/>
                </a:moveTo>
                <a:cubicBezTo>
                  <a:pt x="1035893" y="5500295"/>
                  <a:pt x="1034538" y="5500821"/>
                  <a:pt x="1033691" y="5501741"/>
                </a:cubicBezTo>
                <a:cubicBezTo>
                  <a:pt x="1032843" y="5502662"/>
                  <a:pt x="1031488" y="5503188"/>
                  <a:pt x="1029624" y="5503319"/>
                </a:cubicBezTo>
                <a:cubicBezTo>
                  <a:pt x="1029707" y="5505227"/>
                  <a:pt x="1030556" y="5507726"/>
                  <a:pt x="1032164" y="5510815"/>
                </a:cubicBezTo>
                <a:cubicBezTo>
                  <a:pt x="1033776" y="5513907"/>
                  <a:pt x="1035640" y="5515616"/>
                  <a:pt x="1037759" y="5515944"/>
                </a:cubicBezTo>
                <a:cubicBezTo>
                  <a:pt x="1041655" y="5515748"/>
                  <a:pt x="1044027" y="5514564"/>
                  <a:pt x="1044877" y="5512394"/>
                </a:cubicBezTo>
                <a:cubicBezTo>
                  <a:pt x="1045723" y="5510224"/>
                  <a:pt x="1046062" y="5508251"/>
                  <a:pt x="1045892" y="5506475"/>
                </a:cubicBezTo>
                <a:cubicBezTo>
                  <a:pt x="1045215" y="5502793"/>
                  <a:pt x="1042504" y="5500689"/>
                  <a:pt x="1037759" y="5500162"/>
                </a:cubicBezTo>
                <a:close/>
                <a:moveTo>
                  <a:pt x="1513641" y="5468598"/>
                </a:moveTo>
                <a:cubicBezTo>
                  <a:pt x="1500167" y="5469453"/>
                  <a:pt x="1492541" y="5474845"/>
                  <a:pt x="1490762" y="5484775"/>
                </a:cubicBezTo>
                <a:cubicBezTo>
                  <a:pt x="1488983" y="5494705"/>
                  <a:pt x="1488474" y="5504043"/>
                  <a:pt x="1489235" y="5512789"/>
                </a:cubicBezTo>
                <a:cubicBezTo>
                  <a:pt x="1482880" y="5512789"/>
                  <a:pt x="1476270" y="5513578"/>
                  <a:pt x="1469408" y="5515157"/>
                </a:cubicBezTo>
                <a:cubicBezTo>
                  <a:pt x="1462544" y="5516734"/>
                  <a:pt x="1456951" y="5519102"/>
                  <a:pt x="1452629" y="5522258"/>
                </a:cubicBezTo>
                <a:lnTo>
                  <a:pt x="1460764" y="5550667"/>
                </a:lnTo>
                <a:cubicBezTo>
                  <a:pt x="1462713" y="5542184"/>
                  <a:pt x="1466950" y="5533898"/>
                  <a:pt x="1473474" y="5525810"/>
                </a:cubicBezTo>
                <a:cubicBezTo>
                  <a:pt x="1480001" y="5517722"/>
                  <a:pt x="1489321" y="5513380"/>
                  <a:pt x="1501437" y="5512789"/>
                </a:cubicBezTo>
                <a:cubicBezTo>
                  <a:pt x="1501946" y="5505029"/>
                  <a:pt x="1503980" y="5497664"/>
                  <a:pt x="1507540" y="5490694"/>
                </a:cubicBezTo>
                <a:cubicBezTo>
                  <a:pt x="1511097" y="5483723"/>
                  <a:pt x="1513132" y="5476358"/>
                  <a:pt x="1513641" y="5468598"/>
                </a:cubicBezTo>
                <a:close/>
                <a:moveTo>
                  <a:pt x="3097176" y="5443263"/>
                </a:moveTo>
                <a:lnTo>
                  <a:pt x="3076107" y="5451776"/>
                </a:lnTo>
                <a:lnTo>
                  <a:pt x="3071957" y="5471833"/>
                </a:lnTo>
                <a:lnTo>
                  <a:pt x="3093025" y="5463320"/>
                </a:lnTo>
                <a:cubicBezTo>
                  <a:pt x="3091473" y="5459161"/>
                  <a:pt x="3091106" y="5455096"/>
                  <a:pt x="3091928" y="5451127"/>
                </a:cubicBezTo>
                <a:cubicBezTo>
                  <a:pt x="3092750" y="5447157"/>
                  <a:pt x="3094499" y="5444535"/>
                  <a:pt x="3097176" y="5443263"/>
                </a:cubicBezTo>
                <a:close/>
                <a:moveTo>
                  <a:pt x="3127715" y="5427860"/>
                </a:moveTo>
                <a:lnTo>
                  <a:pt x="3110344" y="5437943"/>
                </a:lnTo>
                <a:cubicBezTo>
                  <a:pt x="3113528" y="5446931"/>
                  <a:pt x="3116469" y="5451997"/>
                  <a:pt x="3119166" y="5453141"/>
                </a:cubicBezTo>
                <a:cubicBezTo>
                  <a:pt x="3121861" y="5454287"/>
                  <a:pt x="3127549" y="5452883"/>
                  <a:pt x="3136227" y="5448929"/>
                </a:cubicBezTo>
                <a:close/>
                <a:moveTo>
                  <a:pt x="1342810" y="5414936"/>
                </a:moveTo>
                <a:cubicBezTo>
                  <a:pt x="1338913" y="5415397"/>
                  <a:pt x="1336541" y="5417633"/>
                  <a:pt x="1335692" y="5421645"/>
                </a:cubicBezTo>
                <a:cubicBezTo>
                  <a:pt x="1334845" y="5425657"/>
                  <a:pt x="1334507" y="5428681"/>
                  <a:pt x="1334675" y="5430720"/>
                </a:cubicBezTo>
                <a:cubicBezTo>
                  <a:pt x="1334507" y="5438677"/>
                  <a:pt x="1331796" y="5445647"/>
                  <a:pt x="1326542" y="5451632"/>
                </a:cubicBezTo>
                <a:cubicBezTo>
                  <a:pt x="1321288" y="5457616"/>
                  <a:pt x="1314509" y="5462218"/>
                  <a:pt x="1306204" y="5465442"/>
                </a:cubicBezTo>
                <a:cubicBezTo>
                  <a:pt x="1305695" y="5473200"/>
                  <a:pt x="1303663" y="5480565"/>
                  <a:pt x="1300103" y="5487538"/>
                </a:cubicBezTo>
                <a:cubicBezTo>
                  <a:pt x="1296545" y="5494508"/>
                  <a:pt x="1294510" y="5501873"/>
                  <a:pt x="1294002" y="5509633"/>
                </a:cubicBezTo>
                <a:cubicBezTo>
                  <a:pt x="1306035" y="5498519"/>
                  <a:pt x="1316543" y="5486814"/>
                  <a:pt x="1325525" y="5474516"/>
                </a:cubicBezTo>
                <a:cubicBezTo>
                  <a:pt x="1334507" y="5462218"/>
                  <a:pt x="1342980" y="5449724"/>
                  <a:pt x="1350945" y="5437033"/>
                </a:cubicBezTo>
                <a:cubicBezTo>
                  <a:pt x="1350860" y="5434731"/>
                  <a:pt x="1350013" y="5430654"/>
                  <a:pt x="1348404" y="5424801"/>
                </a:cubicBezTo>
                <a:cubicBezTo>
                  <a:pt x="1346793" y="5418949"/>
                  <a:pt x="1344929" y="5415661"/>
                  <a:pt x="1342810" y="5414936"/>
                </a:cubicBezTo>
                <a:close/>
                <a:moveTo>
                  <a:pt x="3200392" y="5395434"/>
                </a:moveTo>
                <a:lnTo>
                  <a:pt x="3174561" y="5399742"/>
                </a:lnTo>
                <a:cubicBezTo>
                  <a:pt x="3175735" y="5402331"/>
                  <a:pt x="3177632" y="5403863"/>
                  <a:pt x="3180248" y="5404338"/>
                </a:cubicBezTo>
                <a:cubicBezTo>
                  <a:pt x="3182865" y="5404812"/>
                  <a:pt x="3185544" y="5404495"/>
                  <a:pt x="3188288" y="5403387"/>
                </a:cubicBezTo>
                <a:cubicBezTo>
                  <a:pt x="3191538" y="5402585"/>
                  <a:pt x="3195573" y="5399933"/>
                  <a:pt x="3200392" y="5395434"/>
                </a:cubicBezTo>
                <a:close/>
                <a:moveTo>
                  <a:pt x="1086566" y="5386529"/>
                </a:moveTo>
                <a:lnTo>
                  <a:pt x="1070297" y="5424407"/>
                </a:lnTo>
                <a:cubicBezTo>
                  <a:pt x="1069618" y="5424341"/>
                  <a:pt x="1066907" y="5424473"/>
                  <a:pt x="1062162" y="5424801"/>
                </a:cubicBezTo>
                <a:cubicBezTo>
                  <a:pt x="1057417" y="5425130"/>
                  <a:pt x="1054705" y="5426050"/>
                  <a:pt x="1054026" y="5427563"/>
                </a:cubicBezTo>
                <a:cubicBezTo>
                  <a:pt x="1054873" y="5430916"/>
                  <a:pt x="1059281" y="5434468"/>
                  <a:pt x="1067245" y="5438216"/>
                </a:cubicBezTo>
                <a:cubicBezTo>
                  <a:pt x="1075212" y="5441965"/>
                  <a:pt x="1081651" y="5444727"/>
                  <a:pt x="1086566" y="5446502"/>
                </a:cubicBezTo>
                <a:lnTo>
                  <a:pt x="1115039" y="5414936"/>
                </a:lnTo>
                <a:close/>
                <a:moveTo>
                  <a:pt x="3208588" y="5324724"/>
                </a:moveTo>
                <a:cubicBezTo>
                  <a:pt x="3203134" y="5330501"/>
                  <a:pt x="3195517" y="5339451"/>
                  <a:pt x="3185736" y="5351572"/>
                </a:cubicBezTo>
                <a:cubicBezTo>
                  <a:pt x="3175954" y="5363693"/>
                  <a:pt x="3171502" y="5372896"/>
                  <a:pt x="3172380" y="5379179"/>
                </a:cubicBezTo>
                <a:cubicBezTo>
                  <a:pt x="3173895" y="5381503"/>
                  <a:pt x="3176819" y="5382109"/>
                  <a:pt x="3181156" y="5380994"/>
                </a:cubicBezTo>
                <a:cubicBezTo>
                  <a:pt x="3185492" y="5379880"/>
                  <a:pt x="3188544" y="5378902"/>
                  <a:pt x="3190311" y="5378062"/>
                </a:cubicBezTo>
                <a:lnTo>
                  <a:pt x="3205500" y="5347416"/>
                </a:lnTo>
                <a:cubicBezTo>
                  <a:pt x="3203168" y="5340380"/>
                  <a:pt x="3203550" y="5336270"/>
                  <a:pt x="3206645" y="5335082"/>
                </a:cubicBezTo>
                <a:cubicBezTo>
                  <a:pt x="3209740" y="5333896"/>
                  <a:pt x="3210387" y="5330443"/>
                  <a:pt x="3208588" y="5324724"/>
                </a:cubicBezTo>
                <a:close/>
                <a:moveTo>
                  <a:pt x="3303956" y="5295383"/>
                </a:moveTo>
                <a:lnTo>
                  <a:pt x="3251230" y="5301368"/>
                </a:lnTo>
                <a:cubicBezTo>
                  <a:pt x="3255285" y="5320408"/>
                  <a:pt x="3251045" y="5333610"/>
                  <a:pt x="3238510" y="5340972"/>
                </a:cubicBezTo>
                <a:cubicBezTo>
                  <a:pt x="3225977" y="5348334"/>
                  <a:pt x="3220798" y="5357319"/>
                  <a:pt x="3222978" y="5367926"/>
                </a:cubicBezTo>
                <a:cubicBezTo>
                  <a:pt x="3223997" y="5370450"/>
                  <a:pt x="3225278" y="5371721"/>
                  <a:pt x="3226816" y="5371737"/>
                </a:cubicBezTo>
                <a:cubicBezTo>
                  <a:pt x="3228354" y="5371754"/>
                  <a:pt x="3230418" y="5371176"/>
                  <a:pt x="3233007" y="5370002"/>
                </a:cubicBezTo>
                <a:cubicBezTo>
                  <a:pt x="3240742" y="5366239"/>
                  <a:pt x="3248304" y="5360630"/>
                  <a:pt x="3255695" y="5353176"/>
                </a:cubicBezTo>
                <a:cubicBezTo>
                  <a:pt x="3263088" y="5345722"/>
                  <a:pt x="3271308" y="5339847"/>
                  <a:pt x="3280359" y="5335553"/>
                </a:cubicBezTo>
                <a:cubicBezTo>
                  <a:pt x="3280321" y="5331036"/>
                  <a:pt x="3282066" y="5327139"/>
                  <a:pt x="3285593" y="5323865"/>
                </a:cubicBezTo>
                <a:cubicBezTo>
                  <a:pt x="3289121" y="5320588"/>
                  <a:pt x="3292979" y="5318135"/>
                  <a:pt x="3297173" y="5316505"/>
                </a:cubicBezTo>
                <a:close/>
                <a:moveTo>
                  <a:pt x="1143510" y="5276050"/>
                </a:moveTo>
                <a:cubicBezTo>
                  <a:pt x="1126563" y="5300776"/>
                  <a:pt x="1111648" y="5327081"/>
                  <a:pt x="1098768" y="5354963"/>
                </a:cubicBezTo>
                <a:cubicBezTo>
                  <a:pt x="1100887" y="5361408"/>
                  <a:pt x="1104784" y="5366668"/>
                  <a:pt x="1110462" y="5370745"/>
                </a:cubicBezTo>
                <a:cubicBezTo>
                  <a:pt x="1116141" y="5374822"/>
                  <a:pt x="1123088" y="5376928"/>
                  <a:pt x="1131308" y="5377058"/>
                </a:cubicBezTo>
                <a:cubicBezTo>
                  <a:pt x="1135545" y="5367327"/>
                  <a:pt x="1141307" y="5352859"/>
                  <a:pt x="1148593" y="5333657"/>
                </a:cubicBezTo>
                <a:cubicBezTo>
                  <a:pt x="1155882" y="5314454"/>
                  <a:pt x="1163676" y="5301566"/>
                  <a:pt x="1171981" y="5294990"/>
                </a:cubicBezTo>
                <a:close/>
                <a:moveTo>
                  <a:pt x="3314438" y="5275830"/>
                </a:moveTo>
                <a:lnTo>
                  <a:pt x="3311804" y="5276894"/>
                </a:lnTo>
                <a:cubicBezTo>
                  <a:pt x="3312535" y="5278705"/>
                  <a:pt x="3314391" y="5281403"/>
                  <a:pt x="3317370" y="5284985"/>
                </a:cubicBezTo>
                <a:cubicBezTo>
                  <a:pt x="3320349" y="5288569"/>
                  <a:pt x="3323256" y="5290074"/>
                  <a:pt x="3326089" y="5289505"/>
                </a:cubicBezTo>
                <a:cubicBezTo>
                  <a:pt x="3327284" y="5288829"/>
                  <a:pt x="3327654" y="5287532"/>
                  <a:pt x="3327197" y="5285611"/>
                </a:cubicBezTo>
                <a:cubicBezTo>
                  <a:pt x="3326739" y="5283688"/>
                  <a:pt x="3326185" y="5281999"/>
                  <a:pt x="3325531" y="5280540"/>
                </a:cubicBezTo>
                <a:cubicBezTo>
                  <a:pt x="3323403" y="5275273"/>
                  <a:pt x="3319704" y="5273703"/>
                  <a:pt x="3314438" y="5275830"/>
                </a:cubicBezTo>
                <a:close/>
                <a:moveTo>
                  <a:pt x="1960560" y="5271274"/>
                </a:moveTo>
                <a:cubicBezTo>
                  <a:pt x="1960624" y="5272605"/>
                  <a:pt x="1961260" y="5274086"/>
                  <a:pt x="1962466" y="5275713"/>
                </a:cubicBezTo>
                <a:cubicBezTo>
                  <a:pt x="1963674" y="5277340"/>
                  <a:pt x="1965073" y="5278229"/>
                  <a:pt x="1966662" y="5278377"/>
                </a:cubicBezTo>
                <a:cubicBezTo>
                  <a:pt x="1970221" y="5277982"/>
                  <a:pt x="1972254" y="5276403"/>
                  <a:pt x="1972764" y="5273642"/>
                </a:cubicBezTo>
                <a:close/>
                <a:moveTo>
                  <a:pt x="1972764" y="5252334"/>
                </a:moveTo>
                <a:cubicBezTo>
                  <a:pt x="1972636" y="5253666"/>
                  <a:pt x="1972890" y="5255146"/>
                  <a:pt x="1973526" y="5256773"/>
                </a:cubicBezTo>
                <a:cubicBezTo>
                  <a:pt x="1974162" y="5258401"/>
                  <a:pt x="1975942" y="5259288"/>
                  <a:pt x="1978864" y="5259436"/>
                </a:cubicBezTo>
                <a:lnTo>
                  <a:pt x="1981915" y="5259436"/>
                </a:lnTo>
                <a:cubicBezTo>
                  <a:pt x="1981915" y="5254702"/>
                  <a:pt x="1978864" y="5252334"/>
                  <a:pt x="1972764" y="5252334"/>
                </a:cubicBezTo>
                <a:close/>
                <a:moveTo>
                  <a:pt x="2241223" y="5219190"/>
                </a:moveTo>
                <a:cubicBezTo>
                  <a:pt x="2241160" y="5220521"/>
                  <a:pt x="2241287" y="5222000"/>
                  <a:pt x="2241605" y="5223628"/>
                </a:cubicBezTo>
                <a:cubicBezTo>
                  <a:pt x="2241923" y="5225257"/>
                  <a:pt x="2242814" y="5226143"/>
                  <a:pt x="2244274" y="5226292"/>
                </a:cubicBezTo>
                <a:lnTo>
                  <a:pt x="2253427" y="5223925"/>
                </a:lnTo>
                <a:close/>
                <a:moveTo>
                  <a:pt x="2473076" y="5209719"/>
                </a:moveTo>
                <a:lnTo>
                  <a:pt x="2485278" y="5226292"/>
                </a:lnTo>
                <a:lnTo>
                  <a:pt x="2482228" y="5245232"/>
                </a:lnTo>
                <a:cubicBezTo>
                  <a:pt x="2474665" y="5245922"/>
                  <a:pt x="2470725" y="5248684"/>
                  <a:pt x="2470407" y="5253517"/>
                </a:cubicBezTo>
                <a:cubicBezTo>
                  <a:pt x="2470089" y="5258352"/>
                  <a:pt x="2463860" y="5261113"/>
                  <a:pt x="2451720" y="5261804"/>
                </a:cubicBezTo>
                <a:cubicBezTo>
                  <a:pt x="2452611" y="5252532"/>
                  <a:pt x="2456171" y="5243850"/>
                  <a:pt x="2462399" y="5235762"/>
                </a:cubicBezTo>
                <a:cubicBezTo>
                  <a:pt x="2468627" y="5227673"/>
                  <a:pt x="2472187" y="5218991"/>
                  <a:pt x="2473076" y="5209719"/>
                </a:cubicBezTo>
                <a:close/>
                <a:moveTo>
                  <a:pt x="1220789" y="5165573"/>
                </a:moveTo>
                <a:lnTo>
                  <a:pt x="1200453" y="5184512"/>
                </a:lnTo>
                <a:lnTo>
                  <a:pt x="1200453" y="5193981"/>
                </a:lnTo>
                <a:lnTo>
                  <a:pt x="1208588" y="5193981"/>
                </a:lnTo>
                <a:cubicBezTo>
                  <a:pt x="1216553" y="5194244"/>
                  <a:pt x="1221976" y="5193719"/>
                  <a:pt x="1224857" y="5192403"/>
                </a:cubicBezTo>
                <a:cubicBezTo>
                  <a:pt x="1227739" y="5191089"/>
                  <a:pt x="1229094" y="5187406"/>
                  <a:pt x="1228924" y="5181355"/>
                </a:cubicBezTo>
                <a:close/>
                <a:moveTo>
                  <a:pt x="2305288" y="5150531"/>
                </a:moveTo>
                <a:cubicBezTo>
                  <a:pt x="2305161" y="5151863"/>
                  <a:pt x="2305416" y="5153343"/>
                  <a:pt x="2306050" y="5154970"/>
                </a:cubicBezTo>
                <a:cubicBezTo>
                  <a:pt x="2306686" y="5156598"/>
                  <a:pt x="2308466" y="5157487"/>
                  <a:pt x="2311389" y="5157633"/>
                </a:cubicBezTo>
                <a:lnTo>
                  <a:pt x="2317491" y="5157633"/>
                </a:lnTo>
                <a:cubicBezTo>
                  <a:pt x="2317363" y="5155266"/>
                  <a:pt x="2316093" y="5153491"/>
                  <a:pt x="2313678" y="5152306"/>
                </a:cubicBezTo>
                <a:cubicBezTo>
                  <a:pt x="2311262" y="5151124"/>
                  <a:pt x="2308466" y="5150531"/>
                  <a:pt x="2305288" y="5150531"/>
                </a:cubicBezTo>
                <a:close/>
                <a:moveTo>
                  <a:pt x="1704806" y="5143477"/>
                </a:moveTo>
                <a:lnTo>
                  <a:pt x="1672268" y="5184512"/>
                </a:lnTo>
                <a:cubicBezTo>
                  <a:pt x="1680403" y="5194507"/>
                  <a:pt x="1684469" y="5206081"/>
                  <a:pt x="1684469" y="5219233"/>
                </a:cubicBezTo>
                <a:cubicBezTo>
                  <a:pt x="1682182" y="5219102"/>
                  <a:pt x="1679639" y="5219365"/>
                  <a:pt x="1676843" y="5220022"/>
                </a:cubicBezTo>
                <a:cubicBezTo>
                  <a:pt x="1674047" y="5220680"/>
                  <a:pt x="1672521" y="5222521"/>
                  <a:pt x="1672268" y="5225546"/>
                </a:cubicBezTo>
                <a:cubicBezTo>
                  <a:pt x="1672521" y="5228704"/>
                  <a:pt x="1674047" y="5231860"/>
                  <a:pt x="1676843" y="5235016"/>
                </a:cubicBezTo>
                <a:cubicBezTo>
                  <a:pt x="1679639" y="5238172"/>
                  <a:pt x="1682182" y="5241328"/>
                  <a:pt x="1684469" y="5244485"/>
                </a:cubicBezTo>
                <a:lnTo>
                  <a:pt x="1712940" y="5253955"/>
                </a:lnTo>
                <a:lnTo>
                  <a:pt x="1717009" y="5244485"/>
                </a:lnTo>
                <a:lnTo>
                  <a:pt x="1696671" y="5231860"/>
                </a:lnTo>
                <a:cubicBezTo>
                  <a:pt x="1696588" y="5226993"/>
                  <a:pt x="1697773" y="5222521"/>
                  <a:pt x="1700231" y="5218445"/>
                </a:cubicBezTo>
                <a:cubicBezTo>
                  <a:pt x="1702688" y="5214368"/>
                  <a:pt x="1706925" y="5211473"/>
                  <a:pt x="1712940" y="5209764"/>
                </a:cubicBezTo>
                <a:cubicBezTo>
                  <a:pt x="1713364" y="5198716"/>
                  <a:pt x="1713535" y="5187668"/>
                  <a:pt x="1713449" y="5176621"/>
                </a:cubicBezTo>
                <a:cubicBezTo>
                  <a:pt x="1713364" y="5165573"/>
                  <a:pt x="1710483" y="5154525"/>
                  <a:pt x="1704806" y="5143477"/>
                </a:cubicBezTo>
                <a:close/>
                <a:moveTo>
                  <a:pt x="1265530" y="5115068"/>
                </a:moveTo>
                <a:lnTo>
                  <a:pt x="1257396" y="5127695"/>
                </a:lnTo>
                <a:cubicBezTo>
                  <a:pt x="1262141" y="5124538"/>
                  <a:pt x="1264852" y="5121382"/>
                  <a:pt x="1265530" y="5118224"/>
                </a:cubicBezTo>
                <a:close/>
                <a:moveTo>
                  <a:pt x="3617146" y="5107576"/>
                </a:moveTo>
                <a:lnTo>
                  <a:pt x="3608181" y="5108134"/>
                </a:lnTo>
                <a:cubicBezTo>
                  <a:pt x="3608715" y="5109769"/>
                  <a:pt x="3609776" y="5111766"/>
                  <a:pt x="3611366" y="5114123"/>
                </a:cubicBezTo>
                <a:cubicBezTo>
                  <a:pt x="3612957" y="5116481"/>
                  <a:pt x="3615069" y="5117286"/>
                  <a:pt x="3617704" y="5116540"/>
                </a:cubicBezTo>
                <a:cubicBezTo>
                  <a:pt x="3618900" y="5115865"/>
                  <a:pt x="3619268" y="5114569"/>
                  <a:pt x="3618813" y="5112647"/>
                </a:cubicBezTo>
                <a:cubicBezTo>
                  <a:pt x="3618355" y="5110724"/>
                  <a:pt x="3617799" y="5109035"/>
                  <a:pt x="3617146" y="5107576"/>
                </a:cubicBezTo>
                <a:close/>
                <a:moveTo>
                  <a:pt x="3511536" y="5073657"/>
                </a:moveTo>
                <a:cubicBezTo>
                  <a:pt x="3508873" y="5082072"/>
                  <a:pt x="3507681" y="5087022"/>
                  <a:pt x="3507961" y="5088504"/>
                </a:cubicBezTo>
                <a:cubicBezTo>
                  <a:pt x="3508241" y="5089987"/>
                  <a:pt x="3502427" y="5092974"/>
                  <a:pt x="3490520" y="5097465"/>
                </a:cubicBezTo>
                <a:cubicBezTo>
                  <a:pt x="3485425" y="5105076"/>
                  <a:pt x="3475662" y="5116296"/>
                  <a:pt x="3461231" y="5131126"/>
                </a:cubicBezTo>
                <a:cubicBezTo>
                  <a:pt x="3446798" y="5145957"/>
                  <a:pt x="3436237" y="5155202"/>
                  <a:pt x="3429547" y="5158862"/>
                </a:cubicBezTo>
                <a:cubicBezTo>
                  <a:pt x="3425354" y="5160492"/>
                  <a:pt x="3420697" y="5160969"/>
                  <a:pt x="3415574" y="5160296"/>
                </a:cubicBezTo>
                <a:cubicBezTo>
                  <a:pt x="3410451" y="5159622"/>
                  <a:pt x="3406312" y="5157592"/>
                  <a:pt x="3403157" y="5154207"/>
                </a:cubicBezTo>
                <a:cubicBezTo>
                  <a:pt x="3398066" y="5156455"/>
                  <a:pt x="3395219" y="5159520"/>
                  <a:pt x="3394617" y="5163401"/>
                </a:cubicBezTo>
                <a:cubicBezTo>
                  <a:pt x="3394017" y="5167282"/>
                  <a:pt x="3394601" y="5171258"/>
                  <a:pt x="3396373" y="5175329"/>
                </a:cubicBezTo>
                <a:lnTo>
                  <a:pt x="3399566" y="5183230"/>
                </a:lnTo>
                <a:cubicBezTo>
                  <a:pt x="3404368" y="5186586"/>
                  <a:pt x="3411150" y="5190102"/>
                  <a:pt x="3419909" y="5193774"/>
                </a:cubicBezTo>
                <a:cubicBezTo>
                  <a:pt x="3428669" y="5197447"/>
                  <a:pt x="3435969" y="5198455"/>
                  <a:pt x="3441809" y="5196797"/>
                </a:cubicBezTo>
                <a:cubicBezTo>
                  <a:pt x="3445507" y="5195048"/>
                  <a:pt x="3447190" y="5192581"/>
                  <a:pt x="3446862" y="5189395"/>
                </a:cubicBezTo>
                <a:cubicBezTo>
                  <a:pt x="3446532" y="5186211"/>
                  <a:pt x="3445708" y="5183224"/>
                  <a:pt x="3444391" y="5180437"/>
                </a:cubicBezTo>
                <a:lnTo>
                  <a:pt x="3486529" y="5163411"/>
                </a:lnTo>
                <a:lnTo>
                  <a:pt x="3500708" y="5145428"/>
                </a:lnTo>
                <a:lnTo>
                  <a:pt x="3557078" y="5125718"/>
                </a:lnTo>
                <a:cubicBezTo>
                  <a:pt x="3556930" y="5121245"/>
                  <a:pt x="3558236" y="5117526"/>
                  <a:pt x="3560995" y="5114562"/>
                </a:cubicBezTo>
                <a:cubicBezTo>
                  <a:pt x="3563754" y="5111596"/>
                  <a:pt x="3567175" y="5109320"/>
                  <a:pt x="3571257" y="5107734"/>
                </a:cubicBezTo>
                <a:lnTo>
                  <a:pt x="3587005" y="5086055"/>
                </a:lnTo>
                <a:cubicBezTo>
                  <a:pt x="3585158" y="5082270"/>
                  <a:pt x="3581965" y="5080369"/>
                  <a:pt x="3577427" y="5080352"/>
                </a:cubicBezTo>
                <a:cubicBezTo>
                  <a:pt x="3572887" y="5080334"/>
                  <a:pt x="3568517" y="5081206"/>
                  <a:pt x="3564314" y="5082968"/>
                </a:cubicBezTo>
                <a:cubicBezTo>
                  <a:pt x="3545936" y="5081713"/>
                  <a:pt x="3528344" y="5078609"/>
                  <a:pt x="3511536" y="5073657"/>
                </a:cubicBezTo>
                <a:close/>
                <a:moveTo>
                  <a:pt x="2503583" y="5072403"/>
                </a:moveTo>
                <a:cubicBezTo>
                  <a:pt x="2503646" y="5073834"/>
                  <a:pt x="2504282" y="5075708"/>
                  <a:pt x="2505489" y="5078026"/>
                </a:cubicBezTo>
                <a:cubicBezTo>
                  <a:pt x="2506697" y="5080345"/>
                  <a:pt x="2508096" y="5081627"/>
                  <a:pt x="2509685" y="5081873"/>
                </a:cubicBezTo>
                <a:cubicBezTo>
                  <a:pt x="2512607" y="5081726"/>
                  <a:pt x="2514387" y="5080838"/>
                  <a:pt x="2515023" y="5079211"/>
                </a:cubicBezTo>
                <a:cubicBezTo>
                  <a:pt x="2515659" y="5077583"/>
                  <a:pt x="2515912" y="5076103"/>
                  <a:pt x="2515785" y="5074771"/>
                </a:cubicBezTo>
                <a:close/>
                <a:moveTo>
                  <a:pt x="2186311" y="5043993"/>
                </a:moveTo>
                <a:lnTo>
                  <a:pt x="2186311" y="5055830"/>
                </a:lnTo>
                <a:cubicBezTo>
                  <a:pt x="2186438" y="5059234"/>
                  <a:pt x="2187709" y="5061307"/>
                  <a:pt x="2190124" y="5062046"/>
                </a:cubicBezTo>
                <a:cubicBezTo>
                  <a:pt x="2192540" y="5062786"/>
                  <a:pt x="2195336" y="5063082"/>
                  <a:pt x="2198514" y="5062934"/>
                </a:cubicBezTo>
                <a:close/>
                <a:moveTo>
                  <a:pt x="1790221" y="5033000"/>
                </a:moveTo>
                <a:cubicBezTo>
                  <a:pt x="1789543" y="5036155"/>
                  <a:pt x="1790899" y="5039313"/>
                  <a:pt x="1794288" y="5042469"/>
                </a:cubicBezTo>
                <a:lnTo>
                  <a:pt x="1794288" y="5033000"/>
                </a:lnTo>
                <a:close/>
                <a:moveTo>
                  <a:pt x="3640078" y="5027850"/>
                </a:moveTo>
                <a:lnTo>
                  <a:pt x="3644334" y="5038384"/>
                </a:lnTo>
                <a:lnTo>
                  <a:pt x="3643323" y="5051047"/>
                </a:lnTo>
                <a:lnTo>
                  <a:pt x="3646968" y="5037319"/>
                </a:lnTo>
                <a:cubicBezTo>
                  <a:pt x="3646380" y="5035705"/>
                  <a:pt x="3645428" y="5033665"/>
                  <a:pt x="3644112" y="5031198"/>
                </a:cubicBezTo>
                <a:cubicBezTo>
                  <a:pt x="3642796" y="5028730"/>
                  <a:pt x="3641451" y="5027614"/>
                  <a:pt x="3640078" y="5027850"/>
                </a:cubicBezTo>
                <a:close/>
                <a:moveTo>
                  <a:pt x="2405961" y="5027421"/>
                </a:moveTo>
                <a:cubicBezTo>
                  <a:pt x="2396809" y="5027618"/>
                  <a:pt x="2389945" y="5030183"/>
                  <a:pt x="2385368" y="5035115"/>
                </a:cubicBezTo>
                <a:cubicBezTo>
                  <a:pt x="2380792" y="5040047"/>
                  <a:pt x="2378505" y="5046163"/>
                  <a:pt x="2378505" y="5053463"/>
                </a:cubicBezTo>
                <a:lnTo>
                  <a:pt x="2378505" y="5055830"/>
                </a:lnTo>
                <a:cubicBezTo>
                  <a:pt x="2377869" y="5055782"/>
                  <a:pt x="2375328" y="5055880"/>
                  <a:pt x="2370878" y="5056127"/>
                </a:cubicBezTo>
                <a:cubicBezTo>
                  <a:pt x="2366429" y="5056373"/>
                  <a:pt x="2363887" y="5057065"/>
                  <a:pt x="2363252" y="5058199"/>
                </a:cubicBezTo>
                <a:cubicBezTo>
                  <a:pt x="2364205" y="5059432"/>
                  <a:pt x="2368400" y="5060516"/>
                  <a:pt x="2375835" y="5061454"/>
                </a:cubicBezTo>
                <a:cubicBezTo>
                  <a:pt x="2383271" y="5062392"/>
                  <a:pt x="2388228" y="5062884"/>
                  <a:pt x="2390707" y="5062934"/>
                </a:cubicBezTo>
                <a:lnTo>
                  <a:pt x="2409012" y="5051095"/>
                </a:lnTo>
                <a:cubicBezTo>
                  <a:pt x="2404499" y="5050801"/>
                  <a:pt x="2401322" y="5049024"/>
                  <a:pt x="2399479" y="5045769"/>
                </a:cubicBezTo>
                <a:cubicBezTo>
                  <a:pt x="2397635" y="5042513"/>
                  <a:pt x="2396746" y="5039555"/>
                  <a:pt x="2396809" y="5036891"/>
                </a:cubicBezTo>
                <a:close/>
                <a:moveTo>
                  <a:pt x="2216819" y="5017951"/>
                </a:moveTo>
                <a:cubicBezTo>
                  <a:pt x="2215419" y="5018049"/>
                  <a:pt x="2214403" y="5018445"/>
                  <a:pt x="2213767" y="5019135"/>
                </a:cubicBezTo>
                <a:cubicBezTo>
                  <a:pt x="2213133" y="5019826"/>
                  <a:pt x="2212115" y="5020220"/>
                  <a:pt x="2210717" y="5020319"/>
                </a:cubicBezTo>
                <a:cubicBezTo>
                  <a:pt x="2210779" y="5021749"/>
                  <a:pt x="2211417" y="5023624"/>
                  <a:pt x="2212623" y="5025941"/>
                </a:cubicBezTo>
                <a:cubicBezTo>
                  <a:pt x="2213831" y="5028259"/>
                  <a:pt x="2215229" y="5029541"/>
                  <a:pt x="2216819" y="5029788"/>
                </a:cubicBezTo>
                <a:cubicBezTo>
                  <a:pt x="2219741" y="5029640"/>
                  <a:pt x="2221521" y="5028753"/>
                  <a:pt x="2222158" y="5027125"/>
                </a:cubicBezTo>
                <a:cubicBezTo>
                  <a:pt x="2222793" y="5025497"/>
                  <a:pt x="2223047" y="5024017"/>
                  <a:pt x="2222919" y="5022686"/>
                </a:cubicBezTo>
                <a:cubicBezTo>
                  <a:pt x="2222411" y="5019924"/>
                  <a:pt x="2220378" y="5018345"/>
                  <a:pt x="2216819" y="5017951"/>
                </a:cubicBezTo>
                <a:close/>
                <a:moveTo>
                  <a:pt x="1839030" y="4998278"/>
                </a:moveTo>
                <a:cubicBezTo>
                  <a:pt x="1831574" y="4998278"/>
                  <a:pt x="1826150" y="5001434"/>
                  <a:pt x="1822760" y="5007747"/>
                </a:cubicBezTo>
                <a:lnTo>
                  <a:pt x="1834962" y="5007747"/>
                </a:lnTo>
                <a:cubicBezTo>
                  <a:pt x="1835132" y="5006168"/>
                  <a:pt x="1835810" y="5004591"/>
                  <a:pt x="1836995" y="5003012"/>
                </a:cubicBezTo>
                <a:cubicBezTo>
                  <a:pt x="1838183" y="5001434"/>
                  <a:pt x="1838860" y="4999856"/>
                  <a:pt x="1839030" y="4998278"/>
                </a:cubicBezTo>
                <a:close/>
                <a:moveTo>
                  <a:pt x="2573749" y="4994276"/>
                </a:moveTo>
                <a:cubicBezTo>
                  <a:pt x="2563643" y="4994918"/>
                  <a:pt x="2557923" y="4998962"/>
                  <a:pt x="2556589" y="5006409"/>
                </a:cubicBezTo>
                <a:cubicBezTo>
                  <a:pt x="2555254" y="5013857"/>
                  <a:pt x="2554873" y="5020861"/>
                  <a:pt x="2555444" y="5027421"/>
                </a:cubicBezTo>
                <a:cubicBezTo>
                  <a:pt x="2550677" y="5027421"/>
                  <a:pt x="2545720" y="5028013"/>
                  <a:pt x="2540572" y="5029197"/>
                </a:cubicBezTo>
                <a:cubicBezTo>
                  <a:pt x="2535424" y="5030380"/>
                  <a:pt x="2531230" y="5032156"/>
                  <a:pt x="2527988" y="5034523"/>
                </a:cubicBezTo>
                <a:lnTo>
                  <a:pt x="2534089" y="5055830"/>
                </a:lnTo>
                <a:cubicBezTo>
                  <a:pt x="2535552" y="5049468"/>
                  <a:pt x="2538730" y="5043254"/>
                  <a:pt x="2543622" y="5037187"/>
                </a:cubicBezTo>
                <a:cubicBezTo>
                  <a:pt x="2548518" y="5031120"/>
                  <a:pt x="2555508" y="5027864"/>
                  <a:pt x="2564596" y="5027421"/>
                </a:cubicBezTo>
                <a:cubicBezTo>
                  <a:pt x="2564978" y="5021601"/>
                  <a:pt x="2566503" y="5016076"/>
                  <a:pt x="2569173" y="5010849"/>
                </a:cubicBezTo>
                <a:cubicBezTo>
                  <a:pt x="2571842" y="5005620"/>
                  <a:pt x="2573367" y="5000096"/>
                  <a:pt x="2573749" y="4994276"/>
                </a:cubicBezTo>
                <a:close/>
                <a:moveTo>
                  <a:pt x="3845049" y="4966481"/>
                </a:moveTo>
                <a:lnTo>
                  <a:pt x="3833450" y="4968103"/>
                </a:lnTo>
                <a:lnTo>
                  <a:pt x="3834514" y="4970737"/>
                </a:lnTo>
                <a:cubicBezTo>
                  <a:pt x="3835004" y="4972262"/>
                  <a:pt x="3835888" y="4973821"/>
                  <a:pt x="3837168" y="4975409"/>
                </a:cubicBezTo>
                <a:cubicBezTo>
                  <a:pt x="3838448" y="4976998"/>
                  <a:pt x="3840383" y="4977365"/>
                  <a:pt x="3842973" y="4976510"/>
                </a:cubicBezTo>
                <a:cubicBezTo>
                  <a:pt x="3844279" y="4975792"/>
                  <a:pt x="3845087" y="4974316"/>
                  <a:pt x="3845397" y="4972085"/>
                </a:cubicBezTo>
                <a:cubicBezTo>
                  <a:pt x="3845709" y="4969852"/>
                  <a:pt x="3845592" y="4967984"/>
                  <a:pt x="3845049" y="4966481"/>
                </a:cubicBezTo>
                <a:close/>
                <a:moveTo>
                  <a:pt x="2445619" y="4954027"/>
                </a:moveTo>
                <a:cubicBezTo>
                  <a:pt x="2442697" y="4954373"/>
                  <a:pt x="2440917" y="4956050"/>
                  <a:pt x="2440281" y="4959058"/>
                </a:cubicBezTo>
                <a:cubicBezTo>
                  <a:pt x="2439645" y="4962068"/>
                  <a:pt x="2439392" y="4964337"/>
                  <a:pt x="2439518" y="4965866"/>
                </a:cubicBezTo>
                <a:cubicBezTo>
                  <a:pt x="2439392" y="4971833"/>
                  <a:pt x="2437358" y="4977062"/>
                  <a:pt x="2433418" y="4981551"/>
                </a:cubicBezTo>
                <a:cubicBezTo>
                  <a:pt x="2429477" y="4986039"/>
                  <a:pt x="2424392" y="4989491"/>
                  <a:pt x="2418163" y="4991909"/>
                </a:cubicBezTo>
                <a:cubicBezTo>
                  <a:pt x="2417782" y="4997728"/>
                  <a:pt x="2416257" y="5003252"/>
                  <a:pt x="2413587" y="5008482"/>
                </a:cubicBezTo>
                <a:cubicBezTo>
                  <a:pt x="2410919" y="5013709"/>
                  <a:pt x="2409392" y="5019234"/>
                  <a:pt x="2409012" y="5025054"/>
                </a:cubicBezTo>
                <a:cubicBezTo>
                  <a:pt x="2418036" y="5016718"/>
                  <a:pt x="2425918" y="5007939"/>
                  <a:pt x="2432654" y="4998715"/>
                </a:cubicBezTo>
                <a:cubicBezTo>
                  <a:pt x="2439392" y="4989491"/>
                  <a:pt x="2445747" y="4980120"/>
                  <a:pt x="2451720" y="4970601"/>
                </a:cubicBezTo>
                <a:cubicBezTo>
                  <a:pt x="2451657" y="4968875"/>
                  <a:pt x="2451022" y="4965816"/>
                  <a:pt x="2449815" y="4961427"/>
                </a:cubicBezTo>
                <a:cubicBezTo>
                  <a:pt x="2448606" y="4957037"/>
                  <a:pt x="2447209" y="4954571"/>
                  <a:pt x="2445619" y="4954027"/>
                </a:cubicBezTo>
                <a:close/>
                <a:moveTo>
                  <a:pt x="1863433" y="4950930"/>
                </a:moveTo>
                <a:lnTo>
                  <a:pt x="1863433" y="4966712"/>
                </a:lnTo>
                <a:lnTo>
                  <a:pt x="1834962" y="4966712"/>
                </a:lnTo>
                <a:lnTo>
                  <a:pt x="1834962" y="4979338"/>
                </a:lnTo>
                <a:lnTo>
                  <a:pt x="1843096" y="4988807"/>
                </a:lnTo>
                <a:lnTo>
                  <a:pt x="1875636" y="4966712"/>
                </a:lnTo>
                <a:lnTo>
                  <a:pt x="1875636" y="4954087"/>
                </a:lnTo>
                <a:close/>
                <a:moveTo>
                  <a:pt x="2253427" y="4932721"/>
                </a:moveTo>
                <a:lnTo>
                  <a:pt x="2241223" y="4961131"/>
                </a:lnTo>
                <a:cubicBezTo>
                  <a:pt x="2240715" y="4961081"/>
                  <a:pt x="2238681" y="4961181"/>
                  <a:pt x="2235122" y="4961427"/>
                </a:cubicBezTo>
                <a:cubicBezTo>
                  <a:pt x="2231563" y="4961673"/>
                  <a:pt x="2229530" y="4962364"/>
                  <a:pt x="2229021" y="4963498"/>
                </a:cubicBezTo>
                <a:cubicBezTo>
                  <a:pt x="2229656" y="4966014"/>
                  <a:pt x="2232961" y="4968678"/>
                  <a:pt x="2238935" y="4971488"/>
                </a:cubicBezTo>
                <a:cubicBezTo>
                  <a:pt x="2244910" y="4974300"/>
                  <a:pt x="2249740" y="4976372"/>
                  <a:pt x="2253427" y="4977704"/>
                </a:cubicBezTo>
                <a:lnTo>
                  <a:pt x="2274782" y="4954027"/>
                </a:lnTo>
                <a:close/>
                <a:moveTo>
                  <a:pt x="1891904" y="4919365"/>
                </a:moveTo>
                <a:lnTo>
                  <a:pt x="1879703" y="4922521"/>
                </a:lnTo>
                <a:lnTo>
                  <a:pt x="1879703" y="4947774"/>
                </a:lnTo>
                <a:cubicBezTo>
                  <a:pt x="1885550" y="4944420"/>
                  <a:pt x="1889109" y="4940080"/>
                  <a:pt x="1890381" y="4934753"/>
                </a:cubicBezTo>
                <a:cubicBezTo>
                  <a:pt x="1891651" y="4929426"/>
                  <a:pt x="1892160" y="4924298"/>
                  <a:pt x="1891904" y="4919365"/>
                </a:cubicBezTo>
                <a:close/>
                <a:moveTo>
                  <a:pt x="3807408" y="4911228"/>
                </a:moveTo>
                <a:cubicBezTo>
                  <a:pt x="3804452" y="4920974"/>
                  <a:pt x="3797400" y="4928163"/>
                  <a:pt x="3786251" y="4932795"/>
                </a:cubicBezTo>
                <a:cubicBezTo>
                  <a:pt x="3775103" y="4937427"/>
                  <a:pt x="3765139" y="4941198"/>
                  <a:pt x="3756357" y="4944107"/>
                </a:cubicBezTo>
                <a:cubicBezTo>
                  <a:pt x="3748166" y="4942630"/>
                  <a:pt x="3740009" y="4941713"/>
                  <a:pt x="3731887" y="4941357"/>
                </a:cubicBezTo>
                <a:cubicBezTo>
                  <a:pt x="3723765" y="4941001"/>
                  <a:pt x="3715747" y="4942325"/>
                  <a:pt x="3707835" y="4945330"/>
                </a:cubicBezTo>
                <a:cubicBezTo>
                  <a:pt x="3704940" y="4947010"/>
                  <a:pt x="3703893" y="4949476"/>
                  <a:pt x="3704696" y="4952725"/>
                </a:cubicBezTo>
                <a:lnTo>
                  <a:pt x="3685249" y="4972836"/>
                </a:lnTo>
                <a:lnTo>
                  <a:pt x="3647315" y="4985100"/>
                </a:lnTo>
                <a:lnTo>
                  <a:pt x="3684903" y="5025057"/>
                </a:lnTo>
                <a:lnTo>
                  <a:pt x="3730128" y="4985340"/>
                </a:lnTo>
                <a:cubicBezTo>
                  <a:pt x="3727845" y="4980007"/>
                  <a:pt x="3726949" y="4975263"/>
                  <a:pt x="3727441" y="4971109"/>
                </a:cubicBezTo>
                <a:cubicBezTo>
                  <a:pt x="3727932" y="4966952"/>
                  <a:pt x="3730734" y="4963777"/>
                  <a:pt x="3735847" y="4961585"/>
                </a:cubicBezTo>
                <a:lnTo>
                  <a:pt x="3757979" y="4955705"/>
                </a:lnTo>
                <a:cubicBezTo>
                  <a:pt x="3761599" y="4960242"/>
                  <a:pt x="3765872" y="4962601"/>
                  <a:pt x="3770794" y="4962782"/>
                </a:cubicBezTo>
                <a:cubicBezTo>
                  <a:pt x="3775719" y="4962963"/>
                  <a:pt x="3780243" y="4962156"/>
                  <a:pt x="3784369" y="4960360"/>
                </a:cubicBezTo>
                <a:lnTo>
                  <a:pt x="3786950" y="4944001"/>
                </a:lnTo>
                <a:lnTo>
                  <a:pt x="3831722" y="4925911"/>
                </a:lnTo>
                <a:close/>
                <a:moveTo>
                  <a:pt x="3859575" y="4896278"/>
                </a:moveTo>
                <a:lnTo>
                  <a:pt x="3840075" y="4901092"/>
                </a:lnTo>
                <a:cubicBezTo>
                  <a:pt x="3840728" y="4902551"/>
                  <a:pt x="3841942" y="4903976"/>
                  <a:pt x="3843716" y="4905365"/>
                </a:cubicBezTo>
                <a:cubicBezTo>
                  <a:pt x="3845490" y="4906755"/>
                  <a:pt x="3847096" y="4907254"/>
                  <a:pt x="3848534" y="4906865"/>
                </a:cubicBezTo>
                <a:cubicBezTo>
                  <a:pt x="3854064" y="4904120"/>
                  <a:pt x="3857743" y="4900591"/>
                  <a:pt x="3859575" y="4896278"/>
                </a:cubicBezTo>
                <a:close/>
                <a:moveTo>
                  <a:pt x="392334" y="4891359"/>
                </a:moveTo>
                <a:cubicBezTo>
                  <a:pt x="392439" y="4893665"/>
                  <a:pt x="393487" y="4896228"/>
                  <a:pt x="395476" y="4899047"/>
                </a:cubicBezTo>
                <a:cubicBezTo>
                  <a:pt x="397468" y="4901865"/>
                  <a:pt x="399773" y="4903403"/>
                  <a:pt x="402394" y="4903661"/>
                </a:cubicBezTo>
                <a:cubicBezTo>
                  <a:pt x="408262" y="4902977"/>
                  <a:pt x="411615" y="4900242"/>
                  <a:pt x="412454" y="4895460"/>
                </a:cubicBezTo>
                <a:close/>
                <a:moveTo>
                  <a:pt x="412454" y="4858558"/>
                </a:moveTo>
                <a:cubicBezTo>
                  <a:pt x="412243" y="4860864"/>
                  <a:pt x="412662" y="4863427"/>
                  <a:pt x="413710" y="4866246"/>
                </a:cubicBezTo>
                <a:cubicBezTo>
                  <a:pt x="414759" y="4869065"/>
                  <a:pt x="417694" y="4870601"/>
                  <a:pt x="422512" y="4870859"/>
                </a:cubicBezTo>
                <a:lnTo>
                  <a:pt x="427543" y="4870859"/>
                </a:lnTo>
                <a:cubicBezTo>
                  <a:pt x="427543" y="4862658"/>
                  <a:pt x="422512" y="4858558"/>
                  <a:pt x="412454" y="4858558"/>
                </a:cubicBezTo>
                <a:close/>
                <a:moveTo>
                  <a:pt x="3823816" y="4851609"/>
                </a:moveTo>
                <a:cubicBezTo>
                  <a:pt x="3822787" y="4852854"/>
                  <a:pt x="3822886" y="4856180"/>
                  <a:pt x="3824113" y="4861587"/>
                </a:cubicBezTo>
                <a:cubicBezTo>
                  <a:pt x="3817738" y="4860972"/>
                  <a:pt x="3811495" y="4860686"/>
                  <a:pt x="3805387" y="4860729"/>
                </a:cubicBezTo>
                <a:cubicBezTo>
                  <a:pt x="3799277" y="4860773"/>
                  <a:pt x="3793566" y="4861803"/>
                  <a:pt x="3788255" y="4863822"/>
                </a:cubicBezTo>
                <a:cubicBezTo>
                  <a:pt x="3785580" y="4865731"/>
                  <a:pt x="3783573" y="4870244"/>
                  <a:pt x="3782235" y="4877359"/>
                </a:cubicBezTo>
                <a:cubicBezTo>
                  <a:pt x="3780898" y="4884473"/>
                  <a:pt x="3780474" y="4889112"/>
                  <a:pt x="3780965" y="4891275"/>
                </a:cubicBezTo>
                <a:cubicBezTo>
                  <a:pt x="3782078" y="4892294"/>
                  <a:pt x="3785132" y="4891954"/>
                  <a:pt x="3790127" y="4890255"/>
                </a:cubicBezTo>
                <a:cubicBezTo>
                  <a:pt x="3795121" y="4888556"/>
                  <a:pt x="3798566" y="4887290"/>
                  <a:pt x="3800464" y="4886461"/>
                </a:cubicBezTo>
                <a:lnTo>
                  <a:pt x="3845236" y="4868372"/>
                </a:lnTo>
                <a:cubicBezTo>
                  <a:pt x="3841839" y="4864703"/>
                  <a:pt x="3836856" y="4859950"/>
                  <a:pt x="3830286" y="4854115"/>
                </a:cubicBezTo>
                <a:cubicBezTo>
                  <a:pt x="3827001" y="4851198"/>
                  <a:pt x="3824844" y="4850363"/>
                  <a:pt x="3823816" y="4851609"/>
                </a:cubicBezTo>
                <a:close/>
                <a:moveTo>
                  <a:pt x="2296136" y="4849857"/>
                </a:moveTo>
                <a:cubicBezTo>
                  <a:pt x="2283426" y="4868403"/>
                  <a:pt x="2272239" y="4888133"/>
                  <a:pt x="2262578" y="4909046"/>
                </a:cubicBezTo>
                <a:cubicBezTo>
                  <a:pt x="2264168" y="4913879"/>
                  <a:pt x="2267091" y="4917825"/>
                  <a:pt x="2271349" y="4920883"/>
                </a:cubicBezTo>
                <a:cubicBezTo>
                  <a:pt x="2275609" y="4923941"/>
                  <a:pt x="2280819" y="4925520"/>
                  <a:pt x="2286984" y="4925618"/>
                </a:cubicBezTo>
                <a:cubicBezTo>
                  <a:pt x="2290162" y="4918319"/>
                  <a:pt x="2294484" y="4907467"/>
                  <a:pt x="2299949" y="4893065"/>
                </a:cubicBezTo>
                <a:cubicBezTo>
                  <a:pt x="2305416" y="4878663"/>
                  <a:pt x="2311262" y="4868995"/>
                  <a:pt x="2317491" y="4864063"/>
                </a:cubicBezTo>
                <a:close/>
                <a:moveTo>
                  <a:pt x="1924444" y="4843608"/>
                </a:moveTo>
                <a:cubicBezTo>
                  <a:pt x="1920546" y="4853604"/>
                  <a:pt x="1916139" y="4862811"/>
                  <a:pt x="1911226" y="4871227"/>
                </a:cubicBezTo>
                <a:cubicBezTo>
                  <a:pt x="1906311" y="4879646"/>
                  <a:pt x="1899871" y="4884117"/>
                  <a:pt x="1891904" y="4884644"/>
                </a:cubicBezTo>
                <a:cubicBezTo>
                  <a:pt x="1892160" y="4887076"/>
                  <a:pt x="1893686" y="4891680"/>
                  <a:pt x="1896482" y="4898454"/>
                </a:cubicBezTo>
                <a:cubicBezTo>
                  <a:pt x="1899277" y="4905226"/>
                  <a:pt x="1901821" y="4909041"/>
                  <a:pt x="1904108" y="4909896"/>
                </a:cubicBezTo>
                <a:cubicBezTo>
                  <a:pt x="1906057" y="4909698"/>
                  <a:pt x="1907242" y="4908514"/>
                  <a:pt x="1907666" y="4906345"/>
                </a:cubicBezTo>
                <a:cubicBezTo>
                  <a:pt x="1908090" y="4904174"/>
                  <a:pt x="1908259" y="4902201"/>
                  <a:pt x="1908175" y="4900426"/>
                </a:cubicBezTo>
                <a:cubicBezTo>
                  <a:pt x="1914869" y="4893521"/>
                  <a:pt x="1921818" y="4884447"/>
                  <a:pt x="1929020" y="4873201"/>
                </a:cubicBezTo>
                <a:cubicBezTo>
                  <a:pt x="1936222" y="4861956"/>
                  <a:pt x="1940121" y="4852092"/>
                  <a:pt x="1940715" y="4843608"/>
                </a:cubicBezTo>
                <a:close/>
                <a:moveTo>
                  <a:pt x="3939542" y="4836398"/>
                </a:moveTo>
                <a:cubicBezTo>
                  <a:pt x="3937128" y="4837692"/>
                  <a:pt x="3936168" y="4839738"/>
                  <a:pt x="3936661" y="4842539"/>
                </a:cubicBezTo>
                <a:cubicBezTo>
                  <a:pt x="3937155" y="4845339"/>
                  <a:pt x="3937778" y="4847512"/>
                  <a:pt x="3938529" y="4849059"/>
                </a:cubicBezTo>
                <a:lnTo>
                  <a:pt x="3867422" y="4877789"/>
                </a:lnTo>
                <a:cubicBezTo>
                  <a:pt x="3872241" y="4885926"/>
                  <a:pt x="3878750" y="4886870"/>
                  <a:pt x="3886948" y="4880622"/>
                </a:cubicBezTo>
                <a:cubicBezTo>
                  <a:pt x="3895146" y="4874375"/>
                  <a:pt x="3901656" y="4875320"/>
                  <a:pt x="3906474" y="4883455"/>
                </a:cubicBezTo>
                <a:cubicBezTo>
                  <a:pt x="3914217" y="4878923"/>
                  <a:pt x="3921889" y="4873270"/>
                  <a:pt x="3929492" y="4866497"/>
                </a:cubicBezTo>
                <a:cubicBezTo>
                  <a:pt x="3937094" y="4859724"/>
                  <a:pt x="3942387" y="4851969"/>
                  <a:pt x="3945368" y="4843234"/>
                </a:cubicBezTo>
                <a:cubicBezTo>
                  <a:pt x="3944823" y="4841731"/>
                  <a:pt x="3944049" y="4840128"/>
                  <a:pt x="3943043" y="4838428"/>
                </a:cubicBezTo>
                <a:cubicBezTo>
                  <a:pt x="3942037" y="4836729"/>
                  <a:pt x="3940870" y="4836052"/>
                  <a:pt x="3939542" y="4836398"/>
                </a:cubicBezTo>
                <a:close/>
                <a:moveTo>
                  <a:pt x="4019614" y="4807109"/>
                </a:moveTo>
                <a:lnTo>
                  <a:pt x="3997482" y="4812988"/>
                </a:lnTo>
                <a:lnTo>
                  <a:pt x="4013337" y="4821900"/>
                </a:lnTo>
                <a:cubicBezTo>
                  <a:pt x="4017187" y="4820216"/>
                  <a:pt x="4019487" y="4818011"/>
                  <a:pt x="4020236" y="4815282"/>
                </a:cubicBezTo>
                <a:cubicBezTo>
                  <a:pt x="4020985" y="4812554"/>
                  <a:pt x="4020778" y="4809830"/>
                  <a:pt x="4019614" y="4807109"/>
                </a:cubicBezTo>
                <a:close/>
                <a:moveTo>
                  <a:pt x="855087" y="4801156"/>
                </a:moveTo>
                <a:cubicBezTo>
                  <a:pt x="854982" y="4803462"/>
                  <a:pt x="855192" y="4806023"/>
                  <a:pt x="855716" y="4808842"/>
                </a:cubicBezTo>
                <a:cubicBezTo>
                  <a:pt x="856239" y="4811662"/>
                  <a:pt x="857708" y="4813199"/>
                  <a:pt x="860115" y="4813456"/>
                </a:cubicBezTo>
                <a:lnTo>
                  <a:pt x="875207" y="4809357"/>
                </a:lnTo>
                <a:close/>
                <a:moveTo>
                  <a:pt x="4015305" y="4781278"/>
                </a:moveTo>
                <a:cubicBezTo>
                  <a:pt x="4013979" y="4781942"/>
                  <a:pt x="4012948" y="4782868"/>
                  <a:pt x="4012216" y="4784058"/>
                </a:cubicBezTo>
                <a:cubicBezTo>
                  <a:pt x="4011483" y="4785247"/>
                  <a:pt x="4011113" y="4785908"/>
                  <a:pt x="4011101" y="4786039"/>
                </a:cubicBezTo>
                <a:cubicBezTo>
                  <a:pt x="4011635" y="4787675"/>
                  <a:pt x="4012697" y="4789673"/>
                  <a:pt x="4014287" y="4792029"/>
                </a:cubicBezTo>
                <a:cubicBezTo>
                  <a:pt x="4015878" y="4794386"/>
                  <a:pt x="4017990" y="4795192"/>
                  <a:pt x="4020625" y="4794446"/>
                </a:cubicBezTo>
                <a:cubicBezTo>
                  <a:pt x="4021821" y="4793772"/>
                  <a:pt x="4022191" y="4792474"/>
                  <a:pt x="4021733" y="4790552"/>
                </a:cubicBezTo>
                <a:cubicBezTo>
                  <a:pt x="4021276" y="4788631"/>
                  <a:pt x="4020720" y="4786941"/>
                  <a:pt x="4020067" y="4785482"/>
                </a:cubicBezTo>
                <a:cubicBezTo>
                  <a:pt x="4019264" y="4782232"/>
                  <a:pt x="4017677" y="4780831"/>
                  <a:pt x="4015305" y="4781278"/>
                </a:cubicBezTo>
                <a:close/>
                <a:moveTo>
                  <a:pt x="2354099" y="4766995"/>
                </a:moveTo>
                <a:lnTo>
                  <a:pt x="2338845" y="4781201"/>
                </a:lnTo>
                <a:lnTo>
                  <a:pt x="2338845" y="4788303"/>
                </a:lnTo>
                <a:lnTo>
                  <a:pt x="2344947" y="4788303"/>
                </a:lnTo>
                <a:cubicBezTo>
                  <a:pt x="2350921" y="4788500"/>
                  <a:pt x="2354990" y="4788106"/>
                  <a:pt x="2357151" y="4787119"/>
                </a:cubicBezTo>
                <a:cubicBezTo>
                  <a:pt x="2359312" y="4786133"/>
                  <a:pt x="2360328" y="4783371"/>
                  <a:pt x="2360201" y="4778833"/>
                </a:cubicBezTo>
                <a:close/>
                <a:moveTo>
                  <a:pt x="4052682" y="4760050"/>
                </a:moveTo>
                <a:lnTo>
                  <a:pt x="4026851" y="4764359"/>
                </a:lnTo>
                <a:lnTo>
                  <a:pt x="4027915" y="4766993"/>
                </a:lnTo>
                <a:cubicBezTo>
                  <a:pt x="4029099" y="4769450"/>
                  <a:pt x="4030708" y="4770588"/>
                  <a:pt x="4032739" y="4770405"/>
                </a:cubicBezTo>
                <a:cubicBezTo>
                  <a:pt x="4034772" y="4770222"/>
                  <a:pt x="4036506" y="4769776"/>
                  <a:pt x="4037944" y="4769068"/>
                </a:cubicBezTo>
                <a:cubicBezTo>
                  <a:pt x="4043388" y="4767379"/>
                  <a:pt x="4048301" y="4764373"/>
                  <a:pt x="4052682" y="4760050"/>
                </a:cubicBezTo>
                <a:close/>
                <a:moveTo>
                  <a:pt x="2717131" y="4750423"/>
                </a:moveTo>
                <a:lnTo>
                  <a:pt x="2692725" y="4781201"/>
                </a:lnTo>
                <a:cubicBezTo>
                  <a:pt x="2698827" y="4788697"/>
                  <a:pt x="2701877" y="4797378"/>
                  <a:pt x="2701877" y="4807243"/>
                </a:cubicBezTo>
                <a:cubicBezTo>
                  <a:pt x="2700161" y="4807145"/>
                  <a:pt x="2698255" y="4807341"/>
                  <a:pt x="2696158" y="4807835"/>
                </a:cubicBezTo>
                <a:cubicBezTo>
                  <a:pt x="2694060" y="4808327"/>
                  <a:pt x="2692916" y="4809708"/>
                  <a:pt x="2692725" y="4811978"/>
                </a:cubicBezTo>
                <a:cubicBezTo>
                  <a:pt x="2692916" y="4814345"/>
                  <a:pt x="2694060" y="4816712"/>
                  <a:pt x="2696158" y="4819081"/>
                </a:cubicBezTo>
                <a:cubicBezTo>
                  <a:pt x="2698255" y="4821448"/>
                  <a:pt x="2700161" y="4823815"/>
                  <a:pt x="2701877" y="4826183"/>
                </a:cubicBezTo>
                <a:lnTo>
                  <a:pt x="2723232" y="4833285"/>
                </a:lnTo>
                <a:lnTo>
                  <a:pt x="2726283" y="4826183"/>
                </a:lnTo>
                <a:lnTo>
                  <a:pt x="2711029" y="4816712"/>
                </a:lnTo>
                <a:cubicBezTo>
                  <a:pt x="2710967" y="4813062"/>
                  <a:pt x="2711856" y="4809708"/>
                  <a:pt x="2713699" y="4806651"/>
                </a:cubicBezTo>
                <a:cubicBezTo>
                  <a:pt x="2715543" y="4803593"/>
                  <a:pt x="2718720" y="4801422"/>
                  <a:pt x="2723232" y="4800140"/>
                </a:cubicBezTo>
                <a:cubicBezTo>
                  <a:pt x="2723550" y="4791854"/>
                  <a:pt x="2723678" y="4783568"/>
                  <a:pt x="2723614" y="4775281"/>
                </a:cubicBezTo>
                <a:cubicBezTo>
                  <a:pt x="2723550" y="4766995"/>
                  <a:pt x="2721389" y="4758709"/>
                  <a:pt x="2717131" y="4750423"/>
                </a:cubicBezTo>
                <a:close/>
                <a:moveTo>
                  <a:pt x="2058667" y="4742600"/>
                </a:moveTo>
                <a:cubicBezTo>
                  <a:pt x="2056717" y="4745626"/>
                  <a:pt x="2055532" y="4748256"/>
                  <a:pt x="2055109" y="4750492"/>
                </a:cubicBezTo>
                <a:cubicBezTo>
                  <a:pt x="2054685" y="4752728"/>
                  <a:pt x="2054515" y="4755358"/>
                  <a:pt x="2054600" y="4758384"/>
                </a:cubicBezTo>
                <a:cubicBezTo>
                  <a:pt x="2059346" y="4754702"/>
                  <a:pt x="2062057" y="4749440"/>
                  <a:pt x="2062735" y="4742600"/>
                </a:cubicBezTo>
                <a:close/>
                <a:moveTo>
                  <a:pt x="2387657" y="4729115"/>
                </a:moveTo>
                <a:lnTo>
                  <a:pt x="2381555" y="4738585"/>
                </a:lnTo>
                <a:cubicBezTo>
                  <a:pt x="2385114" y="4736217"/>
                  <a:pt x="2387147" y="4733850"/>
                  <a:pt x="2387657" y="4731482"/>
                </a:cubicBezTo>
                <a:close/>
                <a:moveTo>
                  <a:pt x="4148956" y="4687453"/>
                </a:moveTo>
                <a:cubicBezTo>
                  <a:pt x="4145166" y="4694026"/>
                  <a:pt x="4140289" y="4701231"/>
                  <a:pt x="4134328" y="4709064"/>
                </a:cubicBezTo>
                <a:cubicBezTo>
                  <a:pt x="4128365" y="4716898"/>
                  <a:pt x="4122033" y="4722393"/>
                  <a:pt x="4115330" y="4725548"/>
                </a:cubicBezTo>
                <a:cubicBezTo>
                  <a:pt x="4112435" y="4727227"/>
                  <a:pt x="4110323" y="4727059"/>
                  <a:pt x="4108999" y="4725042"/>
                </a:cubicBezTo>
                <a:lnTo>
                  <a:pt x="4107935" y="4722409"/>
                </a:lnTo>
                <a:lnTo>
                  <a:pt x="4062045" y="4722567"/>
                </a:lnTo>
                <a:cubicBezTo>
                  <a:pt x="4065156" y="4728842"/>
                  <a:pt x="4069284" y="4734322"/>
                  <a:pt x="4074432" y="4739008"/>
                </a:cubicBezTo>
                <a:cubicBezTo>
                  <a:pt x="4079580" y="4743693"/>
                  <a:pt x="4083051" y="4749440"/>
                  <a:pt x="4084843" y="4756246"/>
                </a:cubicBezTo>
                <a:cubicBezTo>
                  <a:pt x="4071556" y="4771698"/>
                  <a:pt x="4055440" y="4788678"/>
                  <a:pt x="4036494" y="4807183"/>
                </a:cubicBezTo>
                <a:cubicBezTo>
                  <a:pt x="4017547" y="4825687"/>
                  <a:pt x="3999834" y="4838716"/>
                  <a:pt x="3983356" y="4846267"/>
                </a:cubicBezTo>
                <a:lnTo>
                  <a:pt x="3976013" y="4858424"/>
                </a:lnTo>
                <a:cubicBezTo>
                  <a:pt x="3963078" y="4864799"/>
                  <a:pt x="3951177" y="4874202"/>
                  <a:pt x="3940309" y="4886635"/>
                </a:cubicBezTo>
                <a:cubicBezTo>
                  <a:pt x="3929440" y="4899069"/>
                  <a:pt x="3918198" y="4908206"/>
                  <a:pt x="3906581" y="4914049"/>
                </a:cubicBezTo>
                <a:cubicBezTo>
                  <a:pt x="3901364" y="4915198"/>
                  <a:pt x="3894272" y="4916915"/>
                  <a:pt x="3885301" y="4919198"/>
                </a:cubicBezTo>
                <a:cubicBezTo>
                  <a:pt x="3876332" y="4921483"/>
                  <a:pt x="3873076" y="4927010"/>
                  <a:pt x="3875535" y="4935782"/>
                </a:cubicBezTo>
                <a:lnTo>
                  <a:pt x="3860291" y="4951131"/>
                </a:lnTo>
                <a:lnTo>
                  <a:pt x="3866676" y="4966933"/>
                </a:lnTo>
                <a:lnTo>
                  <a:pt x="3888809" y="4961054"/>
                </a:lnTo>
                <a:lnTo>
                  <a:pt x="3897722" y="4945199"/>
                </a:lnTo>
                <a:cubicBezTo>
                  <a:pt x="3916132" y="4936741"/>
                  <a:pt x="3933806" y="4925514"/>
                  <a:pt x="3950747" y="4911522"/>
                </a:cubicBezTo>
                <a:cubicBezTo>
                  <a:pt x="3967688" y="4897529"/>
                  <a:pt x="3984045" y="4886835"/>
                  <a:pt x="3999821" y="4879440"/>
                </a:cubicBezTo>
                <a:cubicBezTo>
                  <a:pt x="4003070" y="4878319"/>
                  <a:pt x="4007107" y="4876306"/>
                  <a:pt x="4011932" y="4873397"/>
                </a:cubicBezTo>
                <a:cubicBezTo>
                  <a:pt x="4016757" y="4870491"/>
                  <a:pt x="4018680" y="4867034"/>
                  <a:pt x="4017698" y="4863026"/>
                </a:cubicBezTo>
                <a:cubicBezTo>
                  <a:pt x="4016447" y="4860405"/>
                  <a:pt x="4014441" y="4858279"/>
                  <a:pt x="4011675" y="4856651"/>
                </a:cubicBezTo>
                <a:cubicBezTo>
                  <a:pt x="4008912" y="4855024"/>
                  <a:pt x="4006513" y="4853823"/>
                  <a:pt x="4004476" y="4853051"/>
                </a:cubicBezTo>
                <a:lnTo>
                  <a:pt x="4069253" y="4823815"/>
                </a:lnTo>
                <a:lnTo>
                  <a:pt x="4072392" y="4816420"/>
                </a:lnTo>
                <a:cubicBezTo>
                  <a:pt x="4084942" y="4809882"/>
                  <a:pt x="4097360" y="4803971"/>
                  <a:pt x="4109649" y="4798688"/>
                </a:cubicBezTo>
                <a:cubicBezTo>
                  <a:pt x="4121939" y="4793403"/>
                  <a:pt x="4134623" y="4788150"/>
                  <a:pt x="4147704" y="4782929"/>
                </a:cubicBezTo>
                <a:cubicBezTo>
                  <a:pt x="4151922" y="4772673"/>
                  <a:pt x="4159741" y="4765173"/>
                  <a:pt x="4171164" y="4760431"/>
                </a:cubicBezTo>
                <a:cubicBezTo>
                  <a:pt x="4182588" y="4755688"/>
                  <a:pt x="4192662" y="4751873"/>
                  <a:pt x="4201389" y="4748985"/>
                </a:cubicBezTo>
                <a:lnTo>
                  <a:pt x="4218201" y="4729938"/>
                </a:lnTo>
                <a:cubicBezTo>
                  <a:pt x="4222010" y="4738100"/>
                  <a:pt x="4228171" y="4740717"/>
                  <a:pt x="4236689" y="4737787"/>
                </a:cubicBezTo>
                <a:lnTo>
                  <a:pt x="4243526" y="4731960"/>
                </a:lnTo>
                <a:cubicBezTo>
                  <a:pt x="4237709" y="4718036"/>
                  <a:pt x="4230496" y="4710611"/>
                  <a:pt x="4221889" y="4709684"/>
                </a:cubicBezTo>
                <a:cubicBezTo>
                  <a:pt x="4213281" y="4708758"/>
                  <a:pt x="4203070" y="4710970"/>
                  <a:pt x="4191253" y="4716318"/>
                </a:cubicBezTo>
                <a:cubicBezTo>
                  <a:pt x="4188455" y="4717449"/>
                  <a:pt x="4185758" y="4719304"/>
                  <a:pt x="4183162" y="4721884"/>
                </a:cubicBezTo>
                <a:cubicBezTo>
                  <a:pt x="4180567" y="4724464"/>
                  <a:pt x="4179061" y="4727371"/>
                  <a:pt x="4178642" y="4730603"/>
                </a:cubicBezTo>
                <a:cubicBezTo>
                  <a:pt x="4174495" y="4732342"/>
                  <a:pt x="4170016" y="4733260"/>
                  <a:pt x="4165202" y="4733353"/>
                </a:cubicBezTo>
                <a:cubicBezTo>
                  <a:pt x="4160390" y="4733446"/>
                  <a:pt x="4156428" y="4731856"/>
                  <a:pt x="4153318" y="4728580"/>
                </a:cubicBezTo>
                <a:cubicBezTo>
                  <a:pt x="4150423" y="4730261"/>
                  <a:pt x="4148313" y="4730093"/>
                  <a:pt x="4146987" y="4728075"/>
                </a:cubicBezTo>
                <a:cubicBezTo>
                  <a:pt x="4145539" y="4722597"/>
                  <a:pt x="4146000" y="4716157"/>
                  <a:pt x="4148370" y="4708752"/>
                </a:cubicBezTo>
                <a:cubicBezTo>
                  <a:pt x="4150740" y="4701349"/>
                  <a:pt x="4150935" y="4694248"/>
                  <a:pt x="4148956" y="4687453"/>
                </a:cubicBezTo>
                <a:close/>
                <a:moveTo>
                  <a:pt x="960714" y="4682250"/>
                </a:moveTo>
                <a:cubicBezTo>
                  <a:pt x="960507" y="4684557"/>
                  <a:pt x="960925" y="4687119"/>
                  <a:pt x="961973" y="4689938"/>
                </a:cubicBezTo>
                <a:cubicBezTo>
                  <a:pt x="963020" y="4692757"/>
                  <a:pt x="965954" y="4694295"/>
                  <a:pt x="970775" y="4694550"/>
                </a:cubicBezTo>
                <a:lnTo>
                  <a:pt x="980835" y="4694550"/>
                </a:lnTo>
                <a:cubicBezTo>
                  <a:pt x="980624" y="4690451"/>
                  <a:pt x="978530" y="4687374"/>
                  <a:pt x="974548" y="4685324"/>
                </a:cubicBezTo>
                <a:cubicBezTo>
                  <a:pt x="970565" y="4683276"/>
                  <a:pt x="965954" y="4682250"/>
                  <a:pt x="960714" y="4682250"/>
                </a:cubicBezTo>
                <a:close/>
                <a:moveTo>
                  <a:pt x="2034264" y="4679471"/>
                </a:moveTo>
                <a:cubicBezTo>
                  <a:pt x="2032908" y="4691571"/>
                  <a:pt x="2027485" y="4702092"/>
                  <a:pt x="2017994" y="4711035"/>
                </a:cubicBezTo>
                <a:cubicBezTo>
                  <a:pt x="2008504" y="4719979"/>
                  <a:pt x="2003080" y="4730500"/>
                  <a:pt x="2001724" y="4742600"/>
                </a:cubicBezTo>
                <a:lnTo>
                  <a:pt x="1977321" y="4767853"/>
                </a:lnTo>
                <a:cubicBezTo>
                  <a:pt x="1975625" y="4769628"/>
                  <a:pt x="1975964" y="4771601"/>
                  <a:pt x="1978337" y="4773772"/>
                </a:cubicBezTo>
                <a:cubicBezTo>
                  <a:pt x="1980709" y="4775941"/>
                  <a:pt x="1983083" y="4777125"/>
                  <a:pt x="1985456" y="4777322"/>
                </a:cubicBezTo>
                <a:lnTo>
                  <a:pt x="2009860" y="4774166"/>
                </a:lnTo>
                <a:cubicBezTo>
                  <a:pt x="2014266" y="4766208"/>
                  <a:pt x="2018673" y="4757661"/>
                  <a:pt x="2023077" y="4748519"/>
                </a:cubicBezTo>
                <a:cubicBezTo>
                  <a:pt x="2027485" y="4739378"/>
                  <a:pt x="2029857" y="4730040"/>
                  <a:pt x="2030195" y="4720504"/>
                </a:cubicBezTo>
                <a:cubicBezTo>
                  <a:pt x="2034179" y="4713863"/>
                  <a:pt x="2038415" y="4706629"/>
                  <a:pt x="2042907" y="4698804"/>
                </a:cubicBezTo>
                <a:cubicBezTo>
                  <a:pt x="2047397" y="4690978"/>
                  <a:pt x="2052651" y="4684534"/>
                  <a:pt x="2058667" y="4679471"/>
                </a:cubicBezTo>
                <a:close/>
                <a:moveTo>
                  <a:pt x="2781194" y="4667561"/>
                </a:moveTo>
                <a:cubicBezTo>
                  <a:pt x="2780687" y="4669928"/>
                  <a:pt x="2781704" y="4672296"/>
                  <a:pt x="2784246" y="4674663"/>
                </a:cubicBezTo>
                <a:lnTo>
                  <a:pt x="2784246" y="4667561"/>
                </a:lnTo>
                <a:close/>
                <a:moveTo>
                  <a:pt x="2158392" y="4654756"/>
                </a:moveTo>
                <a:lnTo>
                  <a:pt x="2150184" y="4672763"/>
                </a:lnTo>
                <a:cubicBezTo>
                  <a:pt x="2134423" y="4706629"/>
                  <a:pt x="2116119" y="4725700"/>
                  <a:pt x="2095274" y="4729975"/>
                </a:cubicBezTo>
                <a:cubicBezTo>
                  <a:pt x="2094850" y="4736090"/>
                  <a:pt x="2091631" y="4745164"/>
                  <a:pt x="2085614" y="4757200"/>
                </a:cubicBezTo>
                <a:cubicBezTo>
                  <a:pt x="2079597" y="4769233"/>
                  <a:pt x="2073328" y="4775941"/>
                  <a:pt x="2066802" y="4777322"/>
                </a:cubicBezTo>
                <a:cubicBezTo>
                  <a:pt x="2064853" y="4776928"/>
                  <a:pt x="2063668" y="4775350"/>
                  <a:pt x="2063244" y="4772587"/>
                </a:cubicBezTo>
                <a:cubicBezTo>
                  <a:pt x="2062821" y="4769826"/>
                  <a:pt x="2062650" y="4768247"/>
                  <a:pt x="2062735" y="4767853"/>
                </a:cubicBezTo>
                <a:lnTo>
                  <a:pt x="2046466" y="4764696"/>
                </a:lnTo>
                <a:lnTo>
                  <a:pt x="2034264" y="4777322"/>
                </a:lnTo>
                <a:lnTo>
                  <a:pt x="2062735" y="4799417"/>
                </a:lnTo>
                <a:cubicBezTo>
                  <a:pt x="2062397" y="4816581"/>
                  <a:pt x="2057990" y="4831969"/>
                  <a:pt x="2049517" y="4845582"/>
                </a:cubicBezTo>
                <a:cubicBezTo>
                  <a:pt x="2041044" y="4859194"/>
                  <a:pt x="2030536" y="4872215"/>
                  <a:pt x="2017994" y="4884644"/>
                </a:cubicBezTo>
                <a:cubicBezTo>
                  <a:pt x="2019265" y="4889510"/>
                  <a:pt x="2022824" y="4898717"/>
                  <a:pt x="2028671" y="4912263"/>
                </a:cubicBezTo>
                <a:lnTo>
                  <a:pt x="2032287" y="4924310"/>
                </a:lnTo>
                <a:lnTo>
                  <a:pt x="2042929" y="4885371"/>
                </a:lnTo>
                <a:lnTo>
                  <a:pt x="2052081" y="4875901"/>
                </a:lnTo>
                <a:cubicBezTo>
                  <a:pt x="2053479" y="4867121"/>
                  <a:pt x="2059072" y="4856862"/>
                  <a:pt x="2068860" y="4845122"/>
                </a:cubicBezTo>
                <a:cubicBezTo>
                  <a:pt x="2078647" y="4833384"/>
                  <a:pt x="2084241" y="4823125"/>
                  <a:pt x="2085639" y="4814345"/>
                </a:cubicBezTo>
                <a:cubicBezTo>
                  <a:pt x="2094663" y="4809907"/>
                  <a:pt x="2098731" y="4802803"/>
                  <a:pt x="2097840" y="4793038"/>
                </a:cubicBezTo>
                <a:cubicBezTo>
                  <a:pt x="2096952" y="4783272"/>
                  <a:pt x="2101020" y="4776170"/>
                  <a:pt x="2110044" y="4771731"/>
                </a:cubicBezTo>
                <a:cubicBezTo>
                  <a:pt x="2111887" y="4764233"/>
                  <a:pt x="2119640" y="4745491"/>
                  <a:pt x="2133306" y="4715502"/>
                </a:cubicBezTo>
                <a:cubicBezTo>
                  <a:pt x="2146971" y="4685514"/>
                  <a:pt x="2155487" y="4667955"/>
                  <a:pt x="2158855" y="4662826"/>
                </a:cubicBezTo>
                <a:close/>
                <a:moveTo>
                  <a:pt x="2817804" y="4641518"/>
                </a:moveTo>
                <a:cubicBezTo>
                  <a:pt x="2812211" y="4641518"/>
                  <a:pt x="2808144" y="4643885"/>
                  <a:pt x="2805601" y="4648620"/>
                </a:cubicBezTo>
                <a:lnTo>
                  <a:pt x="2814752" y="4648620"/>
                </a:lnTo>
                <a:cubicBezTo>
                  <a:pt x="2814880" y="4647436"/>
                  <a:pt x="2815389" y="4646253"/>
                  <a:pt x="2816278" y="4645068"/>
                </a:cubicBezTo>
                <a:cubicBezTo>
                  <a:pt x="2817169" y="4643885"/>
                  <a:pt x="2817677" y="4642701"/>
                  <a:pt x="2817804" y="4641518"/>
                </a:cubicBezTo>
                <a:close/>
                <a:moveTo>
                  <a:pt x="2107476" y="4638436"/>
                </a:moveTo>
                <a:lnTo>
                  <a:pt x="2083072" y="4657375"/>
                </a:lnTo>
                <a:cubicBezTo>
                  <a:pt x="2084004" y="4652640"/>
                  <a:pt x="2081123" y="4650273"/>
                  <a:pt x="2074429" y="4650273"/>
                </a:cubicBezTo>
                <a:cubicBezTo>
                  <a:pt x="2067734" y="4650273"/>
                  <a:pt x="2063838" y="4652640"/>
                  <a:pt x="2062735" y="4657375"/>
                </a:cubicBezTo>
                <a:lnTo>
                  <a:pt x="2091207" y="4685784"/>
                </a:lnTo>
                <a:lnTo>
                  <a:pt x="2107476" y="4685784"/>
                </a:lnTo>
                <a:lnTo>
                  <a:pt x="2111543" y="4657375"/>
                </a:lnTo>
                <a:close/>
                <a:moveTo>
                  <a:pt x="4328601" y="4624063"/>
                </a:moveTo>
                <a:lnTo>
                  <a:pt x="4293911" y="4659524"/>
                </a:lnTo>
                <a:cubicBezTo>
                  <a:pt x="4295644" y="4661758"/>
                  <a:pt x="4299448" y="4662010"/>
                  <a:pt x="4305320" y="4660275"/>
                </a:cubicBezTo>
                <a:cubicBezTo>
                  <a:pt x="4311194" y="4658540"/>
                  <a:pt x="4315123" y="4657208"/>
                  <a:pt x="4317108" y="4656279"/>
                </a:cubicBezTo>
                <a:lnTo>
                  <a:pt x="4346078" y="4644574"/>
                </a:lnTo>
                <a:close/>
                <a:moveTo>
                  <a:pt x="2836107" y="4606004"/>
                </a:moveTo>
                <a:lnTo>
                  <a:pt x="2836107" y="4617842"/>
                </a:lnTo>
                <a:lnTo>
                  <a:pt x="2814752" y="4617842"/>
                </a:lnTo>
                <a:lnTo>
                  <a:pt x="2814752" y="4627312"/>
                </a:lnTo>
                <a:lnTo>
                  <a:pt x="2820854" y="4634414"/>
                </a:lnTo>
                <a:lnTo>
                  <a:pt x="2845261" y="4617842"/>
                </a:lnTo>
                <a:lnTo>
                  <a:pt x="2845261" y="4608373"/>
                </a:lnTo>
                <a:close/>
                <a:moveTo>
                  <a:pt x="2857462" y="4582330"/>
                </a:moveTo>
                <a:lnTo>
                  <a:pt x="2848311" y="4584697"/>
                </a:lnTo>
                <a:lnTo>
                  <a:pt x="2848311" y="4603637"/>
                </a:lnTo>
                <a:cubicBezTo>
                  <a:pt x="2852696" y="4601122"/>
                  <a:pt x="2855365" y="4597867"/>
                  <a:pt x="2856319" y="4593871"/>
                </a:cubicBezTo>
                <a:cubicBezTo>
                  <a:pt x="2857272" y="4589875"/>
                  <a:pt x="2857654" y="4586029"/>
                  <a:pt x="2857462" y="4582330"/>
                </a:cubicBezTo>
                <a:close/>
                <a:moveTo>
                  <a:pt x="2152216" y="4581618"/>
                </a:moveTo>
                <a:lnTo>
                  <a:pt x="2131880" y="4606871"/>
                </a:lnTo>
                <a:lnTo>
                  <a:pt x="2144083" y="4606871"/>
                </a:lnTo>
                <a:cubicBezTo>
                  <a:pt x="2148829" y="4600031"/>
                  <a:pt x="2151539" y="4591614"/>
                  <a:pt x="2152216" y="4581618"/>
                </a:cubicBezTo>
                <a:close/>
                <a:moveTo>
                  <a:pt x="2066802" y="4572150"/>
                </a:moveTo>
                <a:cubicBezTo>
                  <a:pt x="2066634" y="4573596"/>
                  <a:pt x="2065955" y="4574648"/>
                  <a:pt x="2064769" y="4575306"/>
                </a:cubicBezTo>
                <a:cubicBezTo>
                  <a:pt x="2063582" y="4575963"/>
                  <a:pt x="2062903" y="4577016"/>
                  <a:pt x="2062735" y="4578462"/>
                </a:cubicBezTo>
                <a:lnTo>
                  <a:pt x="2062735" y="4594245"/>
                </a:lnTo>
                <a:cubicBezTo>
                  <a:pt x="2062735" y="4600755"/>
                  <a:pt x="2063752" y="4607463"/>
                  <a:pt x="2065785" y="4614367"/>
                </a:cubicBezTo>
                <a:cubicBezTo>
                  <a:pt x="2067819" y="4621271"/>
                  <a:pt x="2070870" y="4627191"/>
                  <a:pt x="2074937" y="4632123"/>
                </a:cubicBezTo>
                <a:lnTo>
                  <a:pt x="2087138" y="4575306"/>
                </a:lnTo>
                <a:close/>
                <a:moveTo>
                  <a:pt x="2224223" y="4555808"/>
                </a:moveTo>
                <a:lnTo>
                  <a:pt x="2213228" y="4556367"/>
                </a:lnTo>
                <a:lnTo>
                  <a:pt x="2213228" y="4578273"/>
                </a:lnTo>
                <a:lnTo>
                  <a:pt x="2222109" y="4563945"/>
                </a:lnTo>
                <a:close/>
                <a:moveTo>
                  <a:pt x="2160351" y="4553210"/>
                </a:moveTo>
                <a:cubicBezTo>
                  <a:pt x="2161030" y="4559523"/>
                  <a:pt x="2159675" y="4565836"/>
                  <a:pt x="2156284" y="4572150"/>
                </a:cubicBezTo>
                <a:lnTo>
                  <a:pt x="2180689" y="4603714"/>
                </a:lnTo>
                <a:cubicBezTo>
                  <a:pt x="2178401" y="4609797"/>
                  <a:pt x="2174715" y="4618592"/>
                  <a:pt x="2169631" y="4630101"/>
                </a:cubicBezTo>
                <a:lnTo>
                  <a:pt x="2161836" y="4647200"/>
                </a:lnTo>
                <a:lnTo>
                  <a:pt x="2171058" y="4641518"/>
                </a:lnTo>
                <a:cubicBezTo>
                  <a:pt x="2180145" y="4624895"/>
                  <a:pt x="2191713" y="4607830"/>
                  <a:pt x="2205760" y="4590320"/>
                </a:cubicBezTo>
                <a:lnTo>
                  <a:pt x="2207336" y="4587777"/>
                </a:lnTo>
                <a:lnTo>
                  <a:pt x="2183739" y="4574516"/>
                </a:lnTo>
                <a:cubicBezTo>
                  <a:pt x="2174419" y="4568203"/>
                  <a:pt x="2166622" y="4561102"/>
                  <a:pt x="2160351" y="4553210"/>
                </a:cubicBezTo>
                <a:close/>
                <a:moveTo>
                  <a:pt x="3516569" y="4547758"/>
                </a:moveTo>
                <a:lnTo>
                  <a:pt x="3502337" y="4550446"/>
                </a:lnTo>
                <a:cubicBezTo>
                  <a:pt x="3503446" y="4553189"/>
                  <a:pt x="3505080" y="4555336"/>
                  <a:pt x="3507240" y="4556889"/>
                </a:cubicBezTo>
                <a:cubicBezTo>
                  <a:pt x="3509399" y="4558442"/>
                  <a:pt x="3511817" y="4558742"/>
                  <a:pt x="3514496" y="4557786"/>
                </a:cubicBezTo>
                <a:cubicBezTo>
                  <a:pt x="3516952" y="4556603"/>
                  <a:pt x="3518089" y="4554994"/>
                  <a:pt x="3517907" y="4552962"/>
                </a:cubicBezTo>
                <a:cubicBezTo>
                  <a:pt x="3517724" y="4550930"/>
                  <a:pt x="3517278" y="4549195"/>
                  <a:pt x="3516569" y="4547758"/>
                </a:cubicBezTo>
                <a:close/>
                <a:moveTo>
                  <a:pt x="4466002" y="4547105"/>
                </a:moveTo>
                <a:cubicBezTo>
                  <a:pt x="4463303" y="4548323"/>
                  <a:pt x="4460674" y="4550662"/>
                  <a:pt x="4458115" y="4554121"/>
                </a:cubicBezTo>
                <a:cubicBezTo>
                  <a:pt x="4455555" y="4557580"/>
                  <a:pt x="4453458" y="4561235"/>
                  <a:pt x="4451823" y="4565086"/>
                </a:cubicBezTo>
                <a:cubicBezTo>
                  <a:pt x="4443632" y="4563611"/>
                  <a:pt x="4435475" y="4562694"/>
                  <a:pt x="4427353" y="4562338"/>
                </a:cubicBezTo>
                <a:cubicBezTo>
                  <a:pt x="4419230" y="4561981"/>
                  <a:pt x="4411212" y="4563305"/>
                  <a:pt x="4403301" y="4566311"/>
                </a:cubicBezTo>
                <a:cubicBezTo>
                  <a:pt x="4400406" y="4567990"/>
                  <a:pt x="4399360" y="4570456"/>
                  <a:pt x="4400162" y="4573706"/>
                </a:cubicBezTo>
                <a:cubicBezTo>
                  <a:pt x="4402900" y="4574323"/>
                  <a:pt x="4408110" y="4574897"/>
                  <a:pt x="4415793" y="4575432"/>
                </a:cubicBezTo>
                <a:cubicBezTo>
                  <a:pt x="4423476" y="4575966"/>
                  <a:pt x="4428295" y="4577465"/>
                  <a:pt x="4430249" y="4579931"/>
                </a:cubicBezTo>
                <a:cubicBezTo>
                  <a:pt x="4430484" y="4581304"/>
                  <a:pt x="4429368" y="4582649"/>
                  <a:pt x="4426900" y="4583965"/>
                </a:cubicBezTo>
                <a:cubicBezTo>
                  <a:pt x="4424432" y="4585282"/>
                  <a:pt x="4422392" y="4586234"/>
                  <a:pt x="4420778" y="4586821"/>
                </a:cubicBezTo>
                <a:cubicBezTo>
                  <a:pt x="4422385" y="4590958"/>
                  <a:pt x="4422641" y="4595067"/>
                  <a:pt x="4421546" y="4599147"/>
                </a:cubicBezTo>
                <a:cubicBezTo>
                  <a:pt x="4420451" y="4603228"/>
                  <a:pt x="4417933" y="4606161"/>
                  <a:pt x="4413994" y="4607943"/>
                </a:cubicBezTo>
                <a:cubicBezTo>
                  <a:pt x="4407190" y="4610373"/>
                  <a:pt x="4399982" y="4610860"/>
                  <a:pt x="4392374" y="4609403"/>
                </a:cubicBezTo>
                <a:cubicBezTo>
                  <a:pt x="4384764" y="4607945"/>
                  <a:pt x="4378076" y="4605925"/>
                  <a:pt x="4372308" y="4603340"/>
                </a:cubicBezTo>
                <a:cubicBezTo>
                  <a:pt x="4368216" y="4605058"/>
                  <a:pt x="4365083" y="4607728"/>
                  <a:pt x="4362908" y="4611350"/>
                </a:cubicBezTo>
                <a:cubicBezTo>
                  <a:pt x="4360734" y="4614974"/>
                  <a:pt x="4360373" y="4618820"/>
                  <a:pt x="4361827" y="4622892"/>
                </a:cubicBezTo>
                <a:cubicBezTo>
                  <a:pt x="4367437" y="4630774"/>
                  <a:pt x="4379089" y="4631811"/>
                  <a:pt x="4396783" y="4626002"/>
                </a:cubicBezTo>
                <a:cubicBezTo>
                  <a:pt x="4414477" y="4620194"/>
                  <a:pt x="4426900" y="4615556"/>
                  <a:pt x="4434053" y="4612093"/>
                </a:cubicBezTo>
                <a:cubicBezTo>
                  <a:pt x="4440741" y="4608115"/>
                  <a:pt x="4444455" y="4601508"/>
                  <a:pt x="4445192" y="4592275"/>
                </a:cubicBezTo>
                <a:cubicBezTo>
                  <a:pt x="4445930" y="4583042"/>
                  <a:pt x="4450960" y="4575903"/>
                  <a:pt x="4460283" y="4570860"/>
                </a:cubicBezTo>
                <a:cubicBezTo>
                  <a:pt x="4463815" y="4569177"/>
                  <a:pt x="4469386" y="4565905"/>
                  <a:pt x="4476995" y="4561044"/>
                </a:cubicBezTo>
                <a:cubicBezTo>
                  <a:pt x="4484604" y="4556183"/>
                  <a:pt x="4488859" y="4553443"/>
                  <a:pt x="4489758" y="4552825"/>
                </a:cubicBezTo>
                <a:cubicBezTo>
                  <a:pt x="4488809" y="4551740"/>
                  <a:pt x="4486742" y="4551681"/>
                  <a:pt x="4483560" y="4552648"/>
                </a:cubicBezTo>
                <a:cubicBezTo>
                  <a:pt x="4480376" y="4553615"/>
                  <a:pt x="4478577" y="4554215"/>
                  <a:pt x="4478159" y="4554446"/>
                </a:cubicBezTo>
                <a:cubicBezTo>
                  <a:pt x="4477215" y="4551636"/>
                  <a:pt x="4475911" y="4549355"/>
                  <a:pt x="4474245" y="4547604"/>
                </a:cubicBezTo>
                <a:cubicBezTo>
                  <a:pt x="4472580" y="4545851"/>
                  <a:pt x="4469832" y="4545684"/>
                  <a:pt x="4466002" y="4547105"/>
                </a:cubicBezTo>
                <a:close/>
                <a:moveTo>
                  <a:pt x="2881869" y="4525509"/>
                </a:moveTo>
                <a:cubicBezTo>
                  <a:pt x="2878944" y="4533007"/>
                  <a:pt x="2875639" y="4539911"/>
                  <a:pt x="2871954" y="4546225"/>
                </a:cubicBezTo>
                <a:cubicBezTo>
                  <a:pt x="2868267" y="4552539"/>
                  <a:pt x="2863437" y="4555892"/>
                  <a:pt x="2857462" y="4556287"/>
                </a:cubicBezTo>
                <a:cubicBezTo>
                  <a:pt x="2857654" y="4558111"/>
                  <a:pt x="2858798" y="4561565"/>
                  <a:pt x="2860895" y="4566646"/>
                </a:cubicBezTo>
                <a:cubicBezTo>
                  <a:pt x="2862992" y="4571725"/>
                  <a:pt x="2864900" y="4574586"/>
                  <a:pt x="2866615" y="4575227"/>
                </a:cubicBezTo>
                <a:cubicBezTo>
                  <a:pt x="2868077" y="4575079"/>
                  <a:pt x="2868966" y="4574191"/>
                  <a:pt x="2869284" y="4572564"/>
                </a:cubicBezTo>
                <a:cubicBezTo>
                  <a:pt x="2869601" y="4570936"/>
                  <a:pt x="2869729" y="4569456"/>
                  <a:pt x="2869665" y="4568125"/>
                </a:cubicBezTo>
                <a:cubicBezTo>
                  <a:pt x="2874686" y="4562946"/>
                  <a:pt x="2879898" y="4556140"/>
                  <a:pt x="2885300" y="4547705"/>
                </a:cubicBezTo>
                <a:cubicBezTo>
                  <a:pt x="2890702" y="4539271"/>
                  <a:pt x="2893626" y="4531872"/>
                  <a:pt x="2894071" y="4525509"/>
                </a:cubicBezTo>
                <a:close/>
                <a:moveTo>
                  <a:pt x="2111543" y="4524801"/>
                </a:moveTo>
                <a:lnTo>
                  <a:pt x="2095274" y="4531114"/>
                </a:lnTo>
                <a:lnTo>
                  <a:pt x="2079006" y="4553210"/>
                </a:lnTo>
                <a:lnTo>
                  <a:pt x="2099341" y="4546897"/>
                </a:lnTo>
                <a:lnTo>
                  <a:pt x="2111543" y="4531114"/>
                </a:lnTo>
                <a:close/>
                <a:moveTo>
                  <a:pt x="764547" y="4497741"/>
                </a:moveTo>
                <a:lnTo>
                  <a:pt x="764547" y="4518242"/>
                </a:lnTo>
                <a:cubicBezTo>
                  <a:pt x="764758" y="4524136"/>
                  <a:pt x="766853" y="4527725"/>
                  <a:pt x="770835" y="4529006"/>
                </a:cubicBezTo>
                <a:cubicBezTo>
                  <a:pt x="774818" y="4530287"/>
                  <a:pt x="779428" y="4530799"/>
                  <a:pt x="784668" y="4530544"/>
                </a:cubicBezTo>
                <a:close/>
                <a:moveTo>
                  <a:pt x="1126704" y="4469040"/>
                </a:moveTo>
                <a:cubicBezTo>
                  <a:pt x="1111612" y="4469381"/>
                  <a:pt x="1100297" y="4473824"/>
                  <a:pt x="1092750" y="4482365"/>
                </a:cubicBezTo>
                <a:cubicBezTo>
                  <a:pt x="1085205" y="4490907"/>
                  <a:pt x="1081434" y="4501499"/>
                  <a:pt x="1081434" y="4514143"/>
                </a:cubicBezTo>
                <a:lnTo>
                  <a:pt x="1081434" y="4518242"/>
                </a:lnTo>
                <a:cubicBezTo>
                  <a:pt x="1080384" y="4518158"/>
                  <a:pt x="1076195" y="4518327"/>
                  <a:pt x="1068858" y="4518754"/>
                </a:cubicBezTo>
                <a:cubicBezTo>
                  <a:pt x="1061524" y="4519182"/>
                  <a:pt x="1057332" y="4520379"/>
                  <a:pt x="1056285" y="4522343"/>
                </a:cubicBezTo>
                <a:cubicBezTo>
                  <a:pt x="1057856" y="4524478"/>
                  <a:pt x="1064771" y="4526356"/>
                  <a:pt x="1077032" y="4527980"/>
                </a:cubicBezTo>
                <a:cubicBezTo>
                  <a:pt x="1089292" y="4529605"/>
                  <a:pt x="1097465" y="4530458"/>
                  <a:pt x="1101552" y="4530544"/>
                </a:cubicBezTo>
                <a:lnTo>
                  <a:pt x="1131733" y="4510041"/>
                </a:lnTo>
                <a:cubicBezTo>
                  <a:pt x="1124293" y="4509531"/>
                  <a:pt x="1119054" y="4506455"/>
                  <a:pt x="1116014" y="4500817"/>
                </a:cubicBezTo>
                <a:cubicBezTo>
                  <a:pt x="1112975" y="4495178"/>
                  <a:pt x="1111509" y="4490053"/>
                  <a:pt x="1111612" y="4485441"/>
                </a:cubicBezTo>
                <a:close/>
                <a:moveTo>
                  <a:pt x="4607048" y="4456420"/>
                </a:moveTo>
                <a:lnTo>
                  <a:pt x="4584915" y="4462297"/>
                </a:lnTo>
                <a:lnTo>
                  <a:pt x="4599706" y="4468576"/>
                </a:lnTo>
                <a:cubicBezTo>
                  <a:pt x="4602449" y="4467468"/>
                  <a:pt x="4604598" y="4465834"/>
                  <a:pt x="4606151" y="4463676"/>
                </a:cubicBezTo>
                <a:cubicBezTo>
                  <a:pt x="4607703" y="4461516"/>
                  <a:pt x="4608003" y="4459097"/>
                  <a:pt x="4607048" y="4456420"/>
                </a:cubicBezTo>
                <a:close/>
                <a:moveTo>
                  <a:pt x="814848" y="4452639"/>
                </a:moveTo>
                <a:cubicBezTo>
                  <a:pt x="812541" y="4452811"/>
                  <a:pt x="810864" y="4453494"/>
                  <a:pt x="809817" y="4454690"/>
                </a:cubicBezTo>
                <a:cubicBezTo>
                  <a:pt x="808770" y="4455886"/>
                  <a:pt x="807093" y="4456569"/>
                  <a:pt x="804788" y="4456740"/>
                </a:cubicBezTo>
                <a:cubicBezTo>
                  <a:pt x="804891" y="4459218"/>
                  <a:pt x="805941" y="4462463"/>
                  <a:pt x="807930" y="4466477"/>
                </a:cubicBezTo>
                <a:cubicBezTo>
                  <a:pt x="809922" y="4470492"/>
                  <a:pt x="812227" y="4472712"/>
                  <a:pt x="814848" y="4473139"/>
                </a:cubicBezTo>
                <a:cubicBezTo>
                  <a:pt x="819667" y="4472884"/>
                  <a:pt x="822601" y="4471346"/>
                  <a:pt x="823650" y="4468528"/>
                </a:cubicBezTo>
                <a:cubicBezTo>
                  <a:pt x="824698" y="4465709"/>
                  <a:pt x="825117" y="4463145"/>
                  <a:pt x="824906" y="4460840"/>
                </a:cubicBezTo>
                <a:cubicBezTo>
                  <a:pt x="824069" y="4456056"/>
                  <a:pt x="820716" y="4453323"/>
                  <a:pt x="814848" y="4452639"/>
                </a:cubicBezTo>
                <a:close/>
                <a:moveTo>
                  <a:pt x="2964237" y="4402400"/>
                </a:moveTo>
                <a:cubicBezTo>
                  <a:pt x="2963220" y="4411475"/>
                  <a:pt x="2959152" y="4419366"/>
                  <a:pt x="2952034" y="4426074"/>
                </a:cubicBezTo>
                <a:cubicBezTo>
                  <a:pt x="2944915" y="4432783"/>
                  <a:pt x="2940848" y="4440674"/>
                  <a:pt x="2939831" y="4449749"/>
                </a:cubicBezTo>
                <a:lnTo>
                  <a:pt x="2921528" y="4468689"/>
                </a:lnTo>
                <a:cubicBezTo>
                  <a:pt x="2920256" y="4470021"/>
                  <a:pt x="2920509" y="4471501"/>
                  <a:pt x="2922289" y="4473128"/>
                </a:cubicBezTo>
                <a:cubicBezTo>
                  <a:pt x="2924069" y="4474756"/>
                  <a:pt x="2925850" y="4475645"/>
                  <a:pt x="2927629" y="4475792"/>
                </a:cubicBezTo>
                <a:lnTo>
                  <a:pt x="2945932" y="4473424"/>
                </a:lnTo>
                <a:cubicBezTo>
                  <a:pt x="2949237" y="4467456"/>
                  <a:pt x="2952543" y="4461045"/>
                  <a:pt x="2955847" y="4454188"/>
                </a:cubicBezTo>
                <a:cubicBezTo>
                  <a:pt x="2959152" y="4447333"/>
                  <a:pt x="2960931" y="4440328"/>
                  <a:pt x="2961186" y="4433177"/>
                </a:cubicBezTo>
                <a:cubicBezTo>
                  <a:pt x="2964173" y="4428195"/>
                  <a:pt x="2967351" y="4422770"/>
                  <a:pt x="2970721" y="4416900"/>
                </a:cubicBezTo>
                <a:cubicBezTo>
                  <a:pt x="2974088" y="4411031"/>
                  <a:pt x="2978028" y="4406197"/>
                  <a:pt x="2982540" y="4402400"/>
                </a:cubicBezTo>
                <a:close/>
                <a:moveTo>
                  <a:pt x="2164420" y="4398541"/>
                </a:moveTo>
                <a:cubicBezTo>
                  <a:pt x="2164758" y="4408537"/>
                  <a:pt x="2165096" y="4420110"/>
                  <a:pt x="2165437" y="4433262"/>
                </a:cubicBezTo>
                <a:cubicBezTo>
                  <a:pt x="2165775" y="4446415"/>
                  <a:pt x="2164080" y="4457989"/>
                  <a:pt x="2160351" y="4467984"/>
                </a:cubicBezTo>
                <a:cubicBezTo>
                  <a:pt x="2168486" y="4461670"/>
                  <a:pt x="2172555" y="4452201"/>
                  <a:pt x="2172555" y="4439575"/>
                </a:cubicBezTo>
                <a:lnTo>
                  <a:pt x="2192891" y="4408010"/>
                </a:lnTo>
                <a:close/>
                <a:moveTo>
                  <a:pt x="4716543" y="4393799"/>
                </a:moveTo>
                <a:lnTo>
                  <a:pt x="4683876" y="4403935"/>
                </a:lnTo>
                <a:lnTo>
                  <a:pt x="4699225" y="4419178"/>
                </a:lnTo>
                <a:close/>
                <a:moveTo>
                  <a:pt x="2991711" y="4382111"/>
                </a:moveTo>
                <a:lnTo>
                  <a:pt x="2985592" y="4385827"/>
                </a:lnTo>
                <a:lnTo>
                  <a:pt x="2989989" y="4390215"/>
                </a:lnTo>
                <a:close/>
                <a:moveTo>
                  <a:pt x="1192091" y="4341933"/>
                </a:moveTo>
                <a:cubicBezTo>
                  <a:pt x="1187273" y="4342532"/>
                  <a:pt x="1184339" y="4345437"/>
                  <a:pt x="1183289" y="4350647"/>
                </a:cubicBezTo>
                <a:cubicBezTo>
                  <a:pt x="1182241" y="4355859"/>
                  <a:pt x="1181822" y="4359787"/>
                  <a:pt x="1182031" y="4362436"/>
                </a:cubicBezTo>
                <a:cubicBezTo>
                  <a:pt x="1181822" y="4372771"/>
                  <a:pt x="1178471" y="4381826"/>
                  <a:pt x="1171973" y="4389600"/>
                </a:cubicBezTo>
                <a:cubicBezTo>
                  <a:pt x="1165476" y="4397373"/>
                  <a:pt x="1157092" y="4403351"/>
                  <a:pt x="1146821" y="4407538"/>
                </a:cubicBezTo>
                <a:cubicBezTo>
                  <a:pt x="1146193" y="4417616"/>
                  <a:pt x="1143679" y="4427183"/>
                  <a:pt x="1139277" y="4436239"/>
                </a:cubicBezTo>
                <a:cubicBezTo>
                  <a:pt x="1134877" y="4445294"/>
                  <a:pt x="1132361" y="4454861"/>
                  <a:pt x="1131733" y="4464941"/>
                </a:cubicBezTo>
                <a:cubicBezTo>
                  <a:pt x="1146614" y="4450504"/>
                  <a:pt x="1159607" y="4435300"/>
                  <a:pt x="1170715" y="4419326"/>
                </a:cubicBezTo>
                <a:cubicBezTo>
                  <a:pt x="1181822" y="4403351"/>
                  <a:pt x="1192301" y="4387122"/>
                  <a:pt x="1202151" y="4370637"/>
                </a:cubicBezTo>
                <a:cubicBezTo>
                  <a:pt x="1202046" y="4367647"/>
                  <a:pt x="1200998" y="4362350"/>
                  <a:pt x="1199009" y="4354748"/>
                </a:cubicBezTo>
                <a:cubicBezTo>
                  <a:pt x="1197017" y="4347146"/>
                  <a:pt x="1194712" y="4342875"/>
                  <a:pt x="1192091" y="4341933"/>
                </a:cubicBezTo>
                <a:close/>
                <a:moveTo>
                  <a:pt x="4800713" y="4329157"/>
                </a:moveTo>
                <a:cubicBezTo>
                  <a:pt x="4800803" y="4339332"/>
                  <a:pt x="4792409" y="4346043"/>
                  <a:pt x="4775530" y="4349288"/>
                </a:cubicBezTo>
                <a:cubicBezTo>
                  <a:pt x="4758652" y="4352533"/>
                  <a:pt x="4750385" y="4357660"/>
                  <a:pt x="4750727" y="4364670"/>
                </a:cubicBezTo>
                <a:cubicBezTo>
                  <a:pt x="4752411" y="4368521"/>
                  <a:pt x="4754883" y="4371479"/>
                  <a:pt x="4758143" y="4373546"/>
                </a:cubicBezTo>
                <a:cubicBezTo>
                  <a:pt x="4761402" y="4375611"/>
                  <a:pt x="4764924" y="4377379"/>
                  <a:pt x="4768711" y="4378849"/>
                </a:cubicBezTo>
                <a:lnTo>
                  <a:pt x="4782890" y="4360866"/>
                </a:lnTo>
                <a:cubicBezTo>
                  <a:pt x="4788016" y="4359497"/>
                  <a:pt x="4795021" y="4357561"/>
                  <a:pt x="4803902" y="4355058"/>
                </a:cubicBezTo>
                <a:cubicBezTo>
                  <a:pt x="4812784" y="4352554"/>
                  <a:pt x="4816482" y="4348124"/>
                  <a:pt x="4814998" y="4341766"/>
                </a:cubicBezTo>
                <a:cubicBezTo>
                  <a:pt x="4812870" y="4336500"/>
                  <a:pt x="4808109" y="4332297"/>
                  <a:pt x="4800713" y="4329157"/>
                </a:cubicBezTo>
                <a:close/>
                <a:moveTo>
                  <a:pt x="2988642" y="4321905"/>
                </a:moveTo>
                <a:cubicBezTo>
                  <a:pt x="2988515" y="4322989"/>
                  <a:pt x="2988007" y="4323778"/>
                  <a:pt x="2987118" y="4324272"/>
                </a:cubicBezTo>
                <a:cubicBezTo>
                  <a:pt x="2986227" y="4324764"/>
                  <a:pt x="2985718" y="4325555"/>
                  <a:pt x="2985592" y="4326640"/>
                </a:cubicBezTo>
                <a:lnTo>
                  <a:pt x="2985592" y="4338477"/>
                </a:lnTo>
                <a:cubicBezTo>
                  <a:pt x="2985592" y="4343359"/>
                  <a:pt x="2986354" y="4348390"/>
                  <a:pt x="2987879" y="4353569"/>
                </a:cubicBezTo>
                <a:cubicBezTo>
                  <a:pt x="2989405" y="4358748"/>
                  <a:pt x="2991694" y="4363188"/>
                  <a:pt x="2994743" y="4366886"/>
                </a:cubicBezTo>
                <a:lnTo>
                  <a:pt x="3003895" y="4324272"/>
                </a:lnTo>
                <a:close/>
                <a:moveTo>
                  <a:pt x="875207" y="4305033"/>
                </a:moveTo>
                <a:lnTo>
                  <a:pt x="855087" y="4354235"/>
                </a:lnTo>
                <a:cubicBezTo>
                  <a:pt x="854247" y="4354149"/>
                  <a:pt x="850895" y="4354321"/>
                  <a:pt x="845027" y="4354748"/>
                </a:cubicBezTo>
                <a:cubicBezTo>
                  <a:pt x="839158" y="4355175"/>
                  <a:pt x="835806" y="4356370"/>
                  <a:pt x="834966" y="4358335"/>
                </a:cubicBezTo>
                <a:cubicBezTo>
                  <a:pt x="836013" y="4362692"/>
                  <a:pt x="841464" y="4367306"/>
                  <a:pt x="851313" y="4372173"/>
                </a:cubicBezTo>
                <a:cubicBezTo>
                  <a:pt x="861165" y="4377042"/>
                  <a:pt x="869128" y="4380630"/>
                  <a:pt x="875207" y="4382937"/>
                </a:cubicBezTo>
                <a:lnTo>
                  <a:pt x="910416" y="4341933"/>
                </a:lnTo>
                <a:close/>
                <a:moveTo>
                  <a:pt x="3022200" y="4286391"/>
                </a:moveTo>
                <a:lnTo>
                  <a:pt x="3009997" y="4291126"/>
                </a:lnTo>
                <a:lnTo>
                  <a:pt x="2997795" y="4307699"/>
                </a:lnTo>
                <a:lnTo>
                  <a:pt x="3013048" y="4302964"/>
                </a:lnTo>
                <a:lnTo>
                  <a:pt x="3022200" y="4291126"/>
                </a:lnTo>
                <a:close/>
                <a:moveTo>
                  <a:pt x="2367788" y="4250184"/>
                </a:moveTo>
                <a:lnTo>
                  <a:pt x="2335248" y="4259654"/>
                </a:lnTo>
                <a:lnTo>
                  <a:pt x="2331182" y="4291220"/>
                </a:lnTo>
                <a:lnTo>
                  <a:pt x="2294575" y="4348037"/>
                </a:lnTo>
                <a:lnTo>
                  <a:pt x="2290507" y="4348037"/>
                </a:lnTo>
                <a:lnTo>
                  <a:pt x="2257969" y="4404853"/>
                </a:lnTo>
                <a:cubicBezTo>
                  <a:pt x="2254241" y="4407354"/>
                  <a:pt x="2252545" y="4412614"/>
                  <a:pt x="2252886" y="4420637"/>
                </a:cubicBezTo>
                <a:cubicBezTo>
                  <a:pt x="2253224" y="4428660"/>
                  <a:pt x="2253562" y="4433921"/>
                  <a:pt x="2253900" y="4436420"/>
                </a:cubicBezTo>
                <a:cubicBezTo>
                  <a:pt x="2258731" y="4432604"/>
                  <a:pt x="2263308" y="4433131"/>
                  <a:pt x="2267628" y="4437998"/>
                </a:cubicBezTo>
                <a:cubicBezTo>
                  <a:pt x="2271950" y="4442863"/>
                  <a:pt x="2271441" y="4446547"/>
                  <a:pt x="2266104" y="4449045"/>
                </a:cubicBezTo>
                <a:cubicBezTo>
                  <a:pt x="2263816" y="4448913"/>
                  <a:pt x="2261274" y="4449176"/>
                  <a:pt x="2258478" y="4449835"/>
                </a:cubicBezTo>
                <a:cubicBezTo>
                  <a:pt x="2255681" y="4450493"/>
                  <a:pt x="2254156" y="4452334"/>
                  <a:pt x="2253900" y="4455359"/>
                </a:cubicBezTo>
                <a:cubicBezTo>
                  <a:pt x="2254241" y="4458647"/>
                  <a:pt x="2256614" y="4462330"/>
                  <a:pt x="2261019" y="4466407"/>
                </a:cubicBezTo>
                <a:lnTo>
                  <a:pt x="2269315" y="4473339"/>
                </a:lnTo>
                <a:lnTo>
                  <a:pt x="2269443" y="4473128"/>
                </a:lnTo>
                <a:cubicBezTo>
                  <a:pt x="2274019" y="4462130"/>
                  <a:pt x="2277832" y="4452759"/>
                  <a:pt x="2280883" y="4445015"/>
                </a:cubicBezTo>
                <a:cubicBezTo>
                  <a:pt x="2279229" y="4440081"/>
                  <a:pt x="2279485" y="4435741"/>
                  <a:pt x="2281646" y="4431993"/>
                </a:cubicBezTo>
                <a:cubicBezTo>
                  <a:pt x="2283805" y="4428244"/>
                  <a:pt x="2288637" y="4426271"/>
                  <a:pt x="2296136" y="4426074"/>
                </a:cubicBezTo>
                <a:lnTo>
                  <a:pt x="2305288" y="4409502"/>
                </a:lnTo>
                <a:cubicBezTo>
                  <a:pt x="2308847" y="4405605"/>
                  <a:pt x="2313169" y="4396826"/>
                  <a:pt x="2318254" y="4383163"/>
                </a:cubicBezTo>
                <a:cubicBezTo>
                  <a:pt x="2323339" y="4369501"/>
                  <a:pt x="2326135" y="4360130"/>
                  <a:pt x="2326643" y="4355049"/>
                </a:cubicBezTo>
                <a:cubicBezTo>
                  <a:pt x="2327533" y="4347453"/>
                  <a:pt x="2331092" y="4341929"/>
                  <a:pt x="2337320" y="4338477"/>
                </a:cubicBezTo>
                <a:cubicBezTo>
                  <a:pt x="2343549" y="4335024"/>
                  <a:pt x="2347108" y="4329499"/>
                  <a:pt x="2347997" y="4321905"/>
                </a:cubicBezTo>
                <a:lnTo>
                  <a:pt x="2372403" y="4288759"/>
                </a:lnTo>
                <a:lnTo>
                  <a:pt x="2376078" y="4280100"/>
                </a:lnTo>
                <a:lnTo>
                  <a:pt x="2367788" y="4269914"/>
                </a:lnTo>
                <a:cubicBezTo>
                  <a:pt x="2367280" y="4260970"/>
                  <a:pt x="2367280" y="4254394"/>
                  <a:pt x="2367788" y="4250184"/>
                </a:cubicBezTo>
                <a:close/>
                <a:moveTo>
                  <a:pt x="4840405" y="4215088"/>
                </a:moveTo>
                <a:cubicBezTo>
                  <a:pt x="4839242" y="4215686"/>
                  <a:pt x="4838542" y="4216478"/>
                  <a:pt x="4838304" y="4217468"/>
                </a:cubicBezTo>
                <a:cubicBezTo>
                  <a:pt x="4838066" y="4218458"/>
                  <a:pt x="4837365" y="4219252"/>
                  <a:pt x="4836201" y="4219849"/>
                </a:cubicBezTo>
                <a:cubicBezTo>
                  <a:pt x="4836735" y="4221484"/>
                  <a:pt x="4837796" y="4223480"/>
                  <a:pt x="4839387" y="4225838"/>
                </a:cubicBezTo>
                <a:cubicBezTo>
                  <a:pt x="4840979" y="4228195"/>
                  <a:pt x="4843091" y="4229001"/>
                  <a:pt x="4845725" y="4228255"/>
                </a:cubicBezTo>
                <a:cubicBezTo>
                  <a:pt x="4846921" y="4227582"/>
                  <a:pt x="4847291" y="4226283"/>
                  <a:pt x="4846834" y="4224362"/>
                </a:cubicBezTo>
                <a:cubicBezTo>
                  <a:pt x="4846376" y="4222441"/>
                  <a:pt x="4845821" y="4220750"/>
                  <a:pt x="4845168" y="4219291"/>
                </a:cubicBezTo>
                <a:cubicBezTo>
                  <a:pt x="4844365" y="4216041"/>
                  <a:pt x="4842777" y="4214639"/>
                  <a:pt x="4840405" y="4215088"/>
                </a:cubicBezTo>
                <a:close/>
                <a:moveTo>
                  <a:pt x="3620908" y="4214566"/>
                </a:moveTo>
                <a:lnTo>
                  <a:pt x="3609310" y="4216189"/>
                </a:lnTo>
                <a:cubicBezTo>
                  <a:pt x="3610008" y="4217758"/>
                  <a:pt x="3611398" y="4219622"/>
                  <a:pt x="3613482" y="4221780"/>
                </a:cubicBezTo>
                <a:cubicBezTo>
                  <a:pt x="3615567" y="4223936"/>
                  <a:pt x="3617350" y="4224876"/>
                  <a:pt x="3618833" y="4224596"/>
                </a:cubicBezTo>
                <a:cubicBezTo>
                  <a:pt x="3621290" y="4223411"/>
                  <a:pt x="3622427" y="4221803"/>
                  <a:pt x="3622245" y="4219770"/>
                </a:cubicBezTo>
                <a:cubicBezTo>
                  <a:pt x="3622062" y="4217738"/>
                  <a:pt x="3621616" y="4216005"/>
                  <a:pt x="3620908" y="4214566"/>
                </a:cubicBezTo>
                <a:close/>
                <a:moveTo>
                  <a:pt x="2294575" y="4199681"/>
                </a:moveTo>
                <a:lnTo>
                  <a:pt x="2290507" y="4221776"/>
                </a:lnTo>
                <a:cubicBezTo>
                  <a:pt x="2284321" y="4226709"/>
                  <a:pt x="2278391" y="4232627"/>
                  <a:pt x="2272713" y="4239532"/>
                </a:cubicBezTo>
                <a:cubicBezTo>
                  <a:pt x="2267036" y="4246436"/>
                  <a:pt x="2262120" y="4253145"/>
                  <a:pt x="2257969" y="4259654"/>
                </a:cubicBezTo>
                <a:cubicBezTo>
                  <a:pt x="2258645" y="4272807"/>
                  <a:pt x="2253224" y="4284380"/>
                  <a:pt x="2241699" y="4294376"/>
                </a:cubicBezTo>
                <a:cubicBezTo>
                  <a:pt x="2236954" y="4291811"/>
                  <a:pt x="2232209" y="4292206"/>
                  <a:pt x="2227464" y="4295560"/>
                </a:cubicBezTo>
                <a:cubicBezTo>
                  <a:pt x="2222718" y="4298914"/>
                  <a:pt x="2222039" y="4301675"/>
                  <a:pt x="2225429" y="4303847"/>
                </a:cubicBezTo>
                <a:lnTo>
                  <a:pt x="2201026" y="4325942"/>
                </a:lnTo>
                <a:lnTo>
                  <a:pt x="2188823" y="4357507"/>
                </a:lnTo>
                <a:lnTo>
                  <a:pt x="2180689" y="4357507"/>
                </a:lnTo>
                <a:lnTo>
                  <a:pt x="2180689" y="4379602"/>
                </a:lnTo>
                <a:lnTo>
                  <a:pt x="2201026" y="4385915"/>
                </a:lnTo>
                <a:cubicBezTo>
                  <a:pt x="2199162" y="4384206"/>
                  <a:pt x="2198822" y="4382890"/>
                  <a:pt x="2200009" y="4381970"/>
                </a:cubicBezTo>
                <a:cubicBezTo>
                  <a:pt x="2201194" y="4381049"/>
                  <a:pt x="2202890" y="4381311"/>
                  <a:pt x="2205092" y="4382759"/>
                </a:cubicBezTo>
                <a:lnTo>
                  <a:pt x="2213228" y="4370133"/>
                </a:lnTo>
                <a:cubicBezTo>
                  <a:pt x="2215515" y="4371118"/>
                  <a:pt x="2218058" y="4369935"/>
                  <a:pt x="2220854" y="4366581"/>
                </a:cubicBezTo>
                <a:cubicBezTo>
                  <a:pt x="2223650" y="4363227"/>
                  <a:pt x="2225175" y="4361255"/>
                  <a:pt x="2225429" y="4360662"/>
                </a:cubicBezTo>
                <a:lnTo>
                  <a:pt x="2253900" y="4322784"/>
                </a:lnTo>
                <a:cubicBezTo>
                  <a:pt x="2254665" y="4314236"/>
                  <a:pt x="2259239" y="4299769"/>
                  <a:pt x="2267628" y="4279383"/>
                </a:cubicBezTo>
                <a:cubicBezTo>
                  <a:pt x="2276018" y="4258997"/>
                  <a:pt x="2283644" y="4246108"/>
                  <a:pt x="2290507" y="4240716"/>
                </a:cubicBezTo>
                <a:lnTo>
                  <a:pt x="2310843" y="4250184"/>
                </a:lnTo>
                <a:cubicBezTo>
                  <a:pt x="2312710" y="4243675"/>
                  <a:pt x="2315082" y="4236967"/>
                  <a:pt x="2317963" y="4230063"/>
                </a:cubicBezTo>
                <a:cubicBezTo>
                  <a:pt x="2320843" y="4223156"/>
                  <a:pt x="2325249" y="4217239"/>
                  <a:pt x="2331182" y="4212307"/>
                </a:cubicBezTo>
                <a:lnTo>
                  <a:pt x="2310843" y="4209151"/>
                </a:lnTo>
                <a:close/>
                <a:moveTo>
                  <a:pt x="3061859" y="4191692"/>
                </a:moveTo>
                <a:cubicBezTo>
                  <a:pt x="3062113" y="4199189"/>
                  <a:pt x="3062367" y="4207869"/>
                  <a:pt x="3062622" y="4217733"/>
                </a:cubicBezTo>
                <a:cubicBezTo>
                  <a:pt x="3062876" y="4227598"/>
                  <a:pt x="3061604" y="4236280"/>
                  <a:pt x="3058807" y="4243776"/>
                </a:cubicBezTo>
                <a:cubicBezTo>
                  <a:pt x="3064909" y="4239041"/>
                  <a:pt x="3067961" y="4231939"/>
                  <a:pt x="3067961" y="4222469"/>
                </a:cubicBezTo>
                <a:lnTo>
                  <a:pt x="3083214" y="4198794"/>
                </a:lnTo>
                <a:close/>
                <a:moveTo>
                  <a:pt x="4892519" y="4184842"/>
                </a:moveTo>
                <a:lnTo>
                  <a:pt x="4880921" y="4186463"/>
                </a:lnTo>
                <a:cubicBezTo>
                  <a:pt x="4883310" y="4191114"/>
                  <a:pt x="4886485" y="4193917"/>
                  <a:pt x="4890445" y="4194871"/>
                </a:cubicBezTo>
                <a:cubicBezTo>
                  <a:pt x="4892902" y="4193685"/>
                  <a:pt x="4894039" y="4192079"/>
                  <a:pt x="4893856" y="4190045"/>
                </a:cubicBezTo>
                <a:cubicBezTo>
                  <a:pt x="4893673" y="4188012"/>
                  <a:pt x="4893228" y="4186278"/>
                  <a:pt x="4892519" y="4184842"/>
                </a:cubicBezTo>
                <a:close/>
                <a:moveTo>
                  <a:pt x="2359653" y="4168116"/>
                </a:moveTo>
                <a:cubicBezTo>
                  <a:pt x="2360330" y="4171799"/>
                  <a:pt x="2358975" y="4173902"/>
                  <a:pt x="2355585" y="4174430"/>
                </a:cubicBezTo>
                <a:lnTo>
                  <a:pt x="2351519" y="4199681"/>
                </a:lnTo>
                <a:lnTo>
                  <a:pt x="2355585" y="4209151"/>
                </a:lnTo>
                <a:cubicBezTo>
                  <a:pt x="2359822" y="4204284"/>
                  <a:pt x="2363552" y="4199024"/>
                  <a:pt x="2366771" y="4193367"/>
                </a:cubicBezTo>
                <a:cubicBezTo>
                  <a:pt x="2369991" y="4187713"/>
                  <a:pt x="2371685" y="4182451"/>
                  <a:pt x="2371855" y="4177585"/>
                </a:cubicBezTo>
                <a:cubicBezTo>
                  <a:pt x="2371855" y="4171272"/>
                  <a:pt x="2367788" y="4168116"/>
                  <a:pt x="2359653" y="4168116"/>
                </a:cubicBezTo>
                <a:close/>
                <a:moveTo>
                  <a:pt x="945626" y="4161526"/>
                </a:moveTo>
                <a:cubicBezTo>
                  <a:pt x="924669" y="4193644"/>
                  <a:pt x="906225" y="4227813"/>
                  <a:pt x="890296" y="4264031"/>
                </a:cubicBezTo>
                <a:cubicBezTo>
                  <a:pt x="892917" y="4272403"/>
                  <a:pt x="897735" y="4279235"/>
                  <a:pt x="904756" y="4284531"/>
                </a:cubicBezTo>
                <a:cubicBezTo>
                  <a:pt x="911779" y="4289827"/>
                  <a:pt x="920371" y="4292562"/>
                  <a:pt x="930537" y="4292732"/>
                </a:cubicBezTo>
                <a:cubicBezTo>
                  <a:pt x="935776" y="4280091"/>
                  <a:pt x="942902" y="4261297"/>
                  <a:pt x="951912" y="4236355"/>
                </a:cubicBezTo>
                <a:cubicBezTo>
                  <a:pt x="960925" y="4211412"/>
                  <a:pt x="970565" y="4194669"/>
                  <a:pt x="980835" y="4186128"/>
                </a:cubicBezTo>
                <a:close/>
                <a:moveTo>
                  <a:pt x="2323047" y="4158646"/>
                </a:moveTo>
                <a:lnTo>
                  <a:pt x="2323047" y="4171272"/>
                </a:lnTo>
                <a:cubicBezTo>
                  <a:pt x="2325164" y="4169563"/>
                  <a:pt x="2327028" y="4167457"/>
                  <a:pt x="2328639" y="4164959"/>
                </a:cubicBezTo>
                <a:cubicBezTo>
                  <a:pt x="2330250" y="4162460"/>
                  <a:pt x="2331097" y="4160357"/>
                  <a:pt x="2331182" y="4158646"/>
                </a:cubicBezTo>
                <a:close/>
                <a:moveTo>
                  <a:pt x="5074640" y="4074497"/>
                </a:moveTo>
                <a:cubicBezTo>
                  <a:pt x="5080268" y="4081797"/>
                  <a:pt x="5088715" y="4083746"/>
                  <a:pt x="5099978" y="4080343"/>
                </a:cubicBezTo>
                <a:cubicBezTo>
                  <a:pt x="5111240" y="4076942"/>
                  <a:pt x="5121788" y="4076510"/>
                  <a:pt x="5131621" y="4079046"/>
                </a:cubicBezTo>
                <a:cubicBezTo>
                  <a:pt x="5133113" y="4084317"/>
                  <a:pt x="5131500" y="4088542"/>
                  <a:pt x="5126787" y="4091723"/>
                </a:cubicBezTo>
                <a:cubicBezTo>
                  <a:pt x="5122071" y="4094905"/>
                  <a:pt x="5118079" y="4097028"/>
                  <a:pt x="5114808" y="4098094"/>
                </a:cubicBezTo>
                <a:lnTo>
                  <a:pt x="5062136" y="4119375"/>
                </a:lnTo>
                <a:cubicBezTo>
                  <a:pt x="5052806" y="4122507"/>
                  <a:pt x="5043141" y="4123859"/>
                  <a:pt x="5033139" y="4123431"/>
                </a:cubicBezTo>
                <a:cubicBezTo>
                  <a:pt x="5023138" y="4123005"/>
                  <a:pt x="5013473" y="4124358"/>
                  <a:pt x="5004143" y="4127488"/>
                </a:cubicBezTo>
                <a:cubicBezTo>
                  <a:pt x="4993951" y="4132116"/>
                  <a:pt x="4984455" y="4137996"/>
                  <a:pt x="4975655" y="4145126"/>
                </a:cubicBezTo>
                <a:cubicBezTo>
                  <a:pt x="4966856" y="4152255"/>
                  <a:pt x="4956701" y="4158399"/>
                  <a:pt x="4945192" y="4163561"/>
                </a:cubicBezTo>
                <a:lnTo>
                  <a:pt x="4956738" y="4146641"/>
                </a:lnTo>
                <a:lnTo>
                  <a:pt x="4955061" y="4119746"/>
                </a:lnTo>
                <a:lnTo>
                  <a:pt x="4973551" y="4127594"/>
                </a:lnTo>
                <a:cubicBezTo>
                  <a:pt x="4972097" y="4123522"/>
                  <a:pt x="4972458" y="4119675"/>
                  <a:pt x="4974630" y="4116052"/>
                </a:cubicBezTo>
                <a:cubicBezTo>
                  <a:pt x="4976805" y="4112430"/>
                  <a:pt x="4979939" y="4109759"/>
                  <a:pt x="4984032" y="4108042"/>
                </a:cubicBezTo>
                <a:lnTo>
                  <a:pt x="5006219" y="4117460"/>
                </a:lnTo>
                <a:cubicBezTo>
                  <a:pt x="5014194" y="4113981"/>
                  <a:pt x="5021805" y="4109119"/>
                  <a:pt x="5029046" y="4102875"/>
                </a:cubicBezTo>
                <a:cubicBezTo>
                  <a:pt x="5036289" y="4096631"/>
                  <a:pt x="5042707" y="4090718"/>
                  <a:pt x="5048303" y="4085138"/>
                </a:cubicBezTo>
                <a:close/>
                <a:moveTo>
                  <a:pt x="2388125" y="4048168"/>
                </a:moveTo>
                <a:cubicBezTo>
                  <a:pt x="2385497" y="4048168"/>
                  <a:pt x="2381601" y="4048957"/>
                  <a:pt x="2376430" y="4050536"/>
                </a:cubicBezTo>
                <a:cubicBezTo>
                  <a:pt x="2371261" y="4052113"/>
                  <a:pt x="2368380" y="4054481"/>
                  <a:pt x="2367788" y="4057637"/>
                </a:cubicBezTo>
                <a:cubicBezTo>
                  <a:pt x="2368042" y="4059150"/>
                  <a:pt x="2369567" y="4060071"/>
                  <a:pt x="2372364" y="4060399"/>
                </a:cubicBezTo>
                <a:cubicBezTo>
                  <a:pt x="2375160" y="4060729"/>
                  <a:pt x="2377702" y="4060861"/>
                  <a:pt x="2379990" y="4060794"/>
                </a:cubicBezTo>
                <a:close/>
                <a:moveTo>
                  <a:pt x="3159481" y="4042538"/>
                </a:moveTo>
                <a:lnTo>
                  <a:pt x="3156430" y="4059110"/>
                </a:lnTo>
                <a:cubicBezTo>
                  <a:pt x="3151790" y="4062810"/>
                  <a:pt x="3147342" y="4067250"/>
                  <a:pt x="3143084" y="4072428"/>
                </a:cubicBezTo>
                <a:cubicBezTo>
                  <a:pt x="3138826" y="4077606"/>
                  <a:pt x="3135139" y="4082637"/>
                  <a:pt x="3132025" y="4087520"/>
                </a:cubicBezTo>
                <a:cubicBezTo>
                  <a:pt x="3132532" y="4097385"/>
                  <a:pt x="3128466" y="4106066"/>
                  <a:pt x="3119822" y="4113563"/>
                </a:cubicBezTo>
                <a:cubicBezTo>
                  <a:pt x="3116263" y="4111639"/>
                  <a:pt x="3112703" y="4111935"/>
                  <a:pt x="3109145" y="4114451"/>
                </a:cubicBezTo>
                <a:cubicBezTo>
                  <a:pt x="3105585" y="4116966"/>
                  <a:pt x="3105076" y="4119037"/>
                  <a:pt x="3107618" y="4120666"/>
                </a:cubicBezTo>
                <a:lnTo>
                  <a:pt x="3089316" y="4137239"/>
                </a:lnTo>
                <a:lnTo>
                  <a:pt x="3080163" y="4160913"/>
                </a:lnTo>
                <a:lnTo>
                  <a:pt x="3074062" y="4160913"/>
                </a:lnTo>
                <a:lnTo>
                  <a:pt x="3074062" y="4177486"/>
                </a:lnTo>
                <a:lnTo>
                  <a:pt x="3089316" y="4182221"/>
                </a:lnTo>
                <a:cubicBezTo>
                  <a:pt x="3087917" y="4180939"/>
                  <a:pt x="3087662" y="4179952"/>
                  <a:pt x="3088552" y="4179262"/>
                </a:cubicBezTo>
                <a:cubicBezTo>
                  <a:pt x="3089441" y="4178571"/>
                  <a:pt x="3090713" y="4178768"/>
                  <a:pt x="3092366" y="4179854"/>
                </a:cubicBezTo>
                <a:lnTo>
                  <a:pt x="3098467" y="4170384"/>
                </a:lnTo>
                <a:cubicBezTo>
                  <a:pt x="3100182" y="4171123"/>
                  <a:pt x="3102090" y="4170235"/>
                  <a:pt x="3104187" y="4167720"/>
                </a:cubicBezTo>
                <a:cubicBezTo>
                  <a:pt x="3106284" y="4165204"/>
                  <a:pt x="3107429" y="4163725"/>
                  <a:pt x="3107618" y="4163280"/>
                </a:cubicBezTo>
                <a:lnTo>
                  <a:pt x="3128974" y="4134870"/>
                </a:lnTo>
                <a:cubicBezTo>
                  <a:pt x="3129546" y="4128458"/>
                  <a:pt x="3132977" y="4117608"/>
                  <a:pt x="3139269" y="4102318"/>
                </a:cubicBezTo>
                <a:cubicBezTo>
                  <a:pt x="3145562" y="4087027"/>
                  <a:pt x="3151282" y="4077360"/>
                  <a:pt x="3156430" y="4073316"/>
                </a:cubicBezTo>
                <a:lnTo>
                  <a:pt x="3157493" y="4073812"/>
                </a:lnTo>
                <a:lnTo>
                  <a:pt x="3171223" y="4049373"/>
                </a:lnTo>
                <a:close/>
                <a:moveTo>
                  <a:pt x="4874060" y="4032996"/>
                </a:moveTo>
                <a:lnTo>
                  <a:pt x="4876188" y="4038263"/>
                </a:lnTo>
                <a:cubicBezTo>
                  <a:pt x="4876677" y="4039789"/>
                  <a:pt x="4877561" y="4041347"/>
                  <a:pt x="4878841" y="4042936"/>
                </a:cubicBezTo>
                <a:cubicBezTo>
                  <a:pt x="4880121" y="4044524"/>
                  <a:pt x="4882057" y="4044891"/>
                  <a:pt x="4884647" y="4044035"/>
                </a:cubicBezTo>
                <a:cubicBezTo>
                  <a:pt x="4885952" y="4043317"/>
                  <a:pt x="4886760" y="4041842"/>
                  <a:pt x="4887072" y="4039610"/>
                </a:cubicBezTo>
                <a:cubicBezTo>
                  <a:pt x="4887382" y="4037378"/>
                  <a:pt x="4887266" y="4035510"/>
                  <a:pt x="4886721" y="4034007"/>
                </a:cubicBezTo>
                <a:close/>
                <a:moveTo>
                  <a:pt x="1041194" y="4018020"/>
                </a:moveTo>
                <a:lnTo>
                  <a:pt x="1016044" y="4042622"/>
                </a:lnTo>
                <a:lnTo>
                  <a:pt x="1016044" y="4054922"/>
                </a:lnTo>
                <a:lnTo>
                  <a:pt x="1026105" y="4054922"/>
                </a:lnTo>
                <a:cubicBezTo>
                  <a:pt x="1035954" y="4055263"/>
                  <a:pt x="1042662" y="4054580"/>
                  <a:pt x="1046225" y="4052871"/>
                </a:cubicBezTo>
                <a:cubicBezTo>
                  <a:pt x="1049788" y="4051163"/>
                  <a:pt x="1051464" y="4046380"/>
                  <a:pt x="1051254" y="4038521"/>
                </a:cubicBezTo>
                <a:close/>
                <a:moveTo>
                  <a:pt x="3180836" y="4011760"/>
                </a:moveTo>
                <a:lnTo>
                  <a:pt x="3180836" y="4021230"/>
                </a:lnTo>
                <a:cubicBezTo>
                  <a:pt x="3182424" y="4019948"/>
                  <a:pt x="3183822" y="4018369"/>
                  <a:pt x="3185030" y="4016495"/>
                </a:cubicBezTo>
                <a:cubicBezTo>
                  <a:pt x="3186238" y="4014621"/>
                  <a:pt x="3186874" y="4013043"/>
                  <a:pt x="3186937" y="4011760"/>
                </a:cubicBezTo>
                <a:close/>
                <a:moveTo>
                  <a:pt x="4974523" y="3989725"/>
                </a:moveTo>
                <a:cubicBezTo>
                  <a:pt x="4973644" y="3989761"/>
                  <a:pt x="4973161" y="3989829"/>
                  <a:pt x="4973073" y="3989928"/>
                </a:cubicBezTo>
                <a:lnTo>
                  <a:pt x="4926733" y="4011715"/>
                </a:lnTo>
                <a:lnTo>
                  <a:pt x="4927796" y="4014348"/>
                </a:lnTo>
                <a:cubicBezTo>
                  <a:pt x="4929590" y="4018156"/>
                  <a:pt x="4932234" y="4020278"/>
                  <a:pt x="4935730" y="4020717"/>
                </a:cubicBezTo>
                <a:cubicBezTo>
                  <a:pt x="4939226" y="4021155"/>
                  <a:pt x="4942390" y="4020770"/>
                  <a:pt x="4945219" y="4019563"/>
                </a:cubicBezTo>
                <a:cubicBezTo>
                  <a:pt x="4950124" y="4017326"/>
                  <a:pt x="4956636" y="4012908"/>
                  <a:pt x="4964756" y="4006308"/>
                </a:cubicBezTo>
                <a:cubicBezTo>
                  <a:pt x="4972876" y="3999708"/>
                  <a:pt x="4976882" y="3994772"/>
                  <a:pt x="4976772" y="3991497"/>
                </a:cubicBezTo>
                <a:cubicBezTo>
                  <a:pt x="4976151" y="3990280"/>
                  <a:pt x="4975401" y="3989689"/>
                  <a:pt x="4974523" y="3989725"/>
                </a:cubicBezTo>
                <a:close/>
                <a:moveTo>
                  <a:pt x="3795714" y="3972382"/>
                </a:moveTo>
                <a:cubicBezTo>
                  <a:pt x="3791865" y="3974385"/>
                  <a:pt x="3789701" y="3978194"/>
                  <a:pt x="3789227" y="3983811"/>
                </a:cubicBezTo>
                <a:cubicBezTo>
                  <a:pt x="3788751" y="3989429"/>
                  <a:pt x="3789362" y="3994415"/>
                  <a:pt x="3791058" y="3998771"/>
                </a:cubicBezTo>
                <a:lnTo>
                  <a:pt x="3780630" y="4033621"/>
                </a:lnTo>
                <a:cubicBezTo>
                  <a:pt x="3779131" y="4029439"/>
                  <a:pt x="3777073" y="4025293"/>
                  <a:pt x="3774455" y="4021181"/>
                </a:cubicBezTo>
                <a:cubicBezTo>
                  <a:pt x="3771837" y="4017069"/>
                  <a:pt x="3768069" y="4014379"/>
                  <a:pt x="3763153" y="4013110"/>
                </a:cubicBezTo>
                <a:cubicBezTo>
                  <a:pt x="3760541" y="4014548"/>
                  <a:pt x="3758925" y="4017498"/>
                  <a:pt x="3758304" y="4021962"/>
                </a:cubicBezTo>
                <a:cubicBezTo>
                  <a:pt x="3757682" y="4026426"/>
                  <a:pt x="3757914" y="4030161"/>
                  <a:pt x="3759002" y="4033168"/>
                </a:cubicBezTo>
                <a:cubicBezTo>
                  <a:pt x="3762120" y="4038674"/>
                  <a:pt x="3766345" y="4040286"/>
                  <a:pt x="3771679" y="4038004"/>
                </a:cubicBezTo>
                <a:cubicBezTo>
                  <a:pt x="3777011" y="4035721"/>
                  <a:pt x="3780703" y="4036016"/>
                  <a:pt x="3782759" y="4038888"/>
                </a:cubicBezTo>
                <a:cubicBezTo>
                  <a:pt x="3783038" y="4040370"/>
                  <a:pt x="3782099" y="4042154"/>
                  <a:pt x="3779941" y="4044238"/>
                </a:cubicBezTo>
                <a:cubicBezTo>
                  <a:pt x="3777784" y="4046322"/>
                  <a:pt x="3775920" y="4047714"/>
                  <a:pt x="3774351" y="4048412"/>
                </a:cubicBezTo>
                <a:cubicBezTo>
                  <a:pt x="3776479" y="4053678"/>
                  <a:pt x="3774910" y="4057376"/>
                  <a:pt x="3769643" y="4059504"/>
                </a:cubicBezTo>
                <a:cubicBezTo>
                  <a:pt x="3764296" y="4060644"/>
                  <a:pt x="3758378" y="4058950"/>
                  <a:pt x="3751889" y="4054423"/>
                </a:cubicBezTo>
                <a:cubicBezTo>
                  <a:pt x="3745402" y="4049896"/>
                  <a:pt x="3738825" y="4048469"/>
                  <a:pt x="3732160" y="4050139"/>
                </a:cubicBezTo>
                <a:cubicBezTo>
                  <a:pt x="3729681" y="4051270"/>
                  <a:pt x="3728588" y="4052988"/>
                  <a:pt x="3728882" y="4055294"/>
                </a:cubicBezTo>
                <a:cubicBezTo>
                  <a:pt x="3729175" y="4057601"/>
                  <a:pt x="3729931" y="4060103"/>
                  <a:pt x="3731149" y="4062802"/>
                </a:cubicBezTo>
                <a:cubicBezTo>
                  <a:pt x="3726260" y="4063182"/>
                  <a:pt x="3721806" y="4065109"/>
                  <a:pt x="3717785" y="4068585"/>
                </a:cubicBezTo>
                <a:cubicBezTo>
                  <a:pt x="3713764" y="4072060"/>
                  <a:pt x="3712614" y="4076483"/>
                  <a:pt x="3714337" y="4081849"/>
                </a:cubicBezTo>
                <a:lnTo>
                  <a:pt x="3674380" y="4119438"/>
                </a:lnTo>
                <a:cubicBezTo>
                  <a:pt x="3668978" y="4123919"/>
                  <a:pt x="3668768" y="4133193"/>
                  <a:pt x="3673751" y="4147264"/>
                </a:cubicBezTo>
                <a:cubicBezTo>
                  <a:pt x="3678734" y="4161334"/>
                  <a:pt x="3673915" y="4172471"/>
                  <a:pt x="3659296" y="4180677"/>
                </a:cubicBezTo>
                <a:lnTo>
                  <a:pt x="3654640" y="4207065"/>
                </a:lnTo>
                <a:lnTo>
                  <a:pt x="3632559" y="4228240"/>
                </a:lnTo>
                <a:lnTo>
                  <a:pt x="3566584" y="4368247"/>
                </a:lnTo>
                <a:cubicBezTo>
                  <a:pt x="3556587" y="4372095"/>
                  <a:pt x="3547751" y="4378344"/>
                  <a:pt x="3540078" y="4386999"/>
                </a:cubicBezTo>
                <a:cubicBezTo>
                  <a:pt x="3532404" y="4395651"/>
                  <a:pt x="3530573" y="4405966"/>
                  <a:pt x="3534581" y="4417941"/>
                </a:cubicBezTo>
                <a:lnTo>
                  <a:pt x="3520402" y="4435922"/>
                </a:lnTo>
                <a:lnTo>
                  <a:pt x="3490821" y="4423366"/>
                </a:lnTo>
                <a:lnTo>
                  <a:pt x="3490927" y="4453959"/>
                </a:lnTo>
                <a:cubicBezTo>
                  <a:pt x="3494845" y="4452758"/>
                  <a:pt x="3497947" y="4453803"/>
                  <a:pt x="3500235" y="4457091"/>
                </a:cubicBezTo>
                <a:cubicBezTo>
                  <a:pt x="3502520" y="4460379"/>
                  <a:pt x="3504179" y="4463538"/>
                  <a:pt x="3505211" y="4466569"/>
                </a:cubicBezTo>
                <a:cubicBezTo>
                  <a:pt x="3501899" y="4474798"/>
                  <a:pt x="3496878" y="4484487"/>
                  <a:pt x="3490147" y="4495632"/>
                </a:cubicBezTo>
                <a:cubicBezTo>
                  <a:pt x="3483418" y="4506775"/>
                  <a:pt x="3476015" y="4514361"/>
                  <a:pt x="3467941" y="4518389"/>
                </a:cubicBezTo>
                <a:cubicBezTo>
                  <a:pt x="3467809" y="4518378"/>
                  <a:pt x="3467149" y="4518007"/>
                  <a:pt x="3465959" y="4517275"/>
                </a:cubicBezTo>
                <a:cubicBezTo>
                  <a:pt x="3464770" y="4516543"/>
                  <a:pt x="3463843" y="4515513"/>
                  <a:pt x="3463180" y="4514185"/>
                </a:cubicBezTo>
                <a:cubicBezTo>
                  <a:pt x="3461771" y="4510224"/>
                  <a:pt x="3462308" y="4506816"/>
                  <a:pt x="3464793" y="4503961"/>
                </a:cubicBezTo>
                <a:cubicBezTo>
                  <a:pt x="3467276" y="4501105"/>
                  <a:pt x="3470589" y="4498875"/>
                  <a:pt x="3474725" y="4497266"/>
                </a:cubicBezTo>
                <a:lnTo>
                  <a:pt x="3479992" y="4495138"/>
                </a:lnTo>
                <a:cubicBezTo>
                  <a:pt x="3481184" y="4489871"/>
                  <a:pt x="3482042" y="4483780"/>
                  <a:pt x="3482566" y="4476867"/>
                </a:cubicBezTo>
                <a:cubicBezTo>
                  <a:pt x="3483092" y="4469952"/>
                  <a:pt x="3482367" y="4463734"/>
                  <a:pt x="3480392" y="4458214"/>
                </a:cubicBezTo>
                <a:cubicBezTo>
                  <a:pt x="3479948" y="4456800"/>
                  <a:pt x="3479241" y="4455681"/>
                  <a:pt x="3478271" y="4454860"/>
                </a:cubicBezTo>
                <a:cubicBezTo>
                  <a:pt x="3477301" y="4454038"/>
                  <a:pt x="3475542" y="4454111"/>
                  <a:pt x="3472997" y="4455075"/>
                </a:cubicBezTo>
                <a:lnTo>
                  <a:pt x="3450517" y="4513174"/>
                </a:lnTo>
                <a:lnTo>
                  <a:pt x="3434210" y="4525890"/>
                </a:lnTo>
                <a:cubicBezTo>
                  <a:pt x="3436253" y="4532212"/>
                  <a:pt x="3436449" y="4537751"/>
                  <a:pt x="3434795" y="4542503"/>
                </a:cubicBezTo>
                <a:cubicBezTo>
                  <a:pt x="3433141" y="4547257"/>
                  <a:pt x="3433336" y="4552794"/>
                  <a:pt x="3435380" y="4559117"/>
                </a:cubicBezTo>
                <a:cubicBezTo>
                  <a:pt x="3437908" y="4553053"/>
                  <a:pt x="3441358" y="4546426"/>
                  <a:pt x="3445729" y="4539235"/>
                </a:cubicBezTo>
                <a:cubicBezTo>
                  <a:pt x="3450099" y="4532043"/>
                  <a:pt x="3454346" y="4527391"/>
                  <a:pt x="3458470" y="4525278"/>
                </a:cubicBezTo>
                <a:cubicBezTo>
                  <a:pt x="3463738" y="4523150"/>
                  <a:pt x="3467437" y="4524720"/>
                  <a:pt x="3469564" y="4529987"/>
                </a:cubicBezTo>
                <a:cubicBezTo>
                  <a:pt x="3463363" y="4541811"/>
                  <a:pt x="3450738" y="4564272"/>
                  <a:pt x="3431689" y="4597370"/>
                </a:cubicBezTo>
                <a:cubicBezTo>
                  <a:pt x="3412638" y="4630468"/>
                  <a:pt x="3397632" y="4650827"/>
                  <a:pt x="3386670" y="4658448"/>
                </a:cubicBezTo>
                <a:cubicBezTo>
                  <a:pt x="3383459" y="4670404"/>
                  <a:pt x="3379985" y="4682658"/>
                  <a:pt x="3376248" y="4695208"/>
                </a:cubicBezTo>
                <a:cubicBezTo>
                  <a:pt x="3372511" y="4707759"/>
                  <a:pt x="3370620" y="4720140"/>
                  <a:pt x="3370575" y="4732349"/>
                </a:cubicBezTo>
                <a:lnTo>
                  <a:pt x="3359029" y="4749269"/>
                </a:lnTo>
                <a:cubicBezTo>
                  <a:pt x="3352690" y="4752850"/>
                  <a:pt x="3351036" y="4757602"/>
                  <a:pt x="3354067" y="4763526"/>
                </a:cubicBezTo>
                <a:cubicBezTo>
                  <a:pt x="3357098" y="4769450"/>
                  <a:pt x="3355445" y="4774203"/>
                  <a:pt x="3349106" y="4777785"/>
                </a:cubicBezTo>
                <a:cubicBezTo>
                  <a:pt x="3351166" y="4778932"/>
                  <a:pt x="3354051" y="4780702"/>
                  <a:pt x="3357763" y="4783096"/>
                </a:cubicBezTo>
                <a:cubicBezTo>
                  <a:pt x="3361473" y="4785490"/>
                  <a:pt x="3364751" y="4786336"/>
                  <a:pt x="3367594" y="4785632"/>
                </a:cubicBezTo>
                <a:cubicBezTo>
                  <a:pt x="3369964" y="4784230"/>
                  <a:pt x="3370746" y="4781744"/>
                  <a:pt x="3369942" y="4778175"/>
                </a:cubicBezTo>
                <a:cubicBezTo>
                  <a:pt x="3369139" y="4774605"/>
                  <a:pt x="3368339" y="4771994"/>
                  <a:pt x="3367541" y="4770337"/>
                </a:cubicBezTo>
                <a:lnTo>
                  <a:pt x="3392255" y="4748097"/>
                </a:lnTo>
                <a:cubicBezTo>
                  <a:pt x="3395300" y="4751527"/>
                  <a:pt x="3399001" y="4753734"/>
                  <a:pt x="3403355" y="4754717"/>
                </a:cubicBezTo>
                <a:cubicBezTo>
                  <a:pt x="3407711" y="4755703"/>
                  <a:pt x="3411928" y="4755403"/>
                  <a:pt x="3416011" y="4753818"/>
                </a:cubicBezTo>
                <a:cubicBezTo>
                  <a:pt x="3419261" y="4753015"/>
                  <a:pt x="3420662" y="4751428"/>
                  <a:pt x="3420214" y="4749055"/>
                </a:cubicBezTo>
                <a:cubicBezTo>
                  <a:pt x="3419078" y="4747663"/>
                  <a:pt x="3415931" y="4746510"/>
                  <a:pt x="3410773" y="4745595"/>
                </a:cubicBezTo>
                <a:cubicBezTo>
                  <a:pt x="3405618" y="4744678"/>
                  <a:pt x="3402078" y="4744448"/>
                  <a:pt x="3400155" y="4744905"/>
                </a:cubicBezTo>
                <a:cubicBezTo>
                  <a:pt x="3397682" y="4734991"/>
                  <a:pt x="3396459" y="4724380"/>
                  <a:pt x="3396486" y="4713073"/>
                </a:cubicBezTo>
                <a:cubicBezTo>
                  <a:pt x="3396512" y="4701765"/>
                  <a:pt x="3398189" y="4690748"/>
                  <a:pt x="3401513" y="4680023"/>
                </a:cubicBezTo>
                <a:cubicBezTo>
                  <a:pt x="3407218" y="4677080"/>
                  <a:pt x="3410281" y="4673289"/>
                  <a:pt x="3410705" y="4668651"/>
                </a:cubicBezTo>
                <a:cubicBezTo>
                  <a:pt x="3411128" y="4664012"/>
                  <a:pt x="3414193" y="4660220"/>
                  <a:pt x="3419896" y="4657278"/>
                </a:cubicBezTo>
                <a:cubicBezTo>
                  <a:pt x="3436004" y="4625113"/>
                  <a:pt x="3452778" y="4594594"/>
                  <a:pt x="3470215" y="4565720"/>
                </a:cubicBezTo>
                <a:cubicBezTo>
                  <a:pt x="3487653" y="4536847"/>
                  <a:pt x="3504959" y="4507645"/>
                  <a:pt x="3522130" y="4478113"/>
                </a:cubicBezTo>
                <a:cubicBezTo>
                  <a:pt x="3541183" y="4470927"/>
                  <a:pt x="3547292" y="4458246"/>
                  <a:pt x="3540460" y="4440073"/>
                </a:cubicBezTo>
                <a:cubicBezTo>
                  <a:pt x="3553190" y="4425611"/>
                  <a:pt x="3564761" y="4409703"/>
                  <a:pt x="3575173" y="4392349"/>
                </a:cubicBezTo>
                <a:cubicBezTo>
                  <a:pt x="3585585" y="4374994"/>
                  <a:pt x="3594118" y="4357251"/>
                  <a:pt x="3600768" y="4339119"/>
                </a:cubicBezTo>
                <a:cubicBezTo>
                  <a:pt x="3597864" y="4325612"/>
                  <a:pt x="3604339" y="4316360"/>
                  <a:pt x="3620189" y="4311359"/>
                </a:cubicBezTo>
                <a:cubicBezTo>
                  <a:pt x="3636039" y="4306359"/>
                  <a:pt x="3643576" y="4299740"/>
                  <a:pt x="3642800" y="4291501"/>
                </a:cubicBezTo>
                <a:lnTo>
                  <a:pt x="3719469" y="4193126"/>
                </a:lnTo>
                <a:lnTo>
                  <a:pt x="3715665" y="4160964"/>
                </a:lnTo>
                <a:lnTo>
                  <a:pt x="3735112" y="4140853"/>
                </a:lnTo>
                <a:lnTo>
                  <a:pt x="3758097" y="4076424"/>
                </a:lnTo>
                <a:lnTo>
                  <a:pt x="3767168" y="4106457"/>
                </a:lnTo>
                <a:lnTo>
                  <a:pt x="3788743" y="4091614"/>
                </a:lnTo>
                <a:cubicBezTo>
                  <a:pt x="3786595" y="4083928"/>
                  <a:pt x="3787910" y="4076759"/>
                  <a:pt x="3792690" y="4070106"/>
                </a:cubicBezTo>
                <a:cubicBezTo>
                  <a:pt x="3797468" y="4063452"/>
                  <a:pt x="3799444" y="4056017"/>
                  <a:pt x="3798612" y="4047801"/>
                </a:cubicBezTo>
                <a:lnTo>
                  <a:pt x="3824896" y="4021864"/>
                </a:lnTo>
                <a:lnTo>
                  <a:pt x="3832691" y="3988078"/>
                </a:lnTo>
                <a:cubicBezTo>
                  <a:pt x="3832932" y="3988045"/>
                  <a:pt x="3833766" y="3987579"/>
                  <a:pt x="3835191" y="3986685"/>
                </a:cubicBezTo>
                <a:cubicBezTo>
                  <a:pt x="3836617" y="3985790"/>
                  <a:pt x="3837184" y="3984668"/>
                  <a:pt x="3836895" y="3983317"/>
                </a:cubicBezTo>
                <a:cubicBezTo>
                  <a:pt x="3835450" y="3982113"/>
                  <a:pt x="3830942" y="3981381"/>
                  <a:pt x="3823370" y="3981122"/>
                </a:cubicBezTo>
                <a:cubicBezTo>
                  <a:pt x="3815798" y="3980863"/>
                  <a:pt x="3810632" y="3980397"/>
                  <a:pt x="3807871" y="3979725"/>
                </a:cubicBezTo>
                <a:cubicBezTo>
                  <a:pt x="3806763" y="3976982"/>
                  <a:pt x="3805128" y="3974833"/>
                  <a:pt x="3802970" y="3973281"/>
                </a:cubicBezTo>
                <a:cubicBezTo>
                  <a:pt x="3800810" y="3971728"/>
                  <a:pt x="3798392" y="3971429"/>
                  <a:pt x="3795714" y="3972382"/>
                </a:cubicBezTo>
                <a:close/>
                <a:moveTo>
                  <a:pt x="1096524" y="3952417"/>
                </a:moveTo>
                <a:lnTo>
                  <a:pt x="1086463" y="3968818"/>
                </a:lnTo>
                <a:cubicBezTo>
                  <a:pt x="1092331" y="3964717"/>
                  <a:pt x="1095684" y="3960618"/>
                  <a:pt x="1096524" y="3956516"/>
                </a:cubicBezTo>
                <a:close/>
                <a:moveTo>
                  <a:pt x="2489810" y="3940846"/>
                </a:moveTo>
                <a:lnTo>
                  <a:pt x="2473539" y="3962942"/>
                </a:lnTo>
                <a:cubicBezTo>
                  <a:pt x="2468624" y="3975701"/>
                  <a:pt x="2462185" y="3993586"/>
                  <a:pt x="2454219" y="4016604"/>
                </a:cubicBezTo>
                <a:cubicBezTo>
                  <a:pt x="2446253" y="4039619"/>
                  <a:pt x="2441848" y="4057507"/>
                  <a:pt x="2441002" y="4070263"/>
                </a:cubicBezTo>
                <a:cubicBezTo>
                  <a:pt x="2441678" y="4083745"/>
                  <a:pt x="2439305" y="4091505"/>
                  <a:pt x="2433884" y="4093543"/>
                </a:cubicBezTo>
                <a:cubicBezTo>
                  <a:pt x="2428459" y="4095582"/>
                  <a:pt x="2415917" y="4096240"/>
                  <a:pt x="2396260" y="4095517"/>
                </a:cubicBezTo>
                <a:lnTo>
                  <a:pt x="2392191" y="4104986"/>
                </a:lnTo>
                <a:cubicBezTo>
                  <a:pt x="2397277" y="4108930"/>
                  <a:pt x="2401344" y="4114455"/>
                  <a:pt x="2404394" y="4121557"/>
                </a:cubicBezTo>
                <a:cubicBezTo>
                  <a:pt x="2407444" y="4128660"/>
                  <a:pt x="2403377" y="4132605"/>
                  <a:pt x="2392191" y="4133394"/>
                </a:cubicBezTo>
                <a:cubicBezTo>
                  <a:pt x="2389395" y="4133460"/>
                  <a:pt x="2384820" y="4134117"/>
                  <a:pt x="2378464" y="4135368"/>
                </a:cubicBezTo>
                <a:cubicBezTo>
                  <a:pt x="2372111" y="4136616"/>
                  <a:pt x="2368550" y="4138063"/>
                  <a:pt x="2367788" y="4139707"/>
                </a:cubicBezTo>
                <a:lnTo>
                  <a:pt x="2367788" y="4142863"/>
                </a:lnTo>
                <a:lnTo>
                  <a:pt x="2424731" y="4168116"/>
                </a:lnTo>
                <a:cubicBezTo>
                  <a:pt x="2434816" y="4159962"/>
                  <a:pt x="2442102" y="4150228"/>
                  <a:pt x="2446594" y="4138918"/>
                </a:cubicBezTo>
                <a:cubicBezTo>
                  <a:pt x="2451083" y="4127607"/>
                  <a:pt x="2453288" y="4116296"/>
                  <a:pt x="2453203" y="4104986"/>
                </a:cubicBezTo>
                <a:cubicBezTo>
                  <a:pt x="2464728" y="4096042"/>
                  <a:pt x="2470149" y="4085521"/>
                  <a:pt x="2469473" y="4073421"/>
                </a:cubicBezTo>
                <a:lnTo>
                  <a:pt x="2485741" y="4045013"/>
                </a:lnTo>
                <a:cubicBezTo>
                  <a:pt x="2485656" y="4043105"/>
                  <a:pt x="2485826" y="4040606"/>
                  <a:pt x="2486249" y="4037515"/>
                </a:cubicBezTo>
                <a:cubicBezTo>
                  <a:pt x="2486673" y="4034424"/>
                  <a:pt x="2487860" y="4032714"/>
                  <a:pt x="2489810" y="4032386"/>
                </a:cubicBezTo>
                <a:lnTo>
                  <a:pt x="2502751" y="4043183"/>
                </a:lnTo>
                <a:lnTo>
                  <a:pt x="2515398" y="4033369"/>
                </a:lnTo>
                <a:lnTo>
                  <a:pt x="2510145" y="4035543"/>
                </a:lnTo>
                <a:lnTo>
                  <a:pt x="2514212" y="3947160"/>
                </a:lnTo>
                <a:close/>
                <a:moveTo>
                  <a:pt x="3229647" y="3928898"/>
                </a:moveTo>
                <a:cubicBezTo>
                  <a:pt x="3227676" y="3928898"/>
                  <a:pt x="3224753" y="3929489"/>
                  <a:pt x="3220876" y="3930674"/>
                </a:cubicBezTo>
                <a:cubicBezTo>
                  <a:pt x="3216999" y="3931857"/>
                  <a:pt x="3214838" y="3933633"/>
                  <a:pt x="3214393" y="3936000"/>
                </a:cubicBezTo>
                <a:cubicBezTo>
                  <a:pt x="3214584" y="3937135"/>
                  <a:pt x="3215728" y="3937826"/>
                  <a:pt x="3217825" y="3938072"/>
                </a:cubicBezTo>
                <a:cubicBezTo>
                  <a:pt x="3219923" y="3938318"/>
                  <a:pt x="3221829" y="3938418"/>
                  <a:pt x="3223545" y="3938368"/>
                </a:cubicBezTo>
                <a:close/>
                <a:moveTo>
                  <a:pt x="3327689" y="3804419"/>
                </a:moveTo>
                <a:lnTo>
                  <a:pt x="3322819" y="3811139"/>
                </a:lnTo>
                <a:lnTo>
                  <a:pt x="3325709" y="3809971"/>
                </a:lnTo>
                <a:close/>
                <a:moveTo>
                  <a:pt x="2558954" y="3776710"/>
                </a:moveTo>
                <a:lnTo>
                  <a:pt x="2558954" y="3789335"/>
                </a:lnTo>
                <a:lnTo>
                  <a:pt x="2563022" y="3779865"/>
                </a:lnTo>
                <a:close/>
                <a:moveTo>
                  <a:pt x="3942667" y="3759833"/>
                </a:moveTo>
                <a:cubicBezTo>
                  <a:pt x="3941583" y="3760782"/>
                  <a:pt x="3941523" y="3762848"/>
                  <a:pt x="3942491" y="3766032"/>
                </a:cubicBezTo>
                <a:cubicBezTo>
                  <a:pt x="3943458" y="3769215"/>
                  <a:pt x="3944057" y="3771014"/>
                  <a:pt x="3944289" y="3771432"/>
                </a:cubicBezTo>
                <a:cubicBezTo>
                  <a:pt x="3938319" y="3773716"/>
                  <a:pt x="3932090" y="3777254"/>
                  <a:pt x="3925600" y="3782045"/>
                </a:cubicBezTo>
                <a:cubicBezTo>
                  <a:pt x="3919113" y="3786837"/>
                  <a:pt x="3916581" y="3791945"/>
                  <a:pt x="3918006" y="3797368"/>
                </a:cubicBezTo>
                <a:cubicBezTo>
                  <a:pt x="3919499" y="3799956"/>
                  <a:pt x="3922340" y="3801617"/>
                  <a:pt x="3926529" y="3802349"/>
                </a:cubicBezTo>
                <a:cubicBezTo>
                  <a:pt x="3930718" y="3803083"/>
                  <a:pt x="3933685" y="3803160"/>
                  <a:pt x="3935430" y="3802583"/>
                </a:cubicBezTo>
                <a:cubicBezTo>
                  <a:pt x="3938020" y="3801408"/>
                  <a:pt x="3939552" y="3799513"/>
                  <a:pt x="3940026" y="3796895"/>
                </a:cubicBezTo>
                <a:cubicBezTo>
                  <a:pt x="3940501" y="3794279"/>
                  <a:pt x="3940184" y="3791599"/>
                  <a:pt x="3939076" y="3788855"/>
                </a:cubicBezTo>
                <a:lnTo>
                  <a:pt x="3955888" y="3769809"/>
                </a:lnTo>
                <a:cubicBezTo>
                  <a:pt x="3955037" y="3768174"/>
                  <a:pt x="3953030" y="3766050"/>
                  <a:pt x="3949867" y="3763434"/>
                </a:cubicBezTo>
                <a:cubicBezTo>
                  <a:pt x="3946704" y="3760819"/>
                  <a:pt x="3944303" y="3759619"/>
                  <a:pt x="3942667" y="3759833"/>
                </a:cubicBezTo>
                <a:close/>
                <a:moveTo>
                  <a:pt x="3892017" y="3755789"/>
                </a:moveTo>
                <a:cubicBezTo>
                  <a:pt x="3871617" y="3779858"/>
                  <a:pt x="3853066" y="3804714"/>
                  <a:pt x="3836365" y="3830354"/>
                </a:cubicBezTo>
                <a:cubicBezTo>
                  <a:pt x="3837329" y="3832900"/>
                  <a:pt x="3837400" y="3834658"/>
                  <a:pt x="3836580" y="3835628"/>
                </a:cubicBezTo>
                <a:cubicBezTo>
                  <a:pt x="3835758" y="3836597"/>
                  <a:pt x="3834640" y="3837304"/>
                  <a:pt x="3833225" y="3837749"/>
                </a:cubicBezTo>
                <a:cubicBezTo>
                  <a:pt x="3827913" y="3839767"/>
                  <a:pt x="3824318" y="3842241"/>
                  <a:pt x="3822437" y="3845171"/>
                </a:cubicBezTo>
                <a:cubicBezTo>
                  <a:pt x="3820558" y="3848100"/>
                  <a:pt x="3820660" y="3852145"/>
                  <a:pt x="3822743" y="3857302"/>
                </a:cubicBezTo>
                <a:lnTo>
                  <a:pt x="3811251" y="3889517"/>
                </a:lnTo>
                <a:cubicBezTo>
                  <a:pt x="3807041" y="3892367"/>
                  <a:pt x="3800736" y="3899509"/>
                  <a:pt x="3792335" y="3910944"/>
                </a:cubicBezTo>
                <a:cubicBezTo>
                  <a:pt x="3783937" y="3922380"/>
                  <a:pt x="3774997" y="3930587"/>
                  <a:pt x="3765520" y="3935565"/>
                </a:cubicBezTo>
                <a:cubicBezTo>
                  <a:pt x="3758586" y="3944621"/>
                  <a:pt x="3753037" y="3954267"/>
                  <a:pt x="3748875" y="3964501"/>
                </a:cubicBezTo>
                <a:cubicBezTo>
                  <a:pt x="3744712" y="3974735"/>
                  <a:pt x="3741012" y="3985165"/>
                  <a:pt x="3737774" y="3995792"/>
                </a:cubicBezTo>
                <a:cubicBezTo>
                  <a:pt x="3728023" y="4000880"/>
                  <a:pt x="3720950" y="4008334"/>
                  <a:pt x="3716554" y="4018150"/>
                </a:cubicBezTo>
                <a:cubicBezTo>
                  <a:pt x="3712161" y="4027968"/>
                  <a:pt x="3705746" y="4035155"/>
                  <a:pt x="3697312" y="4039712"/>
                </a:cubicBezTo>
                <a:lnTo>
                  <a:pt x="3721573" y="4039100"/>
                </a:lnTo>
                <a:cubicBezTo>
                  <a:pt x="3718554" y="4030363"/>
                  <a:pt x="3719638" y="4026096"/>
                  <a:pt x="3724826" y="4026297"/>
                </a:cubicBezTo>
                <a:cubicBezTo>
                  <a:pt x="3730012" y="4026500"/>
                  <a:pt x="3735073" y="4028284"/>
                  <a:pt x="3740008" y="4031652"/>
                </a:cubicBezTo>
                <a:lnTo>
                  <a:pt x="3744663" y="4005262"/>
                </a:lnTo>
                <a:cubicBezTo>
                  <a:pt x="3743347" y="4002475"/>
                  <a:pt x="3742523" y="3999489"/>
                  <a:pt x="3742194" y="3996305"/>
                </a:cubicBezTo>
                <a:cubicBezTo>
                  <a:pt x="3741863" y="3993119"/>
                  <a:pt x="3743548" y="3990651"/>
                  <a:pt x="3747245" y="3988902"/>
                </a:cubicBezTo>
                <a:cubicBezTo>
                  <a:pt x="3752557" y="3987202"/>
                  <a:pt x="3756024" y="3985674"/>
                  <a:pt x="3757646" y="3984317"/>
                </a:cubicBezTo>
                <a:cubicBezTo>
                  <a:pt x="3759268" y="3982960"/>
                  <a:pt x="3758771" y="3979204"/>
                  <a:pt x="3756157" y="3973048"/>
                </a:cubicBezTo>
                <a:cubicBezTo>
                  <a:pt x="3766001" y="3963134"/>
                  <a:pt x="3775747" y="3953452"/>
                  <a:pt x="3785396" y="3944002"/>
                </a:cubicBezTo>
                <a:cubicBezTo>
                  <a:pt x="3795045" y="3934550"/>
                  <a:pt x="3803867" y="3924477"/>
                  <a:pt x="3811862" y="3913777"/>
                </a:cubicBezTo>
                <a:cubicBezTo>
                  <a:pt x="3809686" y="3907127"/>
                  <a:pt x="3810808" y="3901056"/>
                  <a:pt x="3815228" y="3895569"/>
                </a:cubicBezTo>
                <a:cubicBezTo>
                  <a:pt x="3819648" y="3890081"/>
                  <a:pt x="3824468" y="3885581"/>
                  <a:pt x="3829687" y="3882069"/>
                </a:cubicBezTo>
                <a:lnTo>
                  <a:pt x="3841179" y="3849853"/>
                </a:lnTo>
                <a:cubicBezTo>
                  <a:pt x="3849224" y="3847177"/>
                  <a:pt x="3854455" y="3840852"/>
                  <a:pt x="3856871" y="3830875"/>
                </a:cubicBezTo>
                <a:cubicBezTo>
                  <a:pt x="3859287" y="3820902"/>
                  <a:pt x="3861211" y="3812082"/>
                  <a:pt x="3862648" y="3804417"/>
                </a:cubicBezTo>
                <a:cubicBezTo>
                  <a:pt x="3872665" y="3799987"/>
                  <a:pt x="3879346" y="3793458"/>
                  <a:pt x="3882690" y="3784832"/>
                </a:cubicBezTo>
                <a:cubicBezTo>
                  <a:pt x="3886033" y="3776204"/>
                  <a:pt x="3889142" y="3766524"/>
                  <a:pt x="3892017" y="3755789"/>
                </a:cubicBezTo>
                <a:close/>
                <a:moveTo>
                  <a:pt x="3922609" y="3755682"/>
                </a:moveTo>
                <a:cubicBezTo>
                  <a:pt x="3921282" y="3756346"/>
                  <a:pt x="3920253" y="3757274"/>
                  <a:pt x="3919520" y="3758463"/>
                </a:cubicBezTo>
                <a:cubicBezTo>
                  <a:pt x="3918787" y="3759653"/>
                  <a:pt x="3918416" y="3760313"/>
                  <a:pt x="3918406" y="3760445"/>
                </a:cubicBezTo>
                <a:cubicBezTo>
                  <a:pt x="3918940" y="3762080"/>
                  <a:pt x="3920001" y="3764077"/>
                  <a:pt x="3921591" y="3766433"/>
                </a:cubicBezTo>
                <a:cubicBezTo>
                  <a:pt x="3923181" y="3768790"/>
                  <a:pt x="3925294" y="3769596"/>
                  <a:pt x="3927929" y="3768850"/>
                </a:cubicBezTo>
                <a:cubicBezTo>
                  <a:pt x="3929125" y="3768176"/>
                  <a:pt x="3929495" y="3766878"/>
                  <a:pt x="3929037" y="3764956"/>
                </a:cubicBezTo>
                <a:cubicBezTo>
                  <a:pt x="3928579" y="3763035"/>
                  <a:pt x="3928024" y="3761345"/>
                  <a:pt x="3927371" y="3759886"/>
                </a:cubicBezTo>
                <a:cubicBezTo>
                  <a:pt x="3926568" y="3756636"/>
                  <a:pt x="3924981" y="3755235"/>
                  <a:pt x="3922609" y="3755682"/>
                </a:cubicBezTo>
                <a:close/>
                <a:moveTo>
                  <a:pt x="3970433" y="3743254"/>
                </a:moveTo>
                <a:cubicBezTo>
                  <a:pt x="3968895" y="3743237"/>
                  <a:pt x="3966831" y="3743816"/>
                  <a:pt x="3964242" y="3744988"/>
                </a:cubicBezTo>
                <a:lnTo>
                  <a:pt x="3958974" y="3747117"/>
                </a:lnTo>
                <a:cubicBezTo>
                  <a:pt x="3961541" y="3752207"/>
                  <a:pt x="3964361" y="3754131"/>
                  <a:pt x="3967434" y="3752889"/>
                </a:cubicBezTo>
                <a:lnTo>
                  <a:pt x="3974270" y="3747064"/>
                </a:lnTo>
                <a:cubicBezTo>
                  <a:pt x="3973251" y="3744540"/>
                  <a:pt x="3971971" y="3743269"/>
                  <a:pt x="3970433" y="3743254"/>
                </a:cubicBezTo>
                <a:close/>
                <a:moveTo>
                  <a:pt x="3357775" y="3725293"/>
                </a:moveTo>
                <a:lnTo>
                  <a:pt x="3357775" y="3734762"/>
                </a:lnTo>
                <a:lnTo>
                  <a:pt x="3360827" y="3727660"/>
                </a:lnTo>
                <a:close/>
                <a:moveTo>
                  <a:pt x="4040564" y="3698836"/>
                </a:moveTo>
                <a:cubicBezTo>
                  <a:pt x="4043636" y="3697594"/>
                  <a:pt x="4046455" y="3699518"/>
                  <a:pt x="4049023" y="3704608"/>
                </a:cubicBezTo>
                <a:lnTo>
                  <a:pt x="4051151" y="3709875"/>
                </a:lnTo>
                <a:lnTo>
                  <a:pt x="4025373" y="3729481"/>
                </a:lnTo>
                <a:lnTo>
                  <a:pt x="4037931" y="3699899"/>
                </a:lnTo>
                <a:close/>
                <a:moveTo>
                  <a:pt x="2579290" y="3691483"/>
                </a:moveTo>
                <a:lnTo>
                  <a:pt x="2579290" y="3694639"/>
                </a:lnTo>
                <a:cubicBezTo>
                  <a:pt x="2578613" y="3704635"/>
                  <a:pt x="2584035" y="3709896"/>
                  <a:pt x="2595561" y="3710422"/>
                </a:cubicBezTo>
                <a:close/>
                <a:moveTo>
                  <a:pt x="3908059" y="3666592"/>
                </a:moveTo>
                <a:lnTo>
                  <a:pt x="3883798" y="3667204"/>
                </a:lnTo>
                <a:lnTo>
                  <a:pt x="3860706" y="3701042"/>
                </a:lnTo>
                <a:cubicBezTo>
                  <a:pt x="3861373" y="3703006"/>
                  <a:pt x="3862966" y="3706319"/>
                  <a:pt x="3865488" y="3710981"/>
                </a:cubicBezTo>
                <a:cubicBezTo>
                  <a:pt x="3868009" y="3715642"/>
                  <a:pt x="3870654" y="3717765"/>
                  <a:pt x="3873422" y="3717348"/>
                </a:cubicBezTo>
                <a:cubicBezTo>
                  <a:pt x="3882044" y="3713099"/>
                  <a:pt x="3887691" y="3706222"/>
                  <a:pt x="3890362" y="3696719"/>
                </a:cubicBezTo>
                <a:cubicBezTo>
                  <a:pt x="3893031" y="3687215"/>
                  <a:pt x="3896297" y="3678236"/>
                  <a:pt x="3900158" y="3669785"/>
                </a:cubicBezTo>
                <a:cubicBezTo>
                  <a:pt x="3900553" y="3669815"/>
                  <a:pt x="3902003" y="3669613"/>
                  <a:pt x="3904507" y="3669176"/>
                </a:cubicBezTo>
                <a:cubicBezTo>
                  <a:pt x="3907012" y="3668738"/>
                  <a:pt x="3908195" y="3667877"/>
                  <a:pt x="3908059" y="3666592"/>
                </a:cubicBezTo>
                <a:close/>
                <a:moveTo>
                  <a:pt x="3373029" y="3661370"/>
                </a:moveTo>
                <a:lnTo>
                  <a:pt x="3373029" y="3663737"/>
                </a:lnTo>
                <a:cubicBezTo>
                  <a:pt x="3372521" y="3671234"/>
                  <a:pt x="3376587" y="3675180"/>
                  <a:pt x="3385231" y="3675574"/>
                </a:cubicBezTo>
                <a:close/>
                <a:moveTo>
                  <a:pt x="3426822" y="3641324"/>
                </a:moveTo>
                <a:lnTo>
                  <a:pt x="3417263" y="3651307"/>
                </a:lnTo>
                <a:cubicBezTo>
                  <a:pt x="3410654" y="3658213"/>
                  <a:pt x="3407095" y="3666302"/>
                  <a:pt x="3406586" y="3675574"/>
                </a:cubicBezTo>
                <a:lnTo>
                  <a:pt x="3394383" y="3696882"/>
                </a:lnTo>
                <a:cubicBezTo>
                  <a:pt x="3389999" y="3699398"/>
                  <a:pt x="3387328" y="3702652"/>
                  <a:pt x="3386376" y="3706648"/>
                </a:cubicBezTo>
                <a:lnTo>
                  <a:pt x="3385797" y="3712484"/>
                </a:lnTo>
                <a:lnTo>
                  <a:pt x="3395247" y="3709116"/>
                </a:lnTo>
                <a:cubicBezTo>
                  <a:pt x="3399742" y="3706024"/>
                  <a:pt x="3400869" y="3701229"/>
                  <a:pt x="3398627" y="3694730"/>
                </a:cubicBezTo>
                <a:cubicBezTo>
                  <a:pt x="3400156" y="3692198"/>
                  <a:pt x="3403487" y="3686065"/>
                  <a:pt x="3408618" y="3676333"/>
                </a:cubicBezTo>
                <a:close/>
                <a:moveTo>
                  <a:pt x="3867331" y="3634030"/>
                </a:moveTo>
                <a:lnTo>
                  <a:pt x="3862063" y="3636159"/>
                </a:lnTo>
                <a:lnTo>
                  <a:pt x="3864192" y="3641426"/>
                </a:lnTo>
                <a:cubicBezTo>
                  <a:pt x="3864227" y="3641667"/>
                  <a:pt x="3864690" y="3642501"/>
                  <a:pt x="3865585" y="3643926"/>
                </a:cubicBezTo>
                <a:cubicBezTo>
                  <a:pt x="3866480" y="3645352"/>
                  <a:pt x="3867604" y="3645919"/>
                  <a:pt x="3868954" y="3645629"/>
                </a:cubicBezTo>
                <a:cubicBezTo>
                  <a:pt x="3871412" y="3644444"/>
                  <a:pt x="3872549" y="3642836"/>
                  <a:pt x="3872365" y="3640804"/>
                </a:cubicBezTo>
                <a:cubicBezTo>
                  <a:pt x="3872183" y="3638772"/>
                  <a:pt x="3871736" y="3637036"/>
                  <a:pt x="3871029" y="3635599"/>
                </a:cubicBezTo>
                <a:cubicBezTo>
                  <a:pt x="3870580" y="3633227"/>
                  <a:pt x="3869348" y="3632705"/>
                  <a:pt x="3867331" y="3634030"/>
                </a:cubicBezTo>
                <a:close/>
                <a:moveTo>
                  <a:pt x="2706810" y="3629228"/>
                </a:moveTo>
                <a:lnTo>
                  <a:pt x="2699414" y="3632676"/>
                </a:lnTo>
                <a:lnTo>
                  <a:pt x="2697873" y="3629954"/>
                </a:lnTo>
                <a:lnTo>
                  <a:pt x="2680974" y="3637822"/>
                </a:lnTo>
                <a:lnTo>
                  <a:pt x="2672840" y="3631509"/>
                </a:lnTo>
                <a:cubicBezTo>
                  <a:pt x="2668094" y="3640979"/>
                  <a:pt x="2665383" y="3647293"/>
                  <a:pt x="2664707" y="3650448"/>
                </a:cubicBezTo>
                <a:cubicBezTo>
                  <a:pt x="2655893" y="3659655"/>
                  <a:pt x="2647081" y="3668861"/>
                  <a:pt x="2638267" y="3678068"/>
                </a:cubicBezTo>
                <a:cubicBezTo>
                  <a:pt x="2629455" y="3687274"/>
                  <a:pt x="2624711" y="3698059"/>
                  <a:pt x="2624032" y="3710422"/>
                </a:cubicBezTo>
                <a:lnTo>
                  <a:pt x="2607762" y="3738830"/>
                </a:lnTo>
                <a:cubicBezTo>
                  <a:pt x="2601916" y="3742184"/>
                  <a:pt x="2598356" y="3746524"/>
                  <a:pt x="2597086" y="3751851"/>
                </a:cubicBezTo>
                <a:cubicBezTo>
                  <a:pt x="2595815" y="3757177"/>
                  <a:pt x="2595307" y="3762307"/>
                  <a:pt x="2595561" y="3767239"/>
                </a:cubicBezTo>
                <a:cubicBezTo>
                  <a:pt x="2593526" y="3781444"/>
                  <a:pt x="2585393" y="3795647"/>
                  <a:pt x="2571157" y="3809853"/>
                </a:cubicBezTo>
                <a:cubicBezTo>
                  <a:pt x="2556920" y="3824056"/>
                  <a:pt x="2548786" y="3838261"/>
                  <a:pt x="2546753" y="3852465"/>
                </a:cubicBezTo>
                <a:lnTo>
                  <a:pt x="2530482" y="3861933"/>
                </a:lnTo>
                <a:cubicBezTo>
                  <a:pt x="2528195" y="3868247"/>
                  <a:pt x="2524635" y="3874560"/>
                  <a:pt x="2519806" y="3880873"/>
                </a:cubicBezTo>
                <a:cubicBezTo>
                  <a:pt x="2514976" y="3887187"/>
                  <a:pt x="2510400" y="3893500"/>
                  <a:pt x="2506079" y="3899813"/>
                </a:cubicBezTo>
                <a:lnTo>
                  <a:pt x="2506079" y="3921908"/>
                </a:lnTo>
                <a:cubicBezTo>
                  <a:pt x="2520906" y="3917831"/>
                  <a:pt x="2533957" y="3909414"/>
                  <a:pt x="2545227" y="3896656"/>
                </a:cubicBezTo>
                <a:cubicBezTo>
                  <a:pt x="2556496" y="3883899"/>
                  <a:pt x="2562429" y="3872324"/>
                  <a:pt x="2563022" y="3861933"/>
                </a:cubicBezTo>
                <a:cubicBezTo>
                  <a:pt x="2567259" y="3862066"/>
                  <a:pt x="2570987" y="3861803"/>
                  <a:pt x="2574207" y="3861146"/>
                </a:cubicBezTo>
                <a:cubicBezTo>
                  <a:pt x="2577426" y="3860487"/>
                  <a:pt x="2579122" y="3858646"/>
                  <a:pt x="2579290" y="3855621"/>
                </a:cubicBezTo>
                <a:cubicBezTo>
                  <a:pt x="2578781" y="3850689"/>
                  <a:pt x="2578781" y="3846350"/>
                  <a:pt x="2579290" y="3842601"/>
                </a:cubicBezTo>
                <a:cubicBezTo>
                  <a:pt x="2579799" y="3838852"/>
                  <a:pt x="2583867" y="3836879"/>
                  <a:pt x="2591494" y="3836683"/>
                </a:cubicBezTo>
                <a:lnTo>
                  <a:pt x="2640301" y="3735674"/>
                </a:lnTo>
                <a:cubicBezTo>
                  <a:pt x="2653181" y="3735674"/>
                  <a:pt x="2659961" y="3732516"/>
                  <a:pt x="2660638" y="3726205"/>
                </a:cubicBezTo>
                <a:cubicBezTo>
                  <a:pt x="2660299" y="3720023"/>
                  <a:pt x="2660977" y="3715815"/>
                  <a:pt x="2662672" y="3713579"/>
                </a:cubicBezTo>
                <a:cubicBezTo>
                  <a:pt x="2664366" y="3711343"/>
                  <a:pt x="2669111" y="3710290"/>
                  <a:pt x="2676908" y="3710422"/>
                </a:cubicBezTo>
                <a:lnTo>
                  <a:pt x="2697244" y="3678857"/>
                </a:lnTo>
                <a:cubicBezTo>
                  <a:pt x="2697244" y="3673794"/>
                  <a:pt x="2698262" y="3665770"/>
                  <a:pt x="2700296" y="3654788"/>
                </a:cubicBezTo>
                <a:close/>
                <a:moveTo>
                  <a:pt x="4025455" y="3600779"/>
                </a:moveTo>
                <a:lnTo>
                  <a:pt x="4018671" y="3621902"/>
                </a:lnTo>
                <a:lnTo>
                  <a:pt x="4001299" y="3631984"/>
                </a:lnTo>
                <a:cubicBezTo>
                  <a:pt x="4001717" y="3625433"/>
                  <a:pt x="4003057" y="3619274"/>
                  <a:pt x="4005323" y="3613508"/>
                </a:cubicBezTo>
                <a:cubicBezTo>
                  <a:pt x="4007589" y="3607743"/>
                  <a:pt x="4011311" y="3603686"/>
                  <a:pt x="4016489" y="3601339"/>
                </a:cubicBezTo>
                <a:close/>
                <a:moveTo>
                  <a:pt x="3926738" y="3558331"/>
                </a:moveTo>
                <a:cubicBezTo>
                  <a:pt x="3921891" y="3558183"/>
                  <a:pt x="3918530" y="3558392"/>
                  <a:pt x="3916653" y="3558959"/>
                </a:cubicBezTo>
                <a:cubicBezTo>
                  <a:pt x="3912801" y="3560643"/>
                  <a:pt x="3910501" y="3562849"/>
                  <a:pt x="3909752" y="3565577"/>
                </a:cubicBezTo>
                <a:cubicBezTo>
                  <a:pt x="3909003" y="3568305"/>
                  <a:pt x="3909211" y="3571029"/>
                  <a:pt x="3910375" y="3573751"/>
                </a:cubicBezTo>
                <a:cubicBezTo>
                  <a:pt x="3897337" y="3578761"/>
                  <a:pt x="3889314" y="3584813"/>
                  <a:pt x="3886306" y="3591899"/>
                </a:cubicBezTo>
                <a:cubicBezTo>
                  <a:pt x="3883298" y="3598987"/>
                  <a:pt x="3884519" y="3608960"/>
                  <a:pt x="3889969" y="3621820"/>
                </a:cubicBezTo>
                <a:cubicBezTo>
                  <a:pt x="3888355" y="3622407"/>
                  <a:pt x="3886315" y="3623360"/>
                  <a:pt x="3883847" y="3624676"/>
                </a:cubicBezTo>
                <a:cubicBezTo>
                  <a:pt x="3881380" y="3625992"/>
                  <a:pt x="3880263" y="3627337"/>
                  <a:pt x="3880499" y="3628710"/>
                </a:cubicBezTo>
                <a:cubicBezTo>
                  <a:pt x="3881263" y="3630125"/>
                  <a:pt x="3882915" y="3631372"/>
                  <a:pt x="3885458" y="3632451"/>
                </a:cubicBezTo>
                <a:cubicBezTo>
                  <a:pt x="3887999" y="3633530"/>
                  <a:pt x="3890044" y="3633854"/>
                  <a:pt x="3891593" y="3633418"/>
                </a:cubicBezTo>
                <a:cubicBezTo>
                  <a:pt x="3894375" y="3624508"/>
                  <a:pt x="3898606" y="3615394"/>
                  <a:pt x="3904288" y="3606078"/>
                </a:cubicBezTo>
                <a:cubicBezTo>
                  <a:pt x="3909970" y="3596763"/>
                  <a:pt x="3916051" y="3588433"/>
                  <a:pt x="3922531" y="3581092"/>
                </a:cubicBezTo>
                <a:cubicBezTo>
                  <a:pt x="3920884" y="3574802"/>
                  <a:pt x="3922670" y="3570378"/>
                  <a:pt x="3927892" y="3567821"/>
                </a:cubicBezTo>
                <a:cubicBezTo>
                  <a:pt x="3933114" y="3565265"/>
                  <a:pt x="3935699" y="3562817"/>
                  <a:pt x="3935646" y="3560476"/>
                </a:cubicBezTo>
                <a:cubicBezTo>
                  <a:pt x="3934554" y="3559194"/>
                  <a:pt x="3931584" y="3558479"/>
                  <a:pt x="3926738" y="3558331"/>
                </a:cubicBezTo>
                <a:close/>
                <a:moveTo>
                  <a:pt x="3519461" y="3486174"/>
                </a:moveTo>
                <a:lnTo>
                  <a:pt x="3507259" y="3490909"/>
                </a:lnTo>
                <a:cubicBezTo>
                  <a:pt x="3506750" y="3499984"/>
                  <a:pt x="3504717" y="3507877"/>
                  <a:pt x="3501158" y="3514585"/>
                </a:cubicBezTo>
                <a:lnTo>
                  <a:pt x="3506712" y="3506921"/>
                </a:lnTo>
                <a:lnTo>
                  <a:pt x="3514482" y="3488619"/>
                </a:lnTo>
                <a:lnTo>
                  <a:pt x="3519145" y="3486734"/>
                </a:lnTo>
                <a:close/>
                <a:moveTo>
                  <a:pt x="3540816" y="3462499"/>
                </a:moveTo>
                <a:lnTo>
                  <a:pt x="3543178" y="3469831"/>
                </a:lnTo>
                <a:lnTo>
                  <a:pt x="3545267" y="3462620"/>
                </a:lnTo>
                <a:lnTo>
                  <a:pt x="3543867" y="3462499"/>
                </a:lnTo>
                <a:close/>
                <a:moveTo>
                  <a:pt x="3958473" y="3450157"/>
                </a:moveTo>
                <a:lnTo>
                  <a:pt x="3942218" y="3478169"/>
                </a:lnTo>
                <a:lnTo>
                  <a:pt x="3956503" y="3490778"/>
                </a:lnTo>
                <a:cubicBezTo>
                  <a:pt x="3955112" y="3482597"/>
                  <a:pt x="3955307" y="3475497"/>
                  <a:pt x="3957088" y="3469480"/>
                </a:cubicBezTo>
                <a:cubicBezTo>
                  <a:pt x="3958871" y="3463463"/>
                  <a:pt x="3959331" y="3457023"/>
                  <a:pt x="3958473" y="3450157"/>
                </a:cubicBezTo>
                <a:close/>
                <a:moveTo>
                  <a:pt x="3565222" y="3405680"/>
                </a:moveTo>
                <a:lnTo>
                  <a:pt x="3565222" y="3422251"/>
                </a:lnTo>
                <a:cubicBezTo>
                  <a:pt x="3562044" y="3422251"/>
                  <a:pt x="3559249" y="3422843"/>
                  <a:pt x="3556832" y="3424027"/>
                </a:cubicBezTo>
                <a:lnTo>
                  <a:pt x="3555636" y="3425698"/>
                </a:lnTo>
                <a:lnTo>
                  <a:pt x="3559632" y="3427870"/>
                </a:lnTo>
                <a:cubicBezTo>
                  <a:pt x="3561534" y="3430995"/>
                  <a:pt x="3562773" y="3433429"/>
                  <a:pt x="3563350" y="3435176"/>
                </a:cubicBezTo>
                <a:lnTo>
                  <a:pt x="3574736" y="3411586"/>
                </a:lnTo>
                <a:close/>
                <a:moveTo>
                  <a:pt x="2838226" y="3378264"/>
                </a:moveTo>
                <a:lnTo>
                  <a:pt x="2819370" y="3382495"/>
                </a:lnTo>
                <a:lnTo>
                  <a:pt x="2822317" y="3392403"/>
                </a:lnTo>
                <a:cubicBezTo>
                  <a:pt x="2824349" y="3395824"/>
                  <a:pt x="2827400" y="3397665"/>
                  <a:pt x="2831469" y="3397928"/>
                </a:cubicBezTo>
                <a:lnTo>
                  <a:pt x="2831917" y="3397530"/>
                </a:lnTo>
                <a:lnTo>
                  <a:pt x="2829170" y="3395761"/>
                </a:lnTo>
                <a:cubicBezTo>
                  <a:pt x="2827481" y="3392310"/>
                  <a:pt x="2826811" y="3389264"/>
                  <a:pt x="2827159" y="3386623"/>
                </a:cubicBezTo>
                <a:close/>
                <a:moveTo>
                  <a:pt x="3577425" y="3374902"/>
                </a:moveTo>
                <a:lnTo>
                  <a:pt x="3577425" y="3382004"/>
                </a:lnTo>
                <a:lnTo>
                  <a:pt x="3565222" y="3393841"/>
                </a:lnTo>
                <a:lnTo>
                  <a:pt x="3565222" y="3398576"/>
                </a:lnTo>
                <a:lnTo>
                  <a:pt x="3580475" y="3389106"/>
                </a:lnTo>
                <a:lnTo>
                  <a:pt x="3580475" y="3382004"/>
                </a:lnTo>
                <a:cubicBezTo>
                  <a:pt x="3580539" y="3381708"/>
                  <a:pt x="3580412" y="3380524"/>
                  <a:pt x="3580094" y="3378453"/>
                </a:cubicBezTo>
                <a:cubicBezTo>
                  <a:pt x="3579776" y="3376381"/>
                  <a:pt x="3578887" y="3375198"/>
                  <a:pt x="3577425" y="3374902"/>
                </a:cubicBezTo>
                <a:close/>
                <a:moveTo>
                  <a:pt x="2849146" y="3359030"/>
                </a:moveTo>
                <a:lnTo>
                  <a:pt x="2848602" y="3360310"/>
                </a:lnTo>
                <a:cubicBezTo>
                  <a:pt x="2845118" y="3365201"/>
                  <a:pt x="2842860" y="3370518"/>
                  <a:pt x="2841832" y="3376262"/>
                </a:cubicBezTo>
                <a:lnTo>
                  <a:pt x="2853096" y="3367083"/>
                </a:lnTo>
                <a:lnTo>
                  <a:pt x="2855871" y="3363205"/>
                </a:lnTo>
                <a:close/>
                <a:moveTo>
                  <a:pt x="4127159" y="3268653"/>
                </a:moveTo>
                <a:lnTo>
                  <a:pt x="4104520" y="3280863"/>
                </a:lnTo>
                <a:lnTo>
                  <a:pt x="4087760" y="3315206"/>
                </a:lnTo>
                <a:cubicBezTo>
                  <a:pt x="4082537" y="3317444"/>
                  <a:pt x="4079297" y="3320795"/>
                  <a:pt x="4078037" y="3325262"/>
                </a:cubicBezTo>
                <a:cubicBezTo>
                  <a:pt x="4076778" y="3329727"/>
                  <a:pt x="4077235" y="3334650"/>
                  <a:pt x="4079407" y="3340026"/>
                </a:cubicBezTo>
                <a:lnTo>
                  <a:pt x="4080470" y="3342659"/>
                </a:lnTo>
                <a:cubicBezTo>
                  <a:pt x="4075737" y="3343105"/>
                  <a:pt x="4071898" y="3345294"/>
                  <a:pt x="4068955" y="3349226"/>
                </a:cubicBezTo>
                <a:cubicBezTo>
                  <a:pt x="4066014" y="3353160"/>
                  <a:pt x="4065481" y="3357843"/>
                  <a:pt x="4067356" y="3363276"/>
                </a:cubicBezTo>
                <a:lnTo>
                  <a:pt x="4085340" y="3377455"/>
                </a:lnTo>
                <a:cubicBezTo>
                  <a:pt x="4081288" y="3362689"/>
                  <a:pt x="4084635" y="3352019"/>
                  <a:pt x="4095382" y="3345443"/>
                </a:cubicBezTo>
                <a:cubicBezTo>
                  <a:pt x="4106128" y="3338867"/>
                  <a:pt x="4110274" y="3330172"/>
                  <a:pt x="4107819" y="3319356"/>
                </a:cubicBezTo>
                <a:lnTo>
                  <a:pt x="4137799" y="3294989"/>
                </a:lnTo>
                <a:close/>
                <a:moveTo>
                  <a:pt x="4104332" y="3245325"/>
                </a:moveTo>
                <a:cubicBezTo>
                  <a:pt x="4101250" y="3244017"/>
                  <a:pt x="4097580" y="3244095"/>
                  <a:pt x="4093321" y="3245561"/>
                </a:cubicBezTo>
                <a:cubicBezTo>
                  <a:pt x="4089514" y="3247355"/>
                  <a:pt x="4087392" y="3250000"/>
                  <a:pt x="4086953" y="3253494"/>
                </a:cubicBezTo>
                <a:cubicBezTo>
                  <a:pt x="4086515" y="3256991"/>
                  <a:pt x="4086900" y="3260155"/>
                  <a:pt x="4088107" y="3262986"/>
                </a:cubicBezTo>
                <a:lnTo>
                  <a:pt x="4056610" y="3306347"/>
                </a:lnTo>
                <a:cubicBezTo>
                  <a:pt x="4057274" y="3307674"/>
                  <a:pt x="4057542" y="3308971"/>
                  <a:pt x="4057414" y="3310234"/>
                </a:cubicBezTo>
                <a:cubicBezTo>
                  <a:pt x="4057287" y="3311498"/>
                  <a:pt x="4055972" y="3312668"/>
                  <a:pt x="4053470" y="3313743"/>
                </a:cubicBezTo>
                <a:cubicBezTo>
                  <a:pt x="4049134" y="3314856"/>
                  <a:pt x="4045424" y="3316100"/>
                  <a:pt x="4042341" y="3317473"/>
                </a:cubicBezTo>
                <a:cubicBezTo>
                  <a:pt x="4039258" y="3318847"/>
                  <a:pt x="4039119" y="3323242"/>
                  <a:pt x="4041926" y="3330662"/>
                </a:cubicBezTo>
                <a:cubicBezTo>
                  <a:pt x="4036340" y="3333427"/>
                  <a:pt x="4033429" y="3336646"/>
                  <a:pt x="4033189" y="3340317"/>
                </a:cubicBezTo>
                <a:cubicBezTo>
                  <a:pt x="4032949" y="3343988"/>
                  <a:pt x="4029380" y="3347474"/>
                  <a:pt x="4022479" y="3350772"/>
                </a:cubicBezTo>
                <a:cubicBezTo>
                  <a:pt x="4023614" y="3354846"/>
                  <a:pt x="4022308" y="3358564"/>
                  <a:pt x="4018561" y="3361929"/>
                </a:cubicBezTo>
                <a:cubicBezTo>
                  <a:pt x="4014815" y="3365292"/>
                  <a:pt x="4011394" y="3367569"/>
                  <a:pt x="4008300" y="3368754"/>
                </a:cubicBezTo>
                <a:cubicBezTo>
                  <a:pt x="4009453" y="3371608"/>
                  <a:pt x="4009946" y="3374727"/>
                  <a:pt x="4009782" y="3378112"/>
                </a:cubicBezTo>
                <a:cubicBezTo>
                  <a:pt x="4009618" y="3381498"/>
                  <a:pt x="4008264" y="3383832"/>
                  <a:pt x="4005718" y="3385115"/>
                </a:cubicBezTo>
                <a:cubicBezTo>
                  <a:pt x="3998836" y="3387194"/>
                  <a:pt x="3993635" y="3389168"/>
                  <a:pt x="3990114" y="3391037"/>
                </a:cubicBezTo>
                <a:cubicBezTo>
                  <a:pt x="3986591" y="3392907"/>
                  <a:pt x="3986545" y="3398159"/>
                  <a:pt x="3989970" y="3406795"/>
                </a:cubicBezTo>
                <a:lnTo>
                  <a:pt x="3976348" y="3433744"/>
                </a:lnTo>
                <a:cubicBezTo>
                  <a:pt x="3981220" y="3431265"/>
                  <a:pt x="3984901" y="3427737"/>
                  <a:pt x="3987389" y="3423157"/>
                </a:cubicBezTo>
                <a:cubicBezTo>
                  <a:pt x="3989879" y="3418577"/>
                  <a:pt x="3993558" y="3415047"/>
                  <a:pt x="3998430" y="3412568"/>
                </a:cubicBezTo>
                <a:cubicBezTo>
                  <a:pt x="3998491" y="3408140"/>
                  <a:pt x="4000304" y="3404727"/>
                  <a:pt x="4003866" y="3402330"/>
                </a:cubicBezTo>
                <a:cubicBezTo>
                  <a:pt x="4007429" y="3399933"/>
                  <a:pt x="4010698" y="3398230"/>
                  <a:pt x="4013673" y="3397219"/>
                </a:cubicBezTo>
                <a:cubicBezTo>
                  <a:pt x="4013591" y="3392593"/>
                  <a:pt x="4015157" y="3388259"/>
                  <a:pt x="4018375" y="3384214"/>
                </a:cubicBezTo>
                <a:cubicBezTo>
                  <a:pt x="4021591" y="3380171"/>
                  <a:pt x="4025274" y="3377278"/>
                  <a:pt x="4029421" y="3375538"/>
                </a:cubicBezTo>
                <a:cubicBezTo>
                  <a:pt x="4036241" y="3371251"/>
                  <a:pt x="4039820" y="3363679"/>
                  <a:pt x="4040156" y="3352821"/>
                </a:cubicBezTo>
                <a:cubicBezTo>
                  <a:pt x="4040491" y="3341963"/>
                  <a:pt x="4044070" y="3334390"/>
                  <a:pt x="4050890" y="3330102"/>
                </a:cubicBezTo>
                <a:lnTo>
                  <a:pt x="4053523" y="3329039"/>
                </a:lnTo>
                <a:lnTo>
                  <a:pt x="4094491" y="3278787"/>
                </a:lnTo>
                <a:cubicBezTo>
                  <a:pt x="4092089" y="3273630"/>
                  <a:pt x="4091041" y="3269459"/>
                  <a:pt x="4091350" y="3266272"/>
                </a:cubicBezTo>
                <a:cubicBezTo>
                  <a:pt x="4091657" y="3263083"/>
                  <a:pt x="4094966" y="3260215"/>
                  <a:pt x="4101275" y="3257666"/>
                </a:cubicBezTo>
                <a:lnTo>
                  <a:pt x="4111810" y="3253410"/>
                </a:lnTo>
                <a:cubicBezTo>
                  <a:pt x="4109906" y="3249329"/>
                  <a:pt x="4107413" y="3246634"/>
                  <a:pt x="4104332" y="3245325"/>
                </a:cubicBezTo>
                <a:close/>
                <a:moveTo>
                  <a:pt x="3661791" y="3223617"/>
                </a:moveTo>
                <a:lnTo>
                  <a:pt x="3660268" y="3224276"/>
                </a:lnTo>
                <a:lnTo>
                  <a:pt x="3659794" y="3225748"/>
                </a:lnTo>
                <a:close/>
                <a:moveTo>
                  <a:pt x="3676898" y="3207496"/>
                </a:moveTo>
                <a:lnTo>
                  <a:pt x="3670694" y="3207994"/>
                </a:lnTo>
                <a:lnTo>
                  <a:pt x="3668489" y="3216470"/>
                </a:lnTo>
                <a:close/>
                <a:moveTo>
                  <a:pt x="3707808" y="3206656"/>
                </a:moveTo>
                <a:lnTo>
                  <a:pt x="3705553" y="3216278"/>
                </a:lnTo>
                <a:lnTo>
                  <a:pt x="3718103" y="3214331"/>
                </a:lnTo>
                <a:lnTo>
                  <a:pt x="3717855" y="3213830"/>
                </a:lnTo>
                <a:close/>
                <a:moveTo>
                  <a:pt x="4113673" y="3182196"/>
                </a:moveTo>
                <a:cubicBezTo>
                  <a:pt x="4110001" y="3184955"/>
                  <a:pt x="4108420" y="3191465"/>
                  <a:pt x="4108928" y="3201727"/>
                </a:cubicBezTo>
                <a:cubicBezTo>
                  <a:pt x="4109436" y="3211990"/>
                  <a:pt x="4110361" y="3219019"/>
                  <a:pt x="4111704" y="3222816"/>
                </a:cubicBezTo>
                <a:cubicBezTo>
                  <a:pt x="4114634" y="3231334"/>
                  <a:pt x="4119920" y="3234305"/>
                  <a:pt x="4127559" y="3231728"/>
                </a:cubicBezTo>
                <a:cubicBezTo>
                  <a:pt x="4126381" y="3224546"/>
                  <a:pt x="4125365" y="3217297"/>
                  <a:pt x="4124517" y="3209982"/>
                </a:cubicBezTo>
                <a:cubicBezTo>
                  <a:pt x="4123666" y="3202666"/>
                  <a:pt x="4121994" y="3195682"/>
                  <a:pt x="4119499" y="3189032"/>
                </a:cubicBezTo>
                <a:cubicBezTo>
                  <a:pt x="4118956" y="3187528"/>
                  <a:pt x="4118180" y="3185926"/>
                  <a:pt x="4117174" y="3184227"/>
                </a:cubicBezTo>
                <a:cubicBezTo>
                  <a:pt x="4116169" y="3182527"/>
                  <a:pt x="4115001" y="3181850"/>
                  <a:pt x="4113673" y="3182196"/>
                </a:cubicBezTo>
                <a:close/>
                <a:moveTo>
                  <a:pt x="4108998" y="3164937"/>
                </a:moveTo>
                <a:cubicBezTo>
                  <a:pt x="4106381" y="3164461"/>
                  <a:pt x="4103701" y="3164779"/>
                  <a:pt x="4100958" y="3165887"/>
                </a:cubicBezTo>
                <a:cubicBezTo>
                  <a:pt x="4101502" y="3167392"/>
                  <a:pt x="4102275" y="3168993"/>
                  <a:pt x="4103281" y="3170693"/>
                </a:cubicBezTo>
                <a:cubicBezTo>
                  <a:pt x="4104288" y="3172393"/>
                  <a:pt x="4105454" y="3173069"/>
                  <a:pt x="4106783" y="3172725"/>
                </a:cubicBezTo>
                <a:lnTo>
                  <a:pt x="4114683" y="3169533"/>
                </a:lnTo>
                <a:cubicBezTo>
                  <a:pt x="4113510" y="3166942"/>
                  <a:pt x="4111614" y="3165411"/>
                  <a:pt x="4108998" y="3164937"/>
                </a:cubicBezTo>
                <a:close/>
                <a:moveTo>
                  <a:pt x="4153094" y="3161290"/>
                </a:moveTo>
                <a:cubicBezTo>
                  <a:pt x="4150012" y="3159982"/>
                  <a:pt x="4146343" y="3160060"/>
                  <a:pt x="4142085" y="3161525"/>
                </a:cubicBezTo>
                <a:cubicBezTo>
                  <a:pt x="4134800" y="3164979"/>
                  <a:pt x="4129364" y="3169218"/>
                  <a:pt x="4125777" y="3174241"/>
                </a:cubicBezTo>
                <a:cubicBezTo>
                  <a:pt x="4126443" y="3176206"/>
                  <a:pt x="4128037" y="3179519"/>
                  <a:pt x="4130558" y="3184181"/>
                </a:cubicBezTo>
                <a:cubicBezTo>
                  <a:pt x="4133081" y="3188841"/>
                  <a:pt x="4135725" y="3190965"/>
                  <a:pt x="4138492" y="3190548"/>
                </a:cubicBezTo>
                <a:cubicBezTo>
                  <a:pt x="4142211" y="3188536"/>
                  <a:pt x="4145561" y="3185139"/>
                  <a:pt x="4148545" y="3180359"/>
                </a:cubicBezTo>
                <a:cubicBezTo>
                  <a:pt x="4151528" y="3175580"/>
                  <a:pt x="4155537" y="3171919"/>
                  <a:pt x="4160572" y="3169373"/>
                </a:cubicBezTo>
                <a:cubicBezTo>
                  <a:pt x="4158668" y="3165291"/>
                  <a:pt x="4156175" y="3162597"/>
                  <a:pt x="4153094" y="3161290"/>
                </a:cubicBezTo>
                <a:close/>
                <a:moveTo>
                  <a:pt x="4219258" y="3056821"/>
                </a:moveTo>
                <a:cubicBezTo>
                  <a:pt x="4219248" y="3056952"/>
                  <a:pt x="4218876" y="3057613"/>
                  <a:pt x="4218145" y="3058801"/>
                </a:cubicBezTo>
                <a:cubicBezTo>
                  <a:pt x="4217412" y="3059992"/>
                  <a:pt x="4216382" y="3060917"/>
                  <a:pt x="4215056" y="3061581"/>
                </a:cubicBezTo>
                <a:cubicBezTo>
                  <a:pt x="4215708" y="3063042"/>
                  <a:pt x="4216922" y="3064466"/>
                  <a:pt x="4218696" y="3065855"/>
                </a:cubicBezTo>
                <a:cubicBezTo>
                  <a:pt x="4220471" y="3067244"/>
                  <a:pt x="4222077" y="3067745"/>
                  <a:pt x="4223514" y="3067355"/>
                </a:cubicBezTo>
                <a:cubicBezTo>
                  <a:pt x="4226409" y="3065675"/>
                  <a:pt x="4227457" y="3063210"/>
                  <a:pt x="4226654" y="3059961"/>
                </a:cubicBezTo>
                <a:cubicBezTo>
                  <a:pt x="4224973" y="3057064"/>
                  <a:pt x="4222508" y="3056017"/>
                  <a:pt x="4219258" y="3056821"/>
                </a:cubicBezTo>
                <a:close/>
                <a:moveTo>
                  <a:pt x="2591494" y="2769783"/>
                </a:moveTo>
                <a:lnTo>
                  <a:pt x="2577057" y="2779967"/>
                </a:lnTo>
                <a:lnTo>
                  <a:pt x="2574536" y="2782428"/>
                </a:lnTo>
                <a:lnTo>
                  <a:pt x="2573818" y="2782252"/>
                </a:lnTo>
                <a:lnTo>
                  <a:pt x="2546753" y="2801347"/>
                </a:lnTo>
                <a:cubicBezTo>
                  <a:pt x="2534381" y="2811475"/>
                  <a:pt x="2529635" y="2821995"/>
                  <a:pt x="2532517" y="2832913"/>
                </a:cubicBezTo>
                <a:cubicBezTo>
                  <a:pt x="2535398" y="2843829"/>
                  <a:pt x="2534719" y="2851194"/>
                  <a:pt x="2530482" y="2855009"/>
                </a:cubicBezTo>
                <a:lnTo>
                  <a:pt x="2558954" y="2851851"/>
                </a:lnTo>
                <a:lnTo>
                  <a:pt x="2563022" y="2851851"/>
                </a:lnTo>
                <a:lnTo>
                  <a:pt x="2558954" y="2820287"/>
                </a:lnTo>
                <a:lnTo>
                  <a:pt x="2595561" y="2798191"/>
                </a:lnTo>
                <a:lnTo>
                  <a:pt x="2607762" y="2772939"/>
                </a:lnTo>
                <a:close/>
                <a:moveTo>
                  <a:pt x="4517898" y="2742010"/>
                </a:moveTo>
                <a:cubicBezTo>
                  <a:pt x="4515392" y="2741810"/>
                  <a:pt x="4513415" y="2741971"/>
                  <a:pt x="4511967" y="2742493"/>
                </a:cubicBezTo>
                <a:lnTo>
                  <a:pt x="4504065" y="2745685"/>
                </a:lnTo>
                <a:cubicBezTo>
                  <a:pt x="4499687" y="2750645"/>
                  <a:pt x="4496367" y="2756326"/>
                  <a:pt x="4494102" y="2762730"/>
                </a:cubicBezTo>
                <a:cubicBezTo>
                  <a:pt x="4491840" y="2769133"/>
                  <a:pt x="4491683" y="2775067"/>
                  <a:pt x="4493637" y="2780533"/>
                </a:cubicBezTo>
                <a:lnTo>
                  <a:pt x="4456818" y="2810726"/>
                </a:lnTo>
                <a:cubicBezTo>
                  <a:pt x="4452836" y="2825037"/>
                  <a:pt x="4446184" y="2839851"/>
                  <a:pt x="4436864" y="2855168"/>
                </a:cubicBezTo>
                <a:cubicBezTo>
                  <a:pt x="4427543" y="2870486"/>
                  <a:pt x="4417587" y="2882806"/>
                  <a:pt x="4406992" y="2892128"/>
                </a:cubicBezTo>
                <a:cubicBezTo>
                  <a:pt x="4395755" y="2896541"/>
                  <a:pt x="4386372" y="2903650"/>
                  <a:pt x="4378846" y="2913457"/>
                </a:cubicBezTo>
                <a:cubicBezTo>
                  <a:pt x="4371321" y="2923262"/>
                  <a:pt x="4369867" y="2934828"/>
                  <a:pt x="4374484" y="2948152"/>
                </a:cubicBezTo>
                <a:cubicBezTo>
                  <a:pt x="4373446" y="2950167"/>
                  <a:pt x="4372116" y="2952876"/>
                  <a:pt x="4370490" y="2956276"/>
                </a:cubicBezTo>
                <a:cubicBezTo>
                  <a:pt x="4368865" y="2959677"/>
                  <a:pt x="4368457" y="2962777"/>
                  <a:pt x="4369269" y="2965576"/>
                </a:cubicBezTo>
                <a:cubicBezTo>
                  <a:pt x="4371324" y="2968768"/>
                  <a:pt x="4374624" y="2969349"/>
                  <a:pt x="4379164" y="2967323"/>
                </a:cubicBezTo>
                <a:cubicBezTo>
                  <a:pt x="4383708" y="2965296"/>
                  <a:pt x="4386740" y="2965219"/>
                  <a:pt x="4388263" y="2967094"/>
                </a:cubicBezTo>
                <a:cubicBezTo>
                  <a:pt x="4388083" y="2969016"/>
                  <a:pt x="4385304" y="2972565"/>
                  <a:pt x="4379926" y="2977737"/>
                </a:cubicBezTo>
                <a:cubicBezTo>
                  <a:pt x="4374549" y="2982910"/>
                  <a:pt x="4370846" y="2986065"/>
                  <a:pt x="4368816" y="2987204"/>
                </a:cubicBezTo>
                <a:cubicBezTo>
                  <a:pt x="4368796" y="2990786"/>
                  <a:pt x="4364269" y="2996956"/>
                  <a:pt x="4355233" y="3005712"/>
                </a:cubicBezTo>
                <a:cubicBezTo>
                  <a:pt x="4346197" y="3014469"/>
                  <a:pt x="4339162" y="3020120"/>
                  <a:pt x="4334127" y="3022664"/>
                </a:cubicBezTo>
                <a:cubicBezTo>
                  <a:pt x="4322687" y="3028946"/>
                  <a:pt x="4316763" y="3037977"/>
                  <a:pt x="4316353" y="3049759"/>
                </a:cubicBezTo>
                <a:cubicBezTo>
                  <a:pt x="4315944" y="3061540"/>
                  <a:pt x="4310677" y="3070306"/>
                  <a:pt x="4300555" y="3076055"/>
                </a:cubicBezTo>
                <a:cubicBezTo>
                  <a:pt x="4301688" y="3080127"/>
                  <a:pt x="4300383" y="3083847"/>
                  <a:pt x="4296636" y="3087210"/>
                </a:cubicBezTo>
                <a:cubicBezTo>
                  <a:pt x="4292890" y="3090576"/>
                  <a:pt x="4289470" y="3092852"/>
                  <a:pt x="4286376" y="3094038"/>
                </a:cubicBezTo>
                <a:lnTo>
                  <a:pt x="4288051" y="3120932"/>
                </a:lnTo>
                <a:cubicBezTo>
                  <a:pt x="4286415" y="3121465"/>
                  <a:pt x="4284419" y="3122527"/>
                  <a:pt x="4282062" y="3124118"/>
                </a:cubicBezTo>
                <a:cubicBezTo>
                  <a:pt x="4279705" y="3125708"/>
                  <a:pt x="4278899" y="3127821"/>
                  <a:pt x="4279645" y="3130456"/>
                </a:cubicBezTo>
                <a:cubicBezTo>
                  <a:pt x="4281773" y="3135724"/>
                  <a:pt x="4285470" y="3137293"/>
                  <a:pt x="4290737" y="3135165"/>
                </a:cubicBezTo>
                <a:cubicBezTo>
                  <a:pt x="4291933" y="3134491"/>
                  <a:pt x="4292301" y="3133193"/>
                  <a:pt x="4291845" y="3131271"/>
                </a:cubicBezTo>
                <a:cubicBezTo>
                  <a:pt x="4291388" y="3129348"/>
                  <a:pt x="4290832" y="3127659"/>
                  <a:pt x="4290180" y="3126200"/>
                </a:cubicBezTo>
                <a:lnTo>
                  <a:pt x="4307498" y="3100821"/>
                </a:lnTo>
                <a:cubicBezTo>
                  <a:pt x="4312056" y="3100257"/>
                  <a:pt x="4315322" y="3097916"/>
                  <a:pt x="4317297" y="3093800"/>
                </a:cubicBezTo>
                <a:cubicBezTo>
                  <a:pt x="4319272" y="3089683"/>
                  <a:pt x="4319499" y="3085505"/>
                  <a:pt x="4317979" y="3081269"/>
                </a:cubicBezTo>
                <a:cubicBezTo>
                  <a:pt x="4325151" y="3064266"/>
                  <a:pt x="4338580" y="3045692"/>
                  <a:pt x="4358269" y="3025548"/>
                </a:cubicBezTo>
                <a:cubicBezTo>
                  <a:pt x="4377956" y="3005403"/>
                  <a:pt x="4395350" y="2989057"/>
                  <a:pt x="4410449" y="2976511"/>
                </a:cubicBezTo>
                <a:cubicBezTo>
                  <a:pt x="4408902" y="2967626"/>
                  <a:pt x="4413752" y="2959412"/>
                  <a:pt x="4425001" y="2951868"/>
                </a:cubicBezTo>
                <a:cubicBezTo>
                  <a:pt x="4436249" y="2944323"/>
                  <a:pt x="4440834" y="2935451"/>
                  <a:pt x="4438755" y="2925250"/>
                </a:cubicBezTo>
                <a:cubicBezTo>
                  <a:pt x="4436993" y="2921045"/>
                  <a:pt x="4436121" y="2916675"/>
                  <a:pt x="4436138" y="2912137"/>
                </a:cubicBezTo>
                <a:cubicBezTo>
                  <a:pt x="4436155" y="2907599"/>
                  <a:pt x="4438057" y="2904405"/>
                  <a:pt x="4441840" y="2902557"/>
                </a:cubicBezTo>
                <a:cubicBezTo>
                  <a:pt x="4443290" y="2902035"/>
                  <a:pt x="4445268" y="2901876"/>
                  <a:pt x="4447773" y="2902075"/>
                </a:cubicBezTo>
                <a:cubicBezTo>
                  <a:pt x="4450279" y="2902276"/>
                  <a:pt x="4452522" y="2902773"/>
                  <a:pt x="4454503" y="2903568"/>
                </a:cubicBezTo>
                <a:cubicBezTo>
                  <a:pt x="4454267" y="2898877"/>
                  <a:pt x="4454952" y="2893622"/>
                  <a:pt x="4456558" y="2887802"/>
                </a:cubicBezTo>
                <a:cubicBezTo>
                  <a:pt x="4458165" y="2881985"/>
                  <a:pt x="4460433" y="2876855"/>
                  <a:pt x="4463362" y="2872416"/>
                </a:cubicBezTo>
                <a:cubicBezTo>
                  <a:pt x="4467543" y="2870919"/>
                  <a:pt x="4471691" y="2868861"/>
                  <a:pt x="4475802" y="2866243"/>
                </a:cubicBezTo>
                <a:cubicBezTo>
                  <a:pt x="4479914" y="2863623"/>
                  <a:pt x="4482604" y="2859856"/>
                  <a:pt x="4483873" y="2854940"/>
                </a:cubicBezTo>
                <a:cubicBezTo>
                  <a:pt x="4481504" y="2850025"/>
                  <a:pt x="4478414" y="2846168"/>
                  <a:pt x="4474603" y="2843367"/>
                </a:cubicBezTo>
                <a:cubicBezTo>
                  <a:pt x="4470790" y="2840567"/>
                  <a:pt x="4467701" y="2836710"/>
                  <a:pt x="4465330" y="2831796"/>
                </a:cubicBezTo>
                <a:lnTo>
                  <a:pt x="4501085" y="2798969"/>
                </a:lnTo>
                <a:cubicBezTo>
                  <a:pt x="4498872" y="2788119"/>
                  <a:pt x="4503318" y="2777643"/>
                  <a:pt x="4514426" y="2767538"/>
                </a:cubicBezTo>
                <a:cubicBezTo>
                  <a:pt x="4525534" y="2757435"/>
                  <a:pt x="4531045" y="2749591"/>
                  <a:pt x="4530960" y="2744009"/>
                </a:cubicBezTo>
                <a:cubicBezTo>
                  <a:pt x="4530231" y="2742835"/>
                  <a:pt x="4529044" y="2742423"/>
                  <a:pt x="4527394" y="2742768"/>
                </a:cubicBezTo>
                <a:cubicBezTo>
                  <a:pt x="4525749" y="2743115"/>
                  <a:pt x="4524826" y="2743361"/>
                  <a:pt x="4524629" y="2743504"/>
                </a:cubicBezTo>
                <a:cubicBezTo>
                  <a:pt x="4522648" y="2742708"/>
                  <a:pt x="4520405" y="2742210"/>
                  <a:pt x="4517898" y="2742010"/>
                </a:cubicBezTo>
                <a:close/>
                <a:moveTo>
                  <a:pt x="2685043" y="2687293"/>
                </a:moveTo>
                <a:lnTo>
                  <a:pt x="2678572" y="2691212"/>
                </a:lnTo>
                <a:cubicBezTo>
                  <a:pt x="2676122" y="2691182"/>
                  <a:pt x="2673672" y="2691611"/>
                  <a:pt x="2671222" y="2692499"/>
                </a:cubicBezTo>
                <a:cubicBezTo>
                  <a:pt x="2668772" y="2693388"/>
                  <a:pt x="2667453" y="2694921"/>
                  <a:pt x="2667264" y="2697097"/>
                </a:cubicBezTo>
                <a:lnTo>
                  <a:pt x="2668116" y="2699314"/>
                </a:lnTo>
                <a:lnTo>
                  <a:pt x="2685043" y="2690870"/>
                </a:lnTo>
                <a:close/>
                <a:moveTo>
                  <a:pt x="2654872" y="2681734"/>
                </a:moveTo>
                <a:lnTo>
                  <a:pt x="2649963" y="2690080"/>
                </a:lnTo>
                <a:lnTo>
                  <a:pt x="2638229" y="2701546"/>
                </a:lnTo>
                <a:lnTo>
                  <a:pt x="2637862" y="2702982"/>
                </a:lnTo>
                <a:lnTo>
                  <a:pt x="2636159" y="2704533"/>
                </a:lnTo>
                <a:lnTo>
                  <a:pt x="2635218" y="2717305"/>
                </a:lnTo>
                <a:cubicBezTo>
                  <a:pt x="2636403" y="2722895"/>
                  <a:pt x="2638099" y="2726709"/>
                  <a:pt x="2640301" y="2728747"/>
                </a:cubicBezTo>
                <a:cubicBezTo>
                  <a:pt x="2642589" y="2731707"/>
                  <a:pt x="2645132" y="2732891"/>
                  <a:pt x="2647928" y="2732299"/>
                </a:cubicBezTo>
                <a:cubicBezTo>
                  <a:pt x="2650724" y="2731707"/>
                  <a:pt x="2652250" y="2730523"/>
                  <a:pt x="2652503" y="2728747"/>
                </a:cubicBezTo>
                <a:cubicBezTo>
                  <a:pt x="2644200" y="2719278"/>
                  <a:pt x="2645556" y="2711386"/>
                  <a:pt x="2656572" y="2705073"/>
                </a:cubicBezTo>
                <a:lnTo>
                  <a:pt x="2660764" y="2702982"/>
                </a:lnTo>
                <a:lnTo>
                  <a:pt x="2649170" y="2702982"/>
                </a:lnTo>
                <a:cubicBezTo>
                  <a:pt x="2650066" y="2700131"/>
                  <a:pt x="2652234" y="2695902"/>
                  <a:pt x="2655673" y="2690293"/>
                </a:cubicBezTo>
                <a:cubicBezTo>
                  <a:pt x="2657393" y="2687488"/>
                  <a:pt x="2658088" y="2685304"/>
                  <a:pt x="2657758" y="2683741"/>
                </a:cubicBezTo>
                <a:close/>
                <a:moveTo>
                  <a:pt x="3647769" y="2623018"/>
                </a:moveTo>
                <a:lnTo>
                  <a:pt x="3646285" y="2643513"/>
                </a:lnTo>
                <a:lnTo>
                  <a:pt x="3647964" y="2642524"/>
                </a:lnTo>
                <a:lnTo>
                  <a:pt x="3651495" y="2624577"/>
                </a:lnTo>
                <a:close/>
                <a:moveTo>
                  <a:pt x="2762580" y="2608213"/>
                </a:moveTo>
                <a:lnTo>
                  <a:pt x="2762322" y="2608801"/>
                </a:lnTo>
                <a:lnTo>
                  <a:pt x="2763087" y="2611766"/>
                </a:lnTo>
                <a:lnTo>
                  <a:pt x="2766777" y="2611766"/>
                </a:lnTo>
                <a:cubicBezTo>
                  <a:pt x="2766683" y="2610296"/>
                  <a:pt x="2765741" y="2609192"/>
                  <a:pt x="2763951" y="2608456"/>
                </a:cubicBezTo>
                <a:close/>
                <a:moveTo>
                  <a:pt x="2861767" y="2605881"/>
                </a:moveTo>
                <a:cubicBezTo>
                  <a:pt x="2856962" y="2610172"/>
                  <a:pt x="2852439" y="2614464"/>
                  <a:pt x="2848198" y="2618755"/>
                </a:cubicBezTo>
                <a:cubicBezTo>
                  <a:pt x="2843957" y="2623045"/>
                  <a:pt x="2841694" y="2628072"/>
                  <a:pt x="2841412" y="2633835"/>
                </a:cubicBezTo>
                <a:cubicBezTo>
                  <a:pt x="2830481" y="2639475"/>
                  <a:pt x="2820680" y="2645850"/>
                  <a:pt x="2812011" y="2652961"/>
                </a:cubicBezTo>
                <a:cubicBezTo>
                  <a:pt x="2799429" y="2653696"/>
                  <a:pt x="2794624" y="2656639"/>
                  <a:pt x="2797592" y="2661788"/>
                </a:cubicBezTo>
                <a:cubicBezTo>
                  <a:pt x="2800561" y="2666937"/>
                  <a:pt x="2798582" y="2669879"/>
                  <a:pt x="2791656" y="2670615"/>
                </a:cubicBezTo>
                <a:lnTo>
                  <a:pt x="2782609" y="2670615"/>
                </a:lnTo>
                <a:cubicBezTo>
                  <a:pt x="2782231" y="2674754"/>
                  <a:pt x="2780724" y="2677879"/>
                  <a:pt x="2778085" y="2679994"/>
                </a:cubicBezTo>
                <a:cubicBezTo>
                  <a:pt x="2775447" y="2682109"/>
                  <a:pt x="2773939" y="2684868"/>
                  <a:pt x="2773562" y="2688270"/>
                </a:cubicBezTo>
                <a:lnTo>
                  <a:pt x="2757730" y="2697097"/>
                </a:lnTo>
                <a:lnTo>
                  <a:pt x="2748683" y="2685327"/>
                </a:lnTo>
                <a:cubicBezTo>
                  <a:pt x="2744161" y="2685327"/>
                  <a:pt x="2741898" y="2683856"/>
                  <a:pt x="2741898" y="2680913"/>
                </a:cubicBezTo>
                <a:cubicBezTo>
                  <a:pt x="2742559" y="2675120"/>
                  <a:pt x="2745197" y="2669420"/>
                  <a:pt x="2749814" y="2663811"/>
                </a:cubicBezTo>
                <a:cubicBezTo>
                  <a:pt x="2754432" y="2658202"/>
                  <a:pt x="2757071" y="2652133"/>
                  <a:pt x="2757730" y="2645605"/>
                </a:cubicBezTo>
                <a:cubicBezTo>
                  <a:pt x="2757778" y="2645482"/>
                  <a:pt x="2757683" y="2644992"/>
                  <a:pt x="2757448" y="2644134"/>
                </a:cubicBezTo>
                <a:lnTo>
                  <a:pt x="2755662" y="2642806"/>
                </a:lnTo>
                <a:lnTo>
                  <a:pt x="2751186" y="2647016"/>
                </a:lnTo>
                <a:lnTo>
                  <a:pt x="2750946" y="2647260"/>
                </a:lnTo>
                <a:cubicBezTo>
                  <a:pt x="2749155" y="2649987"/>
                  <a:pt x="2747647" y="2651888"/>
                  <a:pt x="2746423" y="2652961"/>
                </a:cubicBezTo>
                <a:cubicBezTo>
                  <a:pt x="2743784" y="2654432"/>
                  <a:pt x="2742276" y="2655903"/>
                  <a:pt x="2741898" y="2657374"/>
                </a:cubicBezTo>
                <a:cubicBezTo>
                  <a:pt x="2742182" y="2659673"/>
                  <a:pt x="2742182" y="2661697"/>
                  <a:pt x="2741898" y="2663442"/>
                </a:cubicBezTo>
                <a:lnTo>
                  <a:pt x="2736987" y="2665440"/>
                </a:lnTo>
                <a:lnTo>
                  <a:pt x="2733851" y="2671930"/>
                </a:lnTo>
                <a:lnTo>
                  <a:pt x="2717581" y="2694026"/>
                </a:lnTo>
                <a:cubicBezTo>
                  <a:pt x="2723513" y="2700471"/>
                  <a:pt x="2725886" y="2706520"/>
                  <a:pt x="2724699" y="2712175"/>
                </a:cubicBezTo>
                <a:cubicBezTo>
                  <a:pt x="2723513" y="2717832"/>
                  <a:pt x="2719785" y="2722304"/>
                  <a:pt x="2713514" y="2725591"/>
                </a:cubicBezTo>
                <a:cubicBezTo>
                  <a:pt x="2727327" y="2724802"/>
                  <a:pt x="2745461" y="2724013"/>
                  <a:pt x="2767914" y="2723223"/>
                </a:cubicBezTo>
                <a:cubicBezTo>
                  <a:pt x="2779143" y="2722829"/>
                  <a:pt x="2789036" y="2723618"/>
                  <a:pt x="2797594" y="2725591"/>
                </a:cubicBezTo>
                <a:lnTo>
                  <a:pt x="2807308" y="2729836"/>
                </a:lnTo>
                <a:lnTo>
                  <a:pt x="2808998" y="2727385"/>
                </a:lnTo>
                <a:cubicBezTo>
                  <a:pt x="2816025" y="2714387"/>
                  <a:pt x="2820083" y="2705391"/>
                  <a:pt x="2821173" y="2700397"/>
                </a:cubicBezTo>
                <a:cubicBezTo>
                  <a:pt x="2822948" y="2692945"/>
                  <a:pt x="2827444" y="2687863"/>
                  <a:pt x="2834662" y="2685150"/>
                </a:cubicBezTo>
                <a:cubicBezTo>
                  <a:pt x="2841881" y="2682437"/>
                  <a:pt x="2846378" y="2677355"/>
                  <a:pt x="2848150" y="2669904"/>
                </a:cubicBezTo>
                <a:lnTo>
                  <a:pt x="2874655" y="2643573"/>
                </a:lnTo>
                <a:lnTo>
                  <a:pt x="2873076" y="2644134"/>
                </a:lnTo>
                <a:lnTo>
                  <a:pt x="2857243" y="2644134"/>
                </a:lnTo>
                <a:cubicBezTo>
                  <a:pt x="2857715" y="2638677"/>
                  <a:pt x="2859035" y="2633406"/>
                  <a:pt x="2861201" y="2628318"/>
                </a:cubicBezTo>
                <a:cubicBezTo>
                  <a:pt x="2863369" y="2623230"/>
                  <a:pt x="2863558" y="2615751"/>
                  <a:pt x="2861767" y="2605881"/>
                </a:cubicBezTo>
                <a:close/>
                <a:moveTo>
                  <a:pt x="2904740" y="2558802"/>
                </a:moveTo>
                <a:cubicBezTo>
                  <a:pt x="2904786" y="2559691"/>
                  <a:pt x="2905257" y="2560856"/>
                  <a:pt x="2906152" y="2562297"/>
                </a:cubicBezTo>
                <a:cubicBezTo>
                  <a:pt x="2907047" y="2563738"/>
                  <a:pt x="2908084" y="2564534"/>
                  <a:pt x="2909263" y="2564688"/>
                </a:cubicBezTo>
                <a:cubicBezTo>
                  <a:pt x="2911429" y="2564595"/>
                  <a:pt x="2912749" y="2564044"/>
                  <a:pt x="2913221" y="2563033"/>
                </a:cubicBezTo>
                <a:cubicBezTo>
                  <a:pt x="2913691" y="2562021"/>
                  <a:pt x="2913880" y="2561102"/>
                  <a:pt x="2913785" y="2560274"/>
                </a:cubicBezTo>
                <a:close/>
                <a:moveTo>
                  <a:pt x="3820856" y="2531003"/>
                </a:moveTo>
                <a:lnTo>
                  <a:pt x="3799736" y="2534245"/>
                </a:lnTo>
                <a:lnTo>
                  <a:pt x="3796021" y="2549014"/>
                </a:lnTo>
                <a:lnTo>
                  <a:pt x="3810283" y="2545016"/>
                </a:lnTo>
                <a:close/>
                <a:moveTo>
                  <a:pt x="2832366" y="2530850"/>
                </a:moveTo>
                <a:cubicBezTo>
                  <a:pt x="2825580" y="2530972"/>
                  <a:pt x="2820493" y="2532566"/>
                  <a:pt x="2817099" y="2535631"/>
                </a:cubicBezTo>
                <a:cubicBezTo>
                  <a:pt x="2813706" y="2538696"/>
                  <a:pt x="2812011" y="2542497"/>
                  <a:pt x="2812011" y="2547033"/>
                </a:cubicBezTo>
                <a:lnTo>
                  <a:pt x="2812011" y="2548504"/>
                </a:lnTo>
                <a:cubicBezTo>
                  <a:pt x="2811539" y="2548474"/>
                  <a:pt x="2809655" y="2548535"/>
                  <a:pt x="2806356" y="2548688"/>
                </a:cubicBezTo>
                <a:cubicBezTo>
                  <a:pt x="2803058" y="2548841"/>
                  <a:pt x="2801174" y="2549271"/>
                  <a:pt x="2800703" y="2549975"/>
                </a:cubicBezTo>
                <a:cubicBezTo>
                  <a:pt x="2801409" y="2550742"/>
                  <a:pt x="2804519" y="2551416"/>
                  <a:pt x="2810032" y="2551999"/>
                </a:cubicBezTo>
                <a:cubicBezTo>
                  <a:pt x="2815544" y="2552581"/>
                  <a:pt x="2819219" y="2552888"/>
                  <a:pt x="2821057" y="2552918"/>
                </a:cubicBezTo>
                <a:lnTo>
                  <a:pt x="2834627" y="2545561"/>
                </a:lnTo>
                <a:cubicBezTo>
                  <a:pt x="2831282" y="2545378"/>
                  <a:pt x="2828926" y="2544274"/>
                  <a:pt x="2827560" y="2542252"/>
                </a:cubicBezTo>
                <a:cubicBezTo>
                  <a:pt x="2826193" y="2540228"/>
                  <a:pt x="2825534" y="2538390"/>
                  <a:pt x="2825580" y="2536735"/>
                </a:cubicBezTo>
                <a:close/>
                <a:moveTo>
                  <a:pt x="2956757" y="2510252"/>
                </a:moveTo>
                <a:cubicBezTo>
                  <a:pt x="2949265" y="2510651"/>
                  <a:pt x="2945025" y="2513164"/>
                  <a:pt x="2944036" y="2517793"/>
                </a:cubicBezTo>
                <a:cubicBezTo>
                  <a:pt x="2943046" y="2522421"/>
                  <a:pt x="2942764" y="2526773"/>
                  <a:pt x="2943187" y="2530850"/>
                </a:cubicBezTo>
                <a:cubicBezTo>
                  <a:pt x="2939653" y="2530850"/>
                  <a:pt x="2935978" y="2531218"/>
                  <a:pt x="2932162" y="2531953"/>
                </a:cubicBezTo>
                <a:cubicBezTo>
                  <a:pt x="2928345" y="2532689"/>
                  <a:pt x="2925235" y="2533792"/>
                  <a:pt x="2922832" y="2535263"/>
                </a:cubicBezTo>
                <a:lnTo>
                  <a:pt x="2927356" y="2548504"/>
                </a:lnTo>
                <a:cubicBezTo>
                  <a:pt x="2928440" y="2544550"/>
                  <a:pt x="2930795" y="2540689"/>
                  <a:pt x="2934423" y="2536919"/>
                </a:cubicBezTo>
                <a:cubicBezTo>
                  <a:pt x="2938052" y="2533148"/>
                  <a:pt x="2943235" y="2531125"/>
                  <a:pt x="2949972" y="2530850"/>
                </a:cubicBezTo>
                <a:cubicBezTo>
                  <a:pt x="2950255" y="2527233"/>
                  <a:pt x="2951386" y="2523800"/>
                  <a:pt x="2953365" y="2520551"/>
                </a:cubicBezTo>
                <a:cubicBezTo>
                  <a:pt x="2955344" y="2517302"/>
                  <a:pt x="2956474" y="2513870"/>
                  <a:pt x="2956757" y="2510252"/>
                </a:cubicBezTo>
                <a:close/>
                <a:moveTo>
                  <a:pt x="3770848" y="2485979"/>
                </a:moveTo>
                <a:lnTo>
                  <a:pt x="3765756" y="2502108"/>
                </a:lnTo>
                <a:cubicBezTo>
                  <a:pt x="3760260" y="2505250"/>
                  <a:pt x="3754898" y="2509149"/>
                  <a:pt x="3749669" y="2513807"/>
                </a:cubicBezTo>
                <a:cubicBezTo>
                  <a:pt x="3744439" y="2518465"/>
                  <a:pt x="3739854" y="2523042"/>
                  <a:pt x="3735915" y="2527537"/>
                </a:cubicBezTo>
                <a:cubicBezTo>
                  <a:pt x="3735442" y="2537407"/>
                  <a:pt x="3730057" y="2545570"/>
                  <a:pt x="3719756" y="2552025"/>
                </a:cubicBezTo>
                <a:cubicBezTo>
                  <a:pt x="3716039" y="2549700"/>
                  <a:pt x="3712089" y="2549583"/>
                  <a:pt x="3707907" y="2551673"/>
                </a:cubicBezTo>
                <a:cubicBezTo>
                  <a:pt x="3703725" y="2553763"/>
                  <a:pt x="3702948" y="2555764"/>
                  <a:pt x="3705577" y="2557677"/>
                </a:cubicBezTo>
                <a:lnTo>
                  <a:pt x="3683692" y="2572041"/>
                </a:lnTo>
                <a:lnTo>
                  <a:pt x="3671139" y="2594527"/>
                </a:lnTo>
                <a:lnTo>
                  <a:pt x="3664422" y="2593821"/>
                </a:lnTo>
                <a:lnTo>
                  <a:pt x="3663127" y="2606151"/>
                </a:lnTo>
                <a:lnTo>
                  <a:pt x="3669636" y="2598777"/>
                </a:lnTo>
                <a:cubicBezTo>
                  <a:pt x="3673293" y="2604512"/>
                  <a:pt x="3680265" y="2605651"/>
                  <a:pt x="3690549" y="2602199"/>
                </a:cubicBezTo>
                <a:lnTo>
                  <a:pt x="3704456" y="2596813"/>
                </a:lnTo>
                <a:lnTo>
                  <a:pt x="3715274" y="2586280"/>
                </a:lnTo>
                <a:lnTo>
                  <a:pt x="3717042" y="2579624"/>
                </a:lnTo>
                <a:lnTo>
                  <a:pt x="3725708" y="2576122"/>
                </a:lnTo>
                <a:lnTo>
                  <a:pt x="3727606" y="2574274"/>
                </a:lnTo>
                <a:cubicBezTo>
                  <a:pt x="3728906" y="2567964"/>
                  <a:pt x="3733819" y="2557571"/>
                  <a:pt x="3742344" y="2543092"/>
                </a:cubicBezTo>
                <a:cubicBezTo>
                  <a:pt x="3750872" y="2528614"/>
                  <a:pt x="3758181" y="2519661"/>
                  <a:pt x="3764270" y="2516235"/>
                </a:cubicBezTo>
                <a:lnTo>
                  <a:pt x="3780323" y="2525063"/>
                </a:lnTo>
                <a:cubicBezTo>
                  <a:pt x="3782374" y="2520369"/>
                  <a:pt x="3784860" y="2515572"/>
                  <a:pt x="3787780" y="2510672"/>
                </a:cubicBezTo>
                <a:cubicBezTo>
                  <a:pt x="3790700" y="2505770"/>
                  <a:pt x="3794803" y="2501739"/>
                  <a:pt x="3800089" y="2498574"/>
                </a:cubicBezTo>
                <a:lnTo>
                  <a:pt x="3783540" y="2494455"/>
                </a:lnTo>
                <a:close/>
                <a:moveTo>
                  <a:pt x="2861767" y="2485242"/>
                </a:moveTo>
                <a:cubicBezTo>
                  <a:pt x="2859601" y="2485457"/>
                  <a:pt x="2858281" y="2486499"/>
                  <a:pt x="2857809" y="2488368"/>
                </a:cubicBezTo>
                <a:cubicBezTo>
                  <a:pt x="2857338" y="2490239"/>
                  <a:pt x="2857150" y="2491648"/>
                  <a:pt x="2857243" y="2492598"/>
                </a:cubicBezTo>
                <a:cubicBezTo>
                  <a:pt x="2857150" y="2496307"/>
                  <a:pt x="2855643" y="2499556"/>
                  <a:pt x="2852721" y="2502345"/>
                </a:cubicBezTo>
                <a:cubicBezTo>
                  <a:pt x="2849800" y="2505134"/>
                  <a:pt x="2846030" y="2507279"/>
                  <a:pt x="2841412" y="2508781"/>
                </a:cubicBezTo>
                <a:cubicBezTo>
                  <a:pt x="2841129" y="2512398"/>
                  <a:pt x="2839999" y="2515831"/>
                  <a:pt x="2838020" y="2519081"/>
                </a:cubicBezTo>
                <a:cubicBezTo>
                  <a:pt x="2836041" y="2522329"/>
                  <a:pt x="2834910" y="2525762"/>
                  <a:pt x="2834627" y="2529379"/>
                </a:cubicBezTo>
                <a:cubicBezTo>
                  <a:pt x="2841318" y="2524198"/>
                  <a:pt x="2847161" y="2518743"/>
                  <a:pt x="2852155" y="2513011"/>
                </a:cubicBezTo>
                <a:cubicBezTo>
                  <a:pt x="2857150" y="2507279"/>
                  <a:pt x="2861861" y="2501456"/>
                  <a:pt x="2866290" y="2495541"/>
                </a:cubicBezTo>
                <a:cubicBezTo>
                  <a:pt x="2866243" y="2494468"/>
                  <a:pt x="2865772" y="2492567"/>
                  <a:pt x="2864877" y="2489840"/>
                </a:cubicBezTo>
                <a:cubicBezTo>
                  <a:pt x="2863982" y="2487112"/>
                  <a:pt x="2862945" y="2485580"/>
                  <a:pt x="2861767" y="2485242"/>
                </a:cubicBezTo>
                <a:close/>
                <a:moveTo>
                  <a:pt x="4756311" y="2475277"/>
                </a:moveTo>
                <a:lnTo>
                  <a:pt x="4726276" y="2484347"/>
                </a:lnTo>
                <a:lnTo>
                  <a:pt x="4742690" y="2502225"/>
                </a:lnTo>
                <a:close/>
                <a:moveTo>
                  <a:pt x="3006513" y="2472002"/>
                </a:moveTo>
                <a:lnTo>
                  <a:pt x="2995205" y="2479357"/>
                </a:lnTo>
                <a:lnTo>
                  <a:pt x="2990876" y="2499073"/>
                </a:lnTo>
                <a:lnTo>
                  <a:pt x="3008995" y="2477990"/>
                </a:lnTo>
                <a:lnTo>
                  <a:pt x="3010234" y="2475026"/>
                </a:lnTo>
                <a:close/>
                <a:moveTo>
                  <a:pt x="3827066" y="2468082"/>
                </a:moveTo>
                <a:cubicBezTo>
                  <a:pt x="3827337" y="2470889"/>
                  <a:pt x="3826052" y="2472340"/>
                  <a:pt x="3823212" y="2472438"/>
                </a:cubicBezTo>
                <a:lnTo>
                  <a:pt x="3817873" y="2490921"/>
                </a:lnTo>
                <a:lnTo>
                  <a:pt x="3820489" y="2498339"/>
                </a:lnTo>
                <a:cubicBezTo>
                  <a:pt x="3824370" y="2495076"/>
                  <a:pt x="3827863" y="2491475"/>
                  <a:pt x="3830965" y="2487536"/>
                </a:cubicBezTo>
                <a:cubicBezTo>
                  <a:pt x="3834067" y="2483597"/>
                  <a:pt x="3835878" y="2479820"/>
                  <a:pt x="3836400" y="2476204"/>
                </a:cubicBezTo>
                <a:cubicBezTo>
                  <a:pt x="3836895" y="2471495"/>
                  <a:pt x="3833784" y="2468788"/>
                  <a:pt x="3827066" y="2468082"/>
                </a:cubicBezTo>
                <a:close/>
                <a:moveTo>
                  <a:pt x="3919741" y="2466902"/>
                </a:moveTo>
                <a:lnTo>
                  <a:pt x="3903828" y="2480912"/>
                </a:lnTo>
                <a:lnTo>
                  <a:pt x="3899935" y="2487282"/>
                </a:lnTo>
                <a:lnTo>
                  <a:pt x="3913059" y="2477020"/>
                </a:lnTo>
                <a:cubicBezTo>
                  <a:pt x="3917231" y="2472973"/>
                  <a:pt x="3919454" y="2469666"/>
                  <a:pt x="3919725" y="2467099"/>
                </a:cubicBezTo>
                <a:close/>
                <a:moveTo>
                  <a:pt x="3797578" y="2457840"/>
                </a:moveTo>
                <a:lnTo>
                  <a:pt x="3796588" y="2467259"/>
                </a:lnTo>
                <a:cubicBezTo>
                  <a:pt x="3798471" y="2466168"/>
                  <a:pt x="3800175" y="2464759"/>
                  <a:pt x="3801701" y="2463035"/>
                </a:cubicBezTo>
                <a:cubicBezTo>
                  <a:pt x="3803227" y="2461311"/>
                  <a:pt x="3804092" y="2459816"/>
                  <a:pt x="3804296" y="2458547"/>
                </a:cubicBezTo>
                <a:close/>
                <a:moveTo>
                  <a:pt x="2755278" y="2422925"/>
                </a:moveTo>
                <a:lnTo>
                  <a:pt x="2732634" y="2464661"/>
                </a:lnTo>
                <a:lnTo>
                  <a:pt x="2744161" y="2467587"/>
                </a:lnTo>
                <a:cubicBezTo>
                  <a:pt x="2746516" y="2463051"/>
                  <a:pt x="2749721" y="2456308"/>
                  <a:pt x="2753772" y="2447358"/>
                </a:cubicBezTo>
                <a:cubicBezTo>
                  <a:pt x="2757825" y="2438408"/>
                  <a:pt x="2762159" y="2432401"/>
                  <a:pt x="2766777" y="2429336"/>
                </a:cubicBezTo>
                <a:close/>
                <a:moveTo>
                  <a:pt x="4831515" y="2411193"/>
                </a:moveTo>
                <a:cubicBezTo>
                  <a:pt x="4832118" y="2416949"/>
                  <a:pt x="4830574" y="2421658"/>
                  <a:pt x="4826884" y="2425319"/>
                </a:cubicBezTo>
                <a:cubicBezTo>
                  <a:pt x="4823193" y="2428979"/>
                  <a:pt x="4818610" y="2431853"/>
                  <a:pt x="4813133" y="2433937"/>
                </a:cubicBezTo>
                <a:cubicBezTo>
                  <a:pt x="4809488" y="2434709"/>
                  <a:pt x="4804130" y="2435979"/>
                  <a:pt x="4797058" y="2437751"/>
                </a:cubicBezTo>
                <a:cubicBezTo>
                  <a:pt x="4789988" y="2439522"/>
                  <a:pt x="4787276" y="2443554"/>
                  <a:pt x="4788925" y="2449845"/>
                </a:cubicBezTo>
                <a:cubicBezTo>
                  <a:pt x="4790165" y="2452600"/>
                  <a:pt x="4792460" y="2455119"/>
                  <a:pt x="4795808" y="2457403"/>
                </a:cubicBezTo>
                <a:cubicBezTo>
                  <a:pt x="4799156" y="2459689"/>
                  <a:pt x="4802502" y="2461017"/>
                  <a:pt x="4805845" y="2461390"/>
                </a:cubicBezTo>
                <a:cubicBezTo>
                  <a:pt x="4804383" y="2452088"/>
                  <a:pt x="4811175" y="2446153"/>
                  <a:pt x="4826222" y="2443583"/>
                </a:cubicBezTo>
                <a:cubicBezTo>
                  <a:pt x="4841266" y="2441015"/>
                  <a:pt x="4847794" y="2434422"/>
                  <a:pt x="4845800" y="2423802"/>
                </a:cubicBezTo>
                <a:cubicBezTo>
                  <a:pt x="4844572" y="2421235"/>
                  <a:pt x="4842520" y="2419001"/>
                  <a:pt x="4839646" y="2417098"/>
                </a:cubicBezTo>
                <a:cubicBezTo>
                  <a:pt x="4836772" y="2415197"/>
                  <a:pt x="4834061" y="2413228"/>
                  <a:pt x="4831515" y="2411193"/>
                </a:cubicBezTo>
                <a:close/>
                <a:moveTo>
                  <a:pt x="3029131" y="2407267"/>
                </a:moveTo>
                <a:cubicBezTo>
                  <a:pt x="3028471" y="2412202"/>
                  <a:pt x="3025832" y="2416678"/>
                  <a:pt x="3021215" y="2420692"/>
                </a:cubicBezTo>
                <a:cubicBezTo>
                  <a:pt x="3016597" y="2424708"/>
                  <a:pt x="3013958" y="2429550"/>
                  <a:pt x="3013300" y="2435221"/>
                </a:cubicBezTo>
                <a:cubicBezTo>
                  <a:pt x="3006561" y="2441167"/>
                  <a:pt x="3000248" y="2447296"/>
                  <a:pt x="2994357" y="2453611"/>
                </a:cubicBezTo>
                <a:cubicBezTo>
                  <a:pt x="2988468" y="2459925"/>
                  <a:pt x="2982718" y="2466055"/>
                  <a:pt x="2977113" y="2472002"/>
                </a:cubicBezTo>
                <a:cubicBezTo>
                  <a:pt x="2975981" y="2475557"/>
                  <a:pt x="2973720" y="2480215"/>
                  <a:pt x="2970327" y="2485978"/>
                </a:cubicBezTo>
                <a:cubicBezTo>
                  <a:pt x="2966935" y="2491740"/>
                  <a:pt x="2962411" y="2494927"/>
                  <a:pt x="2956757" y="2495541"/>
                </a:cubicBezTo>
                <a:cubicBezTo>
                  <a:pt x="2957041" y="2496674"/>
                  <a:pt x="2958171" y="2498820"/>
                  <a:pt x="2960150" y="2501977"/>
                </a:cubicBezTo>
                <a:cubicBezTo>
                  <a:pt x="2962129" y="2505134"/>
                  <a:pt x="2963259" y="2506912"/>
                  <a:pt x="2963543" y="2507310"/>
                </a:cubicBezTo>
                <a:cubicBezTo>
                  <a:pt x="2964626" y="2507127"/>
                  <a:pt x="2965285" y="2506391"/>
                  <a:pt x="2965522" y="2505104"/>
                </a:cubicBezTo>
                <a:cubicBezTo>
                  <a:pt x="2965757" y="2503816"/>
                  <a:pt x="2965850" y="2503081"/>
                  <a:pt x="2965803" y="2502896"/>
                </a:cubicBezTo>
                <a:cubicBezTo>
                  <a:pt x="2972212" y="2494222"/>
                  <a:pt x="2979751" y="2485825"/>
                  <a:pt x="2988421" y="2477701"/>
                </a:cubicBezTo>
                <a:cubicBezTo>
                  <a:pt x="2997090" y="2469580"/>
                  <a:pt x="3002367" y="2460815"/>
                  <a:pt x="3004252" y="2451404"/>
                </a:cubicBezTo>
                <a:lnTo>
                  <a:pt x="3015560" y="2451404"/>
                </a:lnTo>
                <a:lnTo>
                  <a:pt x="3020008" y="2451631"/>
                </a:lnTo>
                <a:lnTo>
                  <a:pt x="3020695" y="2449984"/>
                </a:lnTo>
                <a:cubicBezTo>
                  <a:pt x="3022857" y="2448922"/>
                  <a:pt x="3025683" y="2447631"/>
                  <a:pt x="3029166" y="2446114"/>
                </a:cubicBezTo>
                <a:cubicBezTo>
                  <a:pt x="3032652" y="2444595"/>
                  <a:pt x="3034636" y="2443218"/>
                  <a:pt x="3035120" y="2441978"/>
                </a:cubicBezTo>
                <a:cubicBezTo>
                  <a:pt x="3035147" y="2439699"/>
                  <a:pt x="3034032" y="2438194"/>
                  <a:pt x="3031775" y="2437460"/>
                </a:cubicBezTo>
                <a:cubicBezTo>
                  <a:pt x="3029517" y="2436728"/>
                  <a:pt x="3027437" y="2436310"/>
                  <a:pt x="3025538" y="2436210"/>
                </a:cubicBezTo>
                <a:lnTo>
                  <a:pt x="3037842" y="2416079"/>
                </a:lnTo>
                <a:lnTo>
                  <a:pt x="3044198" y="2412551"/>
                </a:lnTo>
                <a:lnTo>
                  <a:pt x="3044963" y="2411681"/>
                </a:lnTo>
                <a:close/>
                <a:moveTo>
                  <a:pt x="3859984" y="2381081"/>
                </a:moveTo>
                <a:cubicBezTo>
                  <a:pt x="3857813" y="2380853"/>
                  <a:pt x="3854533" y="2381103"/>
                  <a:pt x="3850139" y="2381832"/>
                </a:cubicBezTo>
                <a:cubicBezTo>
                  <a:pt x="3845747" y="2382560"/>
                  <a:pt x="3843183" y="2384077"/>
                  <a:pt x="3842446" y="2386379"/>
                </a:cubicBezTo>
                <a:cubicBezTo>
                  <a:pt x="3842537" y="2387529"/>
                  <a:pt x="3843725" y="2388349"/>
                  <a:pt x="3846008" y="2388837"/>
                </a:cubicBezTo>
                <a:cubicBezTo>
                  <a:pt x="3848292" y="2389325"/>
                  <a:pt x="3850381" y="2389644"/>
                  <a:pt x="3852275" y="2389793"/>
                </a:cubicBezTo>
                <a:close/>
                <a:moveTo>
                  <a:pt x="2793917" y="2369016"/>
                </a:moveTo>
                <a:lnTo>
                  <a:pt x="2782609" y="2377844"/>
                </a:lnTo>
                <a:lnTo>
                  <a:pt x="2782609" y="2382257"/>
                </a:lnTo>
                <a:lnTo>
                  <a:pt x="2787132" y="2382257"/>
                </a:lnTo>
                <a:cubicBezTo>
                  <a:pt x="2791562" y="2382379"/>
                  <a:pt x="2794578" y="2382135"/>
                  <a:pt x="2796179" y="2381521"/>
                </a:cubicBezTo>
                <a:cubicBezTo>
                  <a:pt x="2797781" y="2380908"/>
                  <a:pt x="2798535" y="2379192"/>
                  <a:pt x="2798441" y="2376372"/>
                </a:cubicBezTo>
                <a:close/>
                <a:moveTo>
                  <a:pt x="3063055" y="2358717"/>
                </a:moveTo>
                <a:lnTo>
                  <a:pt x="3044963" y="2377844"/>
                </a:lnTo>
                <a:cubicBezTo>
                  <a:pt x="3049486" y="2382501"/>
                  <a:pt x="3051747" y="2387897"/>
                  <a:pt x="3051747" y="2394027"/>
                </a:cubicBezTo>
                <a:cubicBezTo>
                  <a:pt x="3050475" y="2393966"/>
                  <a:pt x="3049061" y="2394088"/>
                  <a:pt x="3047506" y="2394395"/>
                </a:cubicBezTo>
                <a:cubicBezTo>
                  <a:pt x="3045952" y="2394701"/>
                  <a:pt x="3045103" y="2395558"/>
                  <a:pt x="3044963" y="2396968"/>
                </a:cubicBezTo>
                <a:cubicBezTo>
                  <a:pt x="3045103" y="2398440"/>
                  <a:pt x="3045952" y="2399911"/>
                  <a:pt x="3047506" y="2401383"/>
                </a:cubicBezTo>
                <a:cubicBezTo>
                  <a:pt x="3049061" y="2402854"/>
                  <a:pt x="3050475" y="2404325"/>
                  <a:pt x="3051747" y="2405797"/>
                </a:cubicBezTo>
                <a:lnTo>
                  <a:pt x="3054824" y="2406654"/>
                </a:lnTo>
                <a:lnTo>
                  <a:pt x="3062889" y="2402179"/>
                </a:lnTo>
                <a:lnTo>
                  <a:pt x="3058532" y="2399911"/>
                </a:lnTo>
                <a:cubicBezTo>
                  <a:pt x="3058486" y="2397643"/>
                  <a:pt x="3059144" y="2395558"/>
                  <a:pt x="3060511" y="2393659"/>
                </a:cubicBezTo>
                <a:cubicBezTo>
                  <a:pt x="3061878" y="2391759"/>
                  <a:pt x="3064234" y="2390410"/>
                  <a:pt x="3067578" y="2389613"/>
                </a:cubicBezTo>
                <a:cubicBezTo>
                  <a:pt x="3067815" y="2384463"/>
                  <a:pt x="3067908" y="2379315"/>
                  <a:pt x="3067861" y="2374165"/>
                </a:cubicBezTo>
                <a:cubicBezTo>
                  <a:pt x="3067815" y="2369016"/>
                  <a:pt x="3066212" y="2363867"/>
                  <a:pt x="3063055" y="2358717"/>
                </a:cubicBezTo>
                <a:close/>
                <a:moveTo>
                  <a:pt x="2818796" y="2345477"/>
                </a:moveTo>
                <a:lnTo>
                  <a:pt x="2814272" y="2351361"/>
                </a:lnTo>
                <a:cubicBezTo>
                  <a:pt x="2816911" y="2349890"/>
                  <a:pt x="2818418" y="2348419"/>
                  <a:pt x="2818796" y="2346948"/>
                </a:cubicBezTo>
                <a:close/>
                <a:moveTo>
                  <a:pt x="3110550" y="2307225"/>
                </a:moveTo>
                <a:cubicBezTo>
                  <a:pt x="3110173" y="2308696"/>
                  <a:pt x="3110927" y="2310168"/>
                  <a:pt x="3112812" y="2311639"/>
                </a:cubicBezTo>
                <a:lnTo>
                  <a:pt x="3112812" y="2307225"/>
                </a:lnTo>
                <a:close/>
                <a:moveTo>
                  <a:pt x="4867516" y="2297465"/>
                </a:moveTo>
                <a:cubicBezTo>
                  <a:pt x="4866547" y="2296644"/>
                  <a:pt x="4864789" y="2296716"/>
                  <a:pt x="4862242" y="2297681"/>
                </a:cubicBezTo>
                <a:lnTo>
                  <a:pt x="4859609" y="2298745"/>
                </a:lnTo>
                <a:cubicBezTo>
                  <a:pt x="4860187" y="2300491"/>
                  <a:pt x="4861425" y="2302927"/>
                  <a:pt x="4863326" y="2306052"/>
                </a:cubicBezTo>
                <a:cubicBezTo>
                  <a:pt x="4865228" y="2309176"/>
                  <a:pt x="4867518" y="2310421"/>
                  <a:pt x="4870197" y="2309786"/>
                </a:cubicBezTo>
                <a:cubicBezTo>
                  <a:pt x="4871391" y="2309111"/>
                  <a:pt x="4871761" y="2307813"/>
                  <a:pt x="4871304" y="2305892"/>
                </a:cubicBezTo>
                <a:cubicBezTo>
                  <a:pt x="4870846" y="2303971"/>
                  <a:pt x="4870291" y="2302280"/>
                  <a:pt x="4869638" y="2300820"/>
                </a:cubicBezTo>
                <a:cubicBezTo>
                  <a:pt x="4869194" y="2299405"/>
                  <a:pt x="4868486" y="2298287"/>
                  <a:pt x="4867516" y="2297465"/>
                </a:cubicBezTo>
                <a:close/>
                <a:moveTo>
                  <a:pt x="3137691" y="2291042"/>
                </a:moveTo>
                <a:cubicBezTo>
                  <a:pt x="3133545" y="2291042"/>
                  <a:pt x="3130529" y="2292513"/>
                  <a:pt x="3128645" y="2295455"/>
                </a:cubicBezTo>
                <a:lnTo>
                  <a:pt x="3135429" y="2295455"/>
                </a:lnTo>
                <a:cubicBezTo>
                  <a:pt x="3135523" y="2294719"/>
                  <a:pt x="3135900" y="2293984"/>
                  <a:pt x="3136560" y="2293248"/>
                </a:cubicBezTo>
                <a:cubicBezTo>
                  <a:pt x="3137220" y="2292513"/>
                  <a:pt x="3137596" y="2291777"/>
                  <a:pt x="3137691" y="2291042"/>
                </a:cubicBezTo>
                <a:close/>
                <a:moveTo>
                  <a:pt x="3151260" y="2268973"/>
                </a:moveTo>
                <a:lnTo>
                  <a:pt x="3151260" y="2276329"/>
                </a:lnTo>
                <a:lnTo>
                  <a:pt x="3135429" y="2276329"/>
                </a:lnTo>
                <a:lnTo>
                  <a:pt x="3135429" y="2282214"/>
                </a:lnTo>
                <a:lnTo>
                  <a:pt x="3139952" y="2286627"/>
                </a:lnTo>
                <a:lnTo>
                  <a:pt x="3150568" y="2280585"/>
                </a:lnTo>
                <a:lnTo>
                  <a:pt x="3156151" y="2270033"/>
                </a:lnTo>
                <a:close/>
                <a:moveTo>
                  <a:pt x="4910660" y="2265867"/>
                </a:moveTo>
                <a:lnTo>
                  <a:pt x="4899060" y="2267489"/>
                </a:lnTo>
                <a:lnTo>
                  <a:pt x="4909648" y="2278528"/>
                </a:lnTo>
                <a:cubicBezTo>
                  <a:pt x="4912061" y="2277234"/>
                  <a:pt x="4913021" y="2275187"/>
                  <a:pt x="4912528" y="2272387"/>
                </a:cubicBezTo>
                <a:cubicBezTo>
                  <a:pt x="4912034" y="2269587"/>
                  <a:pt x="4911411" y="2267413"/>
                  <a:pt x="4910660" y="2265867"/>
                </a:cubicBezTo>
                <a:close/>
                <a:moveTo>
                  <a:pt x="3167092" y="2254261"/>
                </a:moveTo>
                <a:lnTo>
                  <a:pt x="3160307" y="2255732"/>
                </a:lnTo>
                <a:lnTo>
                  <a:pt x="3160307" y="2263039"/>
                </a:lnTo>
                <a:lnTo>
                  <a:pt x="3167011" y="2254953"/>
                </a:lnTo>
                <a:close/>
                <a:moveTo>
                  <a:pt x="3185186" y="2218951"/>
                </a:moveTo>
                <a:cubicBezTo>
                  <a:pt x="3183018" y="2223610"/>
                  <a:pt x="3180568" y="2227902"/>
                  <a:pt x="3177835" y="2231825"/>
                </a:cubicBezTo>
                <a:cubicBezTo>
                  <a:pt x="3175103" y="2235749"/>
                  <a:pt x="3171522" y="2237832"/>
                  <a:pt x="3167092" y="2238078"/>
                </a:cubicBezTo>
                <a:cubicBezTo>
                  <a:pt x="3167234" y="2239211"/>
                  <a:pt x="3168082" y="2241357"/>
                  <a:pt x="3169636" y="2244515"/>
                </a:cubicBezTo>
                <a:lnTo>
                  <a:pt x="3172587" y="2248225"/>
                </a:lnTo>
                <a:lnTo>
                  <a:pt x="3172660" y="2248137"/>
                </a:lnTo>
                <a:cubicBezTo>
                  <a:pt x="3179950" y="2244737"/>
                  <a:pt x="3184487" y="2239263"/>
                  <a:pt x="3186273" y="2231714"/>
                </a:cubicBezTo>
                <a:lnTo>
                  <a:pt x="3190433" y="2227011"/>
                </a:lnTo>
                <a:lnTo>
                  <a:pt x="3194233" y="2218951"/>
                </a:lnTo>
                <a:close/>
                <a:moveTo>
                  <a:pt x="4022343" y="2193420"/>
                </a:moveTo>
                <a:lnTo>
                  <a:pt x="4021354" y="2202836"/>
                </a:lnTo>
                <a:lnTo>
                  <a:pt x="4025456" y="2196126"/>
                </a:lnTo>
                <a:close/>
                <a:moveTo>
                  <a:pt x="5075912" y="2159273"/>
                </a:moveTo>
                <a:lnTo>
                  <a:pt x="5098099" y="2168690"/>
                </a:lnTo>
                <a:cubicBezTo>
                  <a:pt x="5103521" y="2166627"/>
                  <a:pt x="5109011" y="2165686"/>
                  <a:pt x="5114573" y="2165865"/>
                </a:cubicBezTo>
                <a:cubicBezTo>
                  <a:pt x="5120133" y="2166043"/>
                  <a:pt x="5124840" y="2166950"/>
                  <a:pt x="5128692" y="2168584"/>
                </a:cubicBezTo>
                <a:cubicBezTo>
                  <a:pt x="5129827" y="2172658"/>
                  <a:pt x="5128521" y="2176376"/>
                  <a:pt x="5124774" y="2179741"/>
                </a:cubicBezTo>
                <a:cubicBezTo>
                  <a:pt x="5121028" y="2183105"/>
                  <a:pt x="5117608" y="2185381"/>
                  <a:pt x="5114513" y="2186567"/>
                </a:cubicBezTo>
                <a:lnTo>
                  <a:pt x="5067107" y="2205720"/>
                </a:lnTo>
                <a:cubicBezTo>
                  <a:pt x="5057723" y="2208874"/>
                  <a:pt x="5048167" y="2210181"/>
                  <a:pt x="5038439" y="2209643"/>
                </a:cubicBezTo>
                <a:cubicBezTo>
                  <a:pt x="5028714" y="2209106"/>
                  <a:pt x="5019816" y="2210148"/>
                  <a:pt x="5011748" y="2212770"/>
                </a:cubicBezTo>
                <a:cubicBezTo>
                  <a:pt x="5001610" y="2217375"/>
                  <a:pt x="4992663" y="2223033"/>
                  <a:pt x="4984906" y="2229741"/>
                </a:cubicBezTo>
                <a:cubicBezTo>
                  <a:pt x="4977150" y="2236449"/>
                  <a:pt x="4968202" y="2242107"/>
                  <a:pt x="4958065" y="2246713"/>
                </a:cubicBezTo>
                <a:lnTo>
                  <a:pt x="4969610" y="2229794"/>
                </a:lnTo>
                <a:lnTo>
                  <a:pt x="4966871" y="2200265"/>
                </a:lnTo>
                <a:lnTo>
                  <a:pt x="4983790" y="2211810"/>
                </a:lnTo>
                <a:cubicBezTo>
                  <a:pt x="4982291" y="2207629"/>
                  <a:pt x="4982475" y="2203342"/>
                  <a:pt x="4984337" y="2198953"/>
                </a:cubicBezTo>
                <a:cubicBezTo>
                  <a:pt x="4986201" y="2194562"/>
                  <a:pt x="4989159" y="2191452"/>
                  <a:pt x="4993206" y="2189625"/>
                </a:cubicBezTo>
                <a:lnTo>
                  <a:pt x="5015392" y="2199042"/>
                </a:lnTo>
                <a:cubicBezTo>
                  <a:pt x="5022065" y="2196283"/>
                  <a:pt x="5028599" y="2192238"/>
                  <a:pt x="5034998" y="2186909"/>
                </a:cubicBezTo>
                <a:cubicBezTo>
                  <a:pt x="5041398" y="2181580"/>
                  <a:pt x="5047135" y="2175560"/>
                  <a:pt x="5052211" y="2168850"/>
                </a:cubicBezTo>
                <a:close/>
                <a:moveTo>
                  <a:pt x="3246251" y="2142449"/>
                </a:moveTo>
                <a:cubicBezTo>
                  <a:pt x="3245497" y="2148089"/>
                  <a:pt x="3242481" y="2152993"/>
                  <a:pt x="3237204" y="2157161"/>
                </a:cubicBezTo>
                <a:cubicBezTo>
                  <a:pt x="3231927" y="2161329"/>
                  <a:pt x="3228911" y="2166233"/>
                  <a:pt x="3228157" y="2171873"/>
                </a:cubicBezTo>
                <a:lnTo>
                  <a:pt x="3214588" y="2183643"/>
                </a:lnTo>
                <a:cubicBezTo>
                  <a:pt x="3213645" y="2184470"/>
                  <a:pt x="3213833" y="2185389"/>
                  <a:pt x="3215152" y="2186401"/>
                </a:cubicBezTo>
                <a:cubicBezTo>
                  <a:pt x="3216472" y="2187413"/>
                  <a:pt x="3217792" y="2187964"/>
                  <a:pt x="3219111" y="2188057"/>
                </a:cubicBezTo>
                <a:lnTo>
                  <a:pt x="3232680" y="2186586"/>
                </a:lnTo>
                <a:cubicBezTo>
                  <a:pt x="3235131" y="2182876"/>
                  <a:pt x="3237581" y="2178892"/>
                  <a:pt x="3240031" y="2174631"/>
                </a:cubicBezTo>
                <a:cubicBezTo>
                  <a:pt x="3242481" y="2170372"/>
                  <a:pt x="3243800" y="2166019"/>
                  <a:pt x="3243988" y="2161574"/>
                </a:cubicBezTo>
                <a:cubicBezTo>
                  <a:pt x="3246204" y="2158478"/>
                  <a:pt x="3248560" y="2155107"/>
                  <a:pt x="3251057" y="2151459"/>
                </a:cubicBezTo>
                <a:cubicBezTo>
                  <a:pt x="3253554" y="2147812"/>
                  <a:pt x="3256475" y="2144809"/>
                  <a:pt x="3259821" y="2142449"/>
                </a:cubicBezTo>
                <a:close/>
                <a:moveTo>
                  <a:pt x="4045820" y="2131611"/>
                </a:moveTo>
                <a:lnTo>
                  <a:pt x="4045572" y="2133966"/>
                </a:lnTo>
                <a:cubicBezTo>
                  <a:pt x="4044230" y="2141363"/>
                  <a:pt x="4048295" y="2145759"/>
                  <a:pt x="4057771" y="2147150"/>
                </a:cubicBezTo>
                <a:close/>
                <a:moveTo>
                  <a:pt x="3286961" y="2123322"/>
                </a:moveTo>
                <a:lnTo>
                  <a:pt x="3273391" y="2132151"/>
                </a:lnTo>
                <a:cubicBezTo>
                  <a:pt x="3273909" y="2129943"/>
                  <a:pt x="3272306" y="2128840"/>
                  <a:pt x="3268585" y="2128840"/>
                </a:cubicBezTo>
                <a:cubicBezTo>
                  <a:pt x="3264862" y="2128840"/>
                  <a:pt x="3262695" y="2129943"/>
                  <a:pt x="3262082" y="2132151"/>
                </a:cubicBezTo>
                <a:lnTo>
                  <a:pt x="3272134" y="2140558"/>
                </a:lnTo>
                <a:lnTo>
                  <a:pt x="3287366" y="2124904"/>
                </a:lnTo>
                <a:close/>
                <a:moveTo>
                  <a:pt x="4889007" y="2106119"/>
                </a:moveTo>
                <a:lnTo>
                  <a:pt x="4886373" y="2107183"/>
                </a:lnTo>
                <a:lnTo>
                  <a:pt x="4887437" y="2109817"/>
                </a:lnTo>
                <a:cubicBezTo>
                  <a:pt x="4887970" y="2111453"/>
                  <a:pt x="4889032" y="2113449"/>
                  <a:pt x="4890623" y="2115807"/>
                </a:cubicBezTo>
                <a:cubicBezTo>
                  <a:pt x="4892213" y="2118163"/>
                  <a:pt x="4894325" y="2118968"/>
                  <a:pt x="4896960" y="2118224"/>
                </a:cubicBezTo>
                <a:cubicBezTo>
                  <a:pt x="4898156" y="2117549"/>
                  <a:pt x="4898525" y="2116250"/>
                  <a:pt x="4898068" y="2114329"/>
                </a:cubicBezTo>
                <a:cubicBezTo>
                  <a:pt x="4897611" y="2112408"/>
                  <a:pt x="4897056" y="2110717"/>
                  <a:pt x="4896402" y="2109258"/>
                </a:cubicBezTo>
                <a:cubicBezTo>
                  <a:pt x="4894721" y="2106363"/>
                  <a:pt x="4892257" y="2105317"/>
                  <a:pt x="4889007" y="2106119"/>
                </a:cubicBezTo>
                <a:close/>
                <a:moveTo>
                  <a:pt x="3303564" y="2105453"/>
                </a:moveTo>
                <a:lnTo>
                  <a:pt x="3300531" y="2108611"/>
                </a:lnTo>
                <a:lnTo>
                  <a:pt x="3301275" y="2108611"/>
                </a:lnTo>
                <a:close/>
                <a:moveTo>
                  <a:pt x="2721189" y="2103235"/>
                </a:moveTo>
                <a:lnTo>
                  <a:pt x="2721189" y="2107334"/>
                </a:lnTo>
                <a:cubicBezTo>
                  <a:pt x="2720352" y="2120318"/>
                  <a:pt x="2727057" y="2127153"/>
                  <a:pt x="2741309" y="2127835"/>
                </a:cubicBezTo>
                <a:close/>
                <a:moveTo>
                  <a:pt x="3264344" y="2092428"/>
                </a:moveTo>
                <a:cubicBezTo>
                  <a:pt x="3264250" y="2093101"/>
                  <a:pt x="3263872" y="2093592"/>
                  <a:pt x="3263214" y="2093898"/>
                </a:cubicBezTo>
                <a:cubicBezTo>
                  <a:pt x="3262553" y="2094205"/>
                  <a:pt x="3262176" y="2094696"/>
                  <a:pt x="3262082" y="2095370"/>
                </a:cubicBezTo>
                <a:lnTo>
                  <a:pt x="3262082" y="2102726"/>
                </a:lnTo>
                <a:cubicBezTo>
                  <a:pt x="3262082" y="2105761"/>
                  <a:pt x="3262648" y="2108886"/>
                  <a:pt x="3263779" y="2112105"/>
                </a:cubicBezTo>
                <a:cubicBezTo>
                  <a:pt x="3264909" y="2115323"/>
                  <a:pt x="3266606" y="2118082"/>
                  <a:pt x="3268867" y="2120381"/>
                </a:cubicBezTo>
                <a:lnTo>
                  <a:pt x="3275652" y="2093898"/>
                </a:lnTo>
                <a:close/>
                <a:moveTo>
                  <a:pt x="3316362" y="2083600"/>
                </a:moveTo>
                <a:lnTo>
                  <a:pt x="3314700" y="2090088"/>
                </a:lnTo>
                <a:lnTo>
                  <a:pt x="3318319" y="2085095"/>
                </a:lnTo>
                <a:close/>
                <a:moveTo>
                  <a:pt x="4166955" y="2077689"/>
                </a:moveTo>
                <a:lnTo>
                  <a:pt x="4156137" y="2083692"/>
                </a:lnTo>
                <a:cubicBezTo>
                  <a:pt x="4157842" y="2084963"/>
                  <a:pt x="4159160" y="2085894"/>
                  <a:pt x="4160088" y="2086488"/>
                </a:cubicBezTo>
                <a:cubicBezTo>
                  <a:pt x="4161016" y="2087081"/>
                  <a:pt x="4160655" y="2087837"/>
                  <a:pt x="4159000" y="2088755"/>
                </a:cubicBezTo>
                <a:cubicBezTo>
                  <a:pt x="4158193" y="2091050"/>
                  <a:pt x="4155707" y="2093170"/>
                  <a:pt x="4151541" y="2095113"/>
                </a:cubicBezTo>
                <a:lnTo>
                  <a:pt x="4134002" y="2100410"/>
                </a:lnTo>
                <a:lnTo>
                  <a:pt x="4127779" y="2094995"/>
                </a:lnTo>
                <a:cubicBezTo>
                  <a:pt x="4123117" y="2101647"/>
                  <a:pt x="4120384" y="2106121"/>
                  <a:pt x="4119577" y="2108416"/>
                </a:cubicBezTo>
                <a:cubicBezTo>
                  <a:pt x="4111576" y="2114519"/>
                  <a:pt x="4103578" y="2120622"/>
                  <a:pt x="4095578" y="2126723"/>
                </a:cubicBezTo>
                <a:cubicBezTo>
                  <a:pt x="4087579" y="2132827"/>
                  <a:pt x="4082814" y="2140459"/>
                  <a:pt x="4081284" y="2149622"/>
                </a:cubicBezTo>
                <a:lnTo>
                  <a:pt x="4065620" y="2169400"/>
                </a:lnTo>
                <a:cubicBezTo>
                  <a:pt x="4060530" y="2171395"/>
                  <a:pt x="4057250" y="2174323"/>
                  <a:pt x="4055783" y="2178186"/>
                </a:cubicBezTo>
                <a:cubicBezTo>
                  <a:pt x="4054316" y="2182049"/>
                  <a:pt x="4053494" y="2185832"/>
                  <a:pt x="4053317" y="2189532"/>
                </a:cubicBezTo>
                <a:cubicBezTo>
                  <a:pt x="4050523" y="2199951"/>
                  <a:pt x="4042693" y="2209840"/>
                  <a:pt x="4029823" y="2219201"/>
                </a:cubicBezTo>
                <a:cubicBezTo>
                  <a:pt x="4016951" y="2228560"/>
                  <a:pt x="4009121" y="2238450"/>
                  <a:pt x="4006328" y="2248868"/>
                </a:cubicBezTo>
                <a:lnTo>
                  <a:pt x="3992149" y="2254519"/>
                </a:lnTo>
                <a:cubicBezTo>
                  <a:pt x="3989765" y="2259030"/>
                  <a:pt x="3986330" y="2263430"/>
                  <a:pt x="3981848" y="2267720"/>
                </a:cubicBezTo>
                <a:cubicBezTo>
                  <a:pt x="3977363" y="2272010"/>
                  <a:pt x="3973088" y="2276322"/>
                  <a:pt x="3969026" y="2280657"/>
                </a:cubicBezTo>
                <a:lnTo>
                  <a:pt x="3967294" y="2297138"/>
                </a:lnTo>
                <a:cubicBezTo>
                  <a:pt x="3979859" y="2295383"/>
                  <a:pt x="3991296" y="2290238"/>
                  <a:pt x="4001603" y="2281700"/>
                </a:cubicBezTo>
                <a:cubicBezTo>
                  <a:pt x="4011910" y="2273162"/>
                  <a:pt x="4017717" y="2265043"/>
                  <a:pt x="4019022" y="2257344"/>
                </a:cubicBezTo>
                <a:cubicBezTo>
                  <a:pt x="4022510" y="2257810"/>
                  <a:pt x="4025610" y="2257938"/>
                  <a:pt x="4028320" y="2257727"/>
                </a:cubicBezTo>
                <a:cubicBezTo>
                  <a:pt x="4031031" y="2257515"/>
                  <a:pt x="4032575" y="2256288"/>
                  <a:pt x="4032952" y="2254047"/>
                </a:cubicBezTo>
                <a:cubicBezTo>
                  <a:pt x="4032918" y="2250324"/>
                  <a:pt x="4033258" y="2247087"/>
                  <a:pt x="4033972" y="2244335"/>
                </a:cubicBezTo>
                <a:cubicBezTo>
                  <a:pt x="4034686" y="2241583"/>
                  <a:pt x="4038201" y="2240464"/>
                  <a:pt x="4044514" y="2240980"/>
                </a:cubicBezTo>
                <a:lnTo>
                  <a:pt x="4092741" y="2169871"/>
                </a:lnTo>
                <a:cubicBezTo>
                  <a:pt x="4103378" y="2170989"/>
                  <a:pt x="4109224" y="2169222"/>
                  <a:pt x="4110278" y="2164573"/>
                </a:cubicBezTo>
                <a:cubicBezTo>
                  <a:pt x="4110484" y="2159931"/>
                  <a:pt x="4111372" y="2156851"/>
                  <a:pt x="4112948" y="2155331"/>
                </a:cubicBezTo>
                <a:cubicBezTo>
                  <a:pt x="4114522" y="2153810"/>
                  <a:pt x="4118524" y="2153437"/>
                  <a:pt x="4124952" y="2154211"/>
                </a:cubicBezTo>
                <a:lnTo>
                  <a:pt x="4144221" y="2132432"/>
                </a:lnTo>
                <a:cubicBezTo>
                  <a:pt x="4144619" y="2128655"/>
                  <a:pt x="4146087" y="2122758"/>
                  <a:pt x="4148628" y="2114742"/>
                </a:cubicBezTo>
                <a:cubicBezTo>
                  <a:pt x="4151167" y="2106728"/>
                  <a:pt x="4154625" y="2098065"/>
                  <a:pt x="4159000" y="2088755"/>
                </a:cubicBezTo>
                <a:cubicBezTo>
                  <a:pt x="4163455" y="2084064"/>
                  <a:pt x="4166108" y="2080377"/>
                  <a:pt x="4166955" y="2077689"/>
                </a:cubicBezTo>
                <a:close/>
                <a:moveTo>
                  <a:pt x="3289222" y="2070359"/>
                </a:moveTo>
                <a:lnTo>
                  <a:pt x="3280175" y="2073302"/>
                </a:lnTo>
                <a:lnTo>
                  <a:pt x="3271129" y="2083600"/>
                </a:lnTo>
                <a:lnTo>
                  <a:pt x="3282437" y="2080657"/>
                </a:lnTo>
                <a:lnTo>
                  <a:pt x="3289222" y="2073302"/>
                </a:lnTo>
                <a:close/>
                <a:moveTo>
                  <a:pt x="2808548" y="2069980"/>
                </a:moveTo>
                <a:lnTo>
                  <a:pt x="2794123" y="2085808"/>
                </a:lnTo>
                <a:lnTo>
                  <a:pt x="2791114" y="2090469"/>
                </a:lnTo>
                <a:lnTo>
                  <a:pt x="2807487" y="2071830"/>
                </a:lnTo>
                <a:close/>
                <a:moveTo>
                  <a:pt x="4977486" y="2067308"/>
                </a:moveTo>
                <a:lnTo>
                  <a:pt x="4933779" y="2088029"/>
                </a:lnTo>
                <a:lnTo>
                  <a:pt x="4934843" y="2090664"/>
                </a:lnTo>
                <a:cubicBezTo>
                  <a:pt x="4936636" y="2094471"/>
                  <a:pt x="4939281" y="2096593"/>
                  <a:pt x="4942776" y="2097032"/>
                </a:cubicBezTo>
                <a:cubicBezTo>
                  <a:pt x="4946272" y="2097471"/>
                  <a:pt x="4949436" y="2097086"/>
                  <a:pt x="4952266" y="2095879"/>
                </a:cubicBezTo>
                <a:cubicBezTo>
                  <a:pt x="4958554" y="2092955"/>
                  <a:pt x="4963352" y="2088719"/>
                  <a:pt x="4966662" y="2083170"/>
                </a:cubicBezTo>
                <a:cubicBezTo>
                  <a:pt x="4969972" y="2077620"/>
                  <a:pt x="4973580" y="2072332"/>
                  <a:pt x="4977486" y="2067308"/>
                </a:cubicBezTo>
                <a:close/>
                <a:moveTo>
                  <a:pt x="4170173" y="2047079"/>
                </a:moveTo>
                <a:lnTo>
                  <a:pt x="4168387" y="2048852"/>
                </a:lnTo>
                <a:lnTo>
                  <a:pt x="4176891" y="2047785"/>
                </a:lnTo>
                <a:close/>
                <a:moveTo>
                  <a:pt x="4205001" y="2038837"/>
                </a:moveTo>
                <a:cubicBezTo>
                  <a:pt x="4201357" y="2043214"/>
                  <a:pt x="4197922" y="2047614"/>
                  <a:pt x="4194698" y="2052037"/>
                </a:cubicBezTo>
                <a:cubicBezTo>
                  <a:pt x="4191474" y="2056459"/>
                  <a:pt x="4187200" y="2060771"/>
                  <a:pt x="4181876" y="2064974"/>
                </a:cubicBezTo>
                <a:cubicBezTo>
                  <a:pt x="4188595" y="2065679"/>
                  <a:pt x="4195066" y="2068739"/>
                  <a:pt x="4201289" y="2074155"/>
                </a:cubicBezTo>
                <a:lnTo>
                  <a:pt x="4213840" y="2051669"/>
                </a:lnTo>
                <a:cubicBezTo>
                  <a:pt x="4215864" y="2050591"/>
                  <a:pt x="4218128" y="2049243"/>
                  <a:pt x="4220633" y="2047621"/>
                </a:cubicBezTo>
                <a:cubicBezTo>
                  <a:pt x="4223139" y="2046000"/>
                  <a:pt x="4224563" y="2044563"/>
                  <a:pt x="4224906" y="2043310"/>
                </a:cubicBezTo>
                <a:cubicBezTo>
                  <a:pt x="4224714" y="2041107"/>
                  <a:pt x="4222298" y="2039861"/>
                  <a:pt x="4217659" y="2039572"/>
                </a:cubicBezTo>
                <a:cubicBezTo>
                  <a:pt x="4213019" y="2039283"/>
                  <a:pt x="4208800" y="2039037"/>
                  <a:pt x="4205001" y="2038837"/>
                </a:cubicBezTo>
                <a:close/>
                <a:moveTo>
                  <a:pt x="3318624" y="2011511"/>
                </a:moveTo>
                <a:cubicBezTo>
                  <a:pt x="3318812" y="2016169"/>
                  <a:pt x="3319001" y="2021564"/>
                  <a:pt x="3319190" y="2027694"/>
                </a:cubicBezTo>
                <a:cubicBezTo>
                  <a:pt x="3319378" y="2033824"/>
                  <a:pt x="3318435" y="2039218"/>
                  <a:pt x="3316362" y="2043877"/>
                </a:cubicBezTo>
                <a:cubicBezTo>
                  <a:pt x="3320885" y="2040934"/>
                  <a:pt x="3323148" y="2036521"/>
                  <a:pt x="3323148" y="2030636"/>
                </a:cubicBezTo>
                <a:lnTo>
                  <a:pt x="3334456" y="2015924"/>
                </a:lnTo>
                <a:close/>
                <a:moveTo>
                  <a:pt x="4225365" y="1974321"/>
                </a:moveTo>
                <a:lnTo>
                  <a:pt x="4211435" y="1977619"/>
                </a:lnTo>
                <a:cubicBezTo>
                  <a:pt x="4209926" y="1986585"/>
                  <a:pt x="4206863" y="1994198"/>
                  <a:pt x="4202242" y="2000459"/>
                </a:cubicBezTo>
                <a:cubicBezTo>
                  <a:pt x="4207565" y="1996257"/>
                  <a:pt x="4211839" y="1991944"/>
                  <a:pt x="4215064" y="1987522"/>
                </a:cubicBezTo>
                <a:cubicBezTo>
                  <a:pt x="4218288" y="1983100"/>
                  <a:pt x="4221721" y="1978699"/>
                  <a:pt x="4225365" y="1974321"/>
                </a:cubicBezTo>
                <a:close/>
                <a:moveTo>
                  <a:pt x="4251353" y="1953247"/>
                </a:moveTo>
                <a:cubicBezTo>
                  <a:pt x="4250340" y="1957505"/>
                  <a:pt x="4251129" y="1960763"/>
                  <a:pt x="4253723" y="1963019"/>
                </a:cubicBezTo>
                <a:lnTo>
                  <a:pt x="4260440" y="1963726"/>
                </a:lnTo>
                <a:cubicBezTo>
                  <a:pt x="4263281" y="1963627"/>
                  <a:pt x="4264566" y="1962175"/>
                  <a:pt x="4264294" y="1959369"/>
                </a:cubicBezTo>
                <a:cubicBezTo>
                  <a:pt x="4264531" y="1957112"/>
                  <a:pt x="4263835" y="1955651"/>
                  <a:pt x="4262209" y="1954984"/>
                </a:cubicBezTo>
                <a:cubicBezTo>
                  <a:pt x="4260580" y="1954317"/>
                  <a:pt x="4258081" y="1953855"/>
                  <a:pt x="4254713" y="1953601"/>
                </a:cubicBezTo>
                <a:close/>
                <a:moveTo>
                  <a:pt x="3431708" y="1942363"/>
                </a:moveTo>
                <a:lnTo>
                  <a:pt x="3413614" y="1946776"/>
                </a:lnTo>
                <a:lnTo>
                  <a:pt x="3411353" y="1961490"/>
                </a:lnTo>
                <a:lnTo>
                  <a:pt x="3390997" y="1987971"/>
                </a:lnTo>
                <a:lnTo>
                  <a:pt x="3388735" y="1987971"/>
                </a:lnTo>
                <a:lnTo>
                  <a:pt x="3382600" y="1996952"/>
                </a:lnTo>
                <a:lnTo>
                  <a:pt x="3388163" y="1991073"/>
                </a:lnTo>
                <a:lnTo>
                  <a:pt x="3402340" y="1985420"/>
                </a:lnTo>
                <a:cubicBezTo>
                  <a:pt x="3402604" y="1984259"/>
                  <a:pt x="3403288" y="1983140"/>
                  <a:pt x="3404391" y="1982065"/>
                </a:cubicBezTo>
                <a:cubicBezTo>
                  <a:pt x="3405495" y="1980991"/>
                  <a:pt x="3406178" y="1979873"/>
                  <a:pt x="3406443" y="1978711"/>
                </a:cubicBezTo>
                <a:cubicBezTo>
                  <a:pt x="3408413" y="1975447"/>
                  <a:pt x="3409722" y="1972409"/>
                  <a:pt x="3410371" y="1969601"/>
                </a:cubicBezTo>
                <a:cubicBezTo>
                  <a:pt x="3411019" y="1966793"/>
                  <a:pt x="3411489" y="1963668"/>
                  <a:pt x="3411780" y="1960226"/>
                </a:cubicBezTo>
                <a:cubicBezTo>
                  <a:pt x="3415740" y="1960247"/>
                  <a:pt x="3418145" y="1958913"/>
                  <a:pt x="3418993" y="1956225"/>
                </a:cubicBezTo>
                <a:cubicBezTo>
                  <a:pt x="3419268" y="1954963"/>
                  <a:pt x="3419992" y="1953453"/>
                  <a:pt x="3421169" y="1951692"/>
                </a:cubicBezTo>
                <a:cubicBezTo>
                  <a:pt x="3422343" y="1949930"/>
                  <a:pt x="3423069" y="1948419"/>
                  <a:pt x="3423343" y="1947159"/>
                </a:cubicBezTo>
                <a:lnTo>
                  <a:pt x="3426702" y="1947512"/>
                </a:lnTo>
                <a:lnTo>
                  <a:pt x="3431708" y="1943247"/>
                </a:lnTo>
                <a:close/>
                <a:moveTo>
                  <a:pt x="2891254" y="1936486"/>
                </a:moveTo>
                <a:lnTo>
                  <a:pt x="2889839" y="1938503"/>
                </a:lnTo>
                <a:lnTo>
                  <a:pt x="2895522" y="1936960"/>
                </a:lnTo>
                <a:lnTo>
                  <a:pt x="2895409" y="1936846"/>
                </a:lnTo>
                <a:close/>
                <a:moveTo>
                  <a:pt x="3390997" y="1918823"/>
                </a:moveTo>
                <a:lnTo>
                  <a:pt x="3388735" y="1929122"/>
                </a:lnTo>
                <a:cubicBezTo>
                  <a:pt x="3385296" y="1931422"/>
                  <a:pt x="3381998" y="1934180"/>
                  <a:pt x="3378841" y="1937398"/>
                </a:cubicBezTo>
                <a:cubicBezTo>
                  <a:pt x="3375684" y="1940616"/>
                  <a:pt x="3372951" y="1943743"/>
                  <a:pt x="3370643" y="1946776"/>
                </a:cubicBezTo>
                <a:cubicBezTo>
                  <a:pt x="3371019" y="1952907"/>
                  <a:pt x="3368004" y="1958301"/>
                  <a:pt x="3361596" y="1962960"/>
                </a:cubicBezTo>
                <a:cubicBezTo>
                  <a:pt x="3358957" y="1961765"/>
                  <a:pt x="3356318" y="1961949"/>
                  <a:pt x="3353680" y="1963512"/>
                </a:cubicBezTo>
                <a:cubicBezTo>
                  <a:pt x="3351041" y="1965076"/>
                  <a:pt x="3350664" y="1966363"/>
                  <a:pt x="3352548" y="1967374"/>
                </a:cubicBezTo>
                <a:lnTo>
                  <a:pt x="3338979" y="1977673"/>
                </a:lnTo>
                <a:lnTo>
                  <a:pt x="3332194" y="1992385"/>
                </a:lnTo>
                <a:lnTo>
                  <a:pt x="3327671" y="1992385"/>
                </a:lnTo>
                <a:lnTo>
                  <a:pt x="3327671" y="2002683"/>
                </a:lnTo>
                <a:lnTo>
                  <a:pt x="3338979" y="2005626"/>
                </a:lnTo>
                <a:cubicBezTo>
                  <a:pt x="3337943" y="2004829"/>
                  <a:pt x="3337754" y="2004216"/>
                  <a:pt x="3338414" y="2003787"/>
                </a:cubicBezTo>
                <a:cubicBezTo>
                  <a:pt x="3339073" y="2003357"/>
                  <a:pt x="3340016" y="2003480"/>
                  <a:pt x="3341240" y="2004155"/>
                </a:cubicBezTo>
                <a:lnTo>
                  <a:pt x="3345764" y="1998269"/>
                </a:lnTo>
                <a:cubicBezTo>
                  <a:pt x="3347036" y="1998729"/>
                  <a:pt x="3348450" y="1998178"/>
                  <a:pt x="3350004" y="1996615"/>
                </a:cubicBezTo>
                <a:cubicBezTo>
                  <a:pt x="3351560" y="1995050"/>
                  <a:pt x="3352408" y="1994131"/>
                  <a:pt x="3352548" y="1993855"/>
                </a:cubicBezTo>
                <a:lnTo>
                  <a:pt x="3368380" y="1976201"/>
                </a:lnTo>
                <a:cubicBezTo>
                  <a:pt x="3368805" y="1972217"/>
                  <a:pt x="3371349" y="1965474"/>
                  <a:pt x="3376013" y="1955972"/>
                </a:cubicBezTo>
                <a:cubicBezTo>
                  <a:pt x="3380679" y="1946470"/>
                  <a:pt x="3384919" y="1940463"/>
                  <a:pt x="3388735" y="1937950"/>
                </a:cubicBezTo>
                <a:lnTo>
                  <a:pt x="3400043" y="1942363"/>
                </a:lnTo>
                <a:cubicBezTo>
                  <a:pt x="3401081" y="1939329"/>
                  <a:pt x="3402400" y="1936202"/>
                  <a:pt x="3404002" y="1932985"/>
                </a:cubicBezTo>
                <a:cubicBezTo>
                  <a:pt x="3405603" y="1929766"/>
                  <a:pt x="3408054" y="1927008"/>
                  <a:pt x="3411353" y="1924709"/>
                </a:cubicBezTo>
                <a:lnTo>
                  <a:pt x="3400043" y="1923238"/>
                </a:lnTo>
                <a:close/>
                <a:moveTo>
                  <a:pt x="3427184" y="1904112"/>
                </a:moveTo>
                <a:cubicBezTo>
                  <a:pt x="3427561" y="1905828"/>
                  <a:pt x="3426807" y="1906809"/>
                  <a:pt x="3424922" y="1907054"/>
                </a:cubicBezTo>
                <a:lnTo>
                  <a:pt x="3422661" y="1918823"/>
                </a:lnTo>
                <a:lnTo>
                  <a:pt x="3424922" y="1923238"/>
                </a:lnTo>
                <a:cubicBezTo>
                  <a:pt x="3427277" y="1920969"/>
                  <a:pt x="3429352" y="1918517"/>
                  <a:pt x="3431142" y="1915882"/>
                </a:cubicBezTo>
                <a:cubicBezTo>
                  <a:pt x="3432932" y="1913245"/>
                  <a:pt x="3433874" y="1910794"/>
                  <a:pt x="3433969" y="1908525"/>
                </a:cubicBezTo>
                <a:cubicBezTo>
                  <a:pt x="3433969" y="1905583"/>
                  <a:pt x="3431708" y="1904112"/>
                  <a:pt x="3427184" y="1904112"/>
                </a:cubicBezTo>
                <a:close/>
                <a:moveTo>
                  <a:pt x="3406829" y="1899698"/>
                </a:moveTo>
                <a:lnTo>
                  <a:pt x="3406829" y="1905583"/>
                </a:lnTo>
                <a:cubicBezTo>
                  <a:pt x="3408007" y="1904786"/>
                  <a:pt x="3409043" y="1903805"/>
                  <a:pt x="3409939" y="1902640"/>
                </a:cubicBezTo>
                <a:cubicBezTo>
                  <a:pt x="3410834" y="1901476"/>
                  <a:pt x="3411305" y="1900495"/>
                  <a:pt x="3411353" y="1899698"/>
                </a:cubicBezTo>
                <a:close/>
                <a:moveTo>
                  <a:pt x="4284165" y="1899564"/>
                </a:moveTo>
                <a:lnTo>
                  <a:pt x="4282433" y="1916044"/>
                </a:lnTo>
                <a:cubicBezTo>
                  <a:pt x="4278933" y="1915676"/>
                  <a:pt x="4275793" y="1915942"/>
                  <a:pt x="4273009" y="1916839"/>
                </a:cubicBezTo>
                <a:cubicBezTo>
                  <a:pt x="4270226" y="1917738"/>
                  <a:pt x="4268641" y="1919356"/>
                  <a:pt x="4268254" y="1921697"/>
                </a:cubicBezTo>
                <a:cubicBezTo>
                  <a:pt x="4267985" y="1924246"/>
                  <a:pt x="4268558" y="1926886"/>
                  <a:pt x="4269970" y="1929614"/>
                </a:cubicBezTo>
                <a:cubicBezTo>
                  <a:pt x="4271380" y="1932341"/>
                  <a:pt x="4273755" y="1933979"/>
                  <a:pt x="4277094" y="1934529"/>
                </a:cubicBezTo>
                <a:cubicBezTo>
                  <a:pt x="4278723" y="1934502"/>
                  <a:pt x="4279786" y="1933820"/>
                  <a:pt x="4280280" y="1932483"/>
                </a:cubicBezTo>
                <a:cubicBezTo>
                  <a:pt x="4280774" y="1931146"/>
                  <a:pt x="4280997" y="1930375"/>
                  <a:pt x="4280948" y="1930172"/>
                </a:cubicBezTo>
                <a:lnTo>
                  <a:pt x="4299970" y="1910746"/>
                </a:lnTo>
                <a:close/>
                <a:moveTo>
                  <a:pt x="4300818" y="1870367"/>
                </a:moveTo>
                <a:lnTo>
                  <a:pt x="4300076" y="1877430"/>
                </a:lnTo>
                <a:lnTo>
                  <a:pt x="4285402" y="1887790"/>
                </a:lnTo>
                <a:lnTo>
                  <a:pt x="4284907" y="1892500"/>
                </a:lnTo>
                <a:lnTo>
                  <a:pt x="4302692" y="1884847"/>
                </a:lnTo>
                <a:lnTo>
                  <a:pt x="4303434" y="1877783"/>
                </a:lnTo>
                <a:cubicBezTo>
                  <a:pt x="4303535" y="1877496"/>
                  <a:pt x="4303519" y="1876303"/>
                  <a:pt x="4303385" y="1874207"/>
                </a:cubicBezTo>
                <a:cubicBezTo>
                  <a:pt x="4303252" y="1872109"/>
                  <a:pt x="4302397" y="1870830"/>
                  <a:pt x="4300818" y="1870367"/>
                </a:cubicBezTo>
                <a:close/>
                <a:moveTo>
                  <a:pt x="3443016" y="1848206"/>
                </a:moveTo>
                <a:cubicBezTo>
                  <a:pt x="3441555" y="1848206"/>
                  <a:pt x="3439388" y="1848573"/>
                  <a:pt x="3436513" y="1849309"/>
                </a:cubicBezTo>
                <a:cubicBezTo>
                  <a:pt x="3433639" y="1850044"/>
                  <a:pt x="3432037" y="1851148"/>
                  <a:pt x="3431708" y="1852619"/>
                </a:cubicBezTo>
                <a:cubicBezTo>
                  <a:pt x="3431849" y="1853324"/>
                  <a:pt x="3432697" y="1853754"/>
                  <a:pt x="3434252" y="1853907"/>
                </a:cubicBezTo>
                <a:cubicBezTo>
                  <a:pt x="3435806" y="1854060"/>
                  <a:pt x="3437220" y="1854121"/>
                  <a:pt x="3438492" y="1854091"/>
                </a:cubicBezTo>
                <a:close/>
                <a:moveTo>
                  <a:pt x="2962625" y="1799820"/>
                </a:moveTo>
                <a:lnTo>
                  <a:pt x="2942507" y="1808020"/>
                </a:lnTo>
                <a:cubicBezTo>
                  <a:pt x="2941668" y="1823737"/>
                  <a:pt x="2938315" y="1837406"/>
                  <a:pt x="2932448" y="1849024"/>
                </a:cubicBezTo>
                <a:cubicBezTo>
                  <a:pt x="2939676" y="1840823"/>
                  <a:pt x="2945336" y="1832622"/>
                  <a:pt x="2949423" y="1824423"/>
                </a:cubicBezTo>
                <a:cubicBezTo>
                  <a:pt x="2953510" y="1816221"/>
                  <a:pt x="2957910" y="1808020"/>
                  <a:pt x="2962625" y="1799820"/>
                </a:cubicBezTo>
                <a:close/>
                <a:moveTo>
                  <a:pt x="2997835" y="1758819"/>
                </a:moveTo>
                <a:cubicBezTo>
                  <a:pt x="2996998" y="1766336"/>
                  <a:pt x="2998674" y="1771802"/>
                  <a:pt x="3002866" y="1775220"/>
                </a:cubicBezTo>
                <a:lnTo>
                  <a:pt x="3003564" y="1775220"/>
                </a:lnTo>
                <a:lnTo>
                  <a:pt x="3006513" y="1771702"/>
                </a:lnTo>
                <a:lnTo>
                  <a:pt x="3017333" y="1765837"/>
                </a:lnTo>
                <a:lnTo>
                  <a:pt x="3014184" y="1759844"/>
                </a:lnTo>
                <a:cubicBezTo>
                  <a:pt x="3011669" y="1758990"/>
                  <a:pt x="3007894" y="1758648"/>
                  <a:pt x="3002866" y="1758819"/>
                </a:cubicBezTo>
                <a:close/>
                <a:moveTo>
                  <a:pt x="3538006" y="1721681"/>
                </a:moveTo>
                <a:lnTo>
                  <a:pt x="3538006" y="1727565"/>
                </a:lnTo>
                <a:lnTo>
                  <a:pt x="3540268" y="1723152"/>
                </a:lnTo>
                <a:close/>
                <a:moveTo>
                  <a:pt x="3549314" y="1681958"/>
                </a:moveTo>
                <a:lnTo>
                  <a:pt x="3549314" y="1683429"/>
                </a:lnTo>
                <a:cubicBezTo>
                  <a:pt x="3548937" y="1688088"/>
                  <a:pt x="3551952" y="1690541"/>
                  <a:pt x="3558360" y="1690785"/>
                </a:cubicBezTo>
                <a:close/>
                <a:moveTo>
                  <a:pt x="3648660" y="1673926"/>
                </a:moveTo>
                <a:lnTo>
                  <a:pt x="3639781" y="1684901"/>
                </a:lnTo>
                <a:lnTo>
                  <a:pt x="3630734" y="1689314"/>
                </a:lnTo>
                <a:cubicBezTo>
                  <a:pt x="3630498" y="1693850"/>
                  <a:pt x="3628708" y="1698754"/>
                  <a:pt x="3625363" y="1704026"/>
                </a:cubicBezTo>
                <a:cubicBezTo>
                  <a:pt x="3622017" y="1709298"/>
                  <a:pt x="3618530" y="1714202"/>
                  <a:pt x="3614902" y="1718739"/>
                </a:cubicBezTo>
                <a:lnTo>
                  <a:pt x="3614902" y="1736393"/>
                </a:lnTo>
                <a:lnTo>
                  <a:pt x="3596809" y="1746692"/>
                </a:lnTo>
                <a:lnTo>
                  <a:pt x="3587763" y="1761404"/>
                </a:lnTo>
                <a:lnTo>
                  <a:pt x="3574192" y="1768760"/>
                </a:lnTo>
                <a:cubicBezTo>
                  <a:pt x="3573533" y="1773572"/>
                  <a:pt x="3570895" y="1777556"/>
                  <a:pt x="3566276" y="1780713"/>
                </a:cubicBezTo>
                <a:cubicBezTo>
                  <a:pt x="3561659" y="1783871"/>
                  <a:pt x="3559020" y="1788222"/>
                  <a:pt x="3558360" y="1793770"/>
                </a:cubicBezTo>
                <a:lnTo>
                  <a:pt x="3538006" y="1818781"/>
                </a:lnTo>
                <a:cubicBezTo>
                  <a:pt x="3531221" y="1819762"/>
                  <a:pt x="3527263" y="1823685"/>
                  <a:pt x="3526131" y="1830551"/>
                </a:cubicBezTo>
                <a:cubicBezTo>
                  <a:pt x="3525001" y="1837417"/>
                  <a:pt x="3519913" y="1841340"/>
                  <a:pt x="3510865" y="1842321"/>
                </a:cubicBezTo>
                <a:lnTo>
                  <a:pt x="3513127" y="1801127"/>
                </a:lnTo>
                <a:lnTo>
                  <a:pt x="3499557" y="1798184"/>
                </a:lnTo>
                <a:lnTo>
                  <a:pt x="3490511" y="1808482"/>
                </a:lnTo>
                <a:cubicBezTo>
                  <a:pt x="3487777" y="1814429"/>
                  <a:pt x="3484197" y="1822765"/>
                  <a:pt x="3479768" y="1833494"/>
                </a:cubicBezTo>
                <a:cubicBezTo>
                  <a:pt x="3475339" y="1844221"/>
                  <a:pt x="3472889" y="1852558"/>
                  <a:pt x="3472418" y="1858504"/>
                </a:cubicBezTo>
                <a:cubicBezTo>
                  <a:pt x="3472795" y="1864787"/>
                  <a:pt x="3471475" y="1868404"/>
                  <a:pt x="3468460" y="1869354"/>
                </a:cubicBezTo>
                <a:cubicBezTo>
                  <a:pt x="3465444" y="1870304"/>
                  <a:pt x="3458470" y="1870611"/>
                  <a:pt x="3447539" y="1870274"/>
                </a:cubicBezTo>
                <a:lnTo>
                  <a:pt x="3445277" y="1874687"/>
                </a:lnTo>
                <a:cubicBezTo>
                  <a:pt x="3448105" y="1876526"/>
                  <a:pt x="3450366" y="1879101"/>
                  <a:pt x="3452063" y="1882412"/>
                </a:cubicBezTo>
                <a:cubicBezTo>
                  <a:pt x="3453758" y="1885722"/>
                  <a:pt x="3451497" y="1887561"/>
                  <a:pt x="3445277" y="1887928"/>
                </a:cubicBezTo>
                <a:cubicBezTo>
                  <a:pt x="3443722" y="1887959"/>
                  <a:pt x="3441178" y="1888265"/>
                  <a:pt x="3437644" y="1888848"/>
                </a:cubicBezTo>
                <a:cubicBezTo>
                  <a:pt x="3434111" y="1889430"/>
                  <a:pt x="3432132" y="1890105"/>
                  <a:pt x="3431708" y="1890871"/>
                </a:cubicBezTo>
                <a:lnTo>
                  <a:pt x="3431708" y="1892342"/>
                </a:lnTo>
                <a:lnTo>
                  <a:pt x="3451921" y="1899855"/>
                </a:lnTo>
                <a:lnTo>
                  <a:pt x="3452548" y="1895476"/>
                </a:lnTo>
                <a:cubicBezTo>
                  <a:pt x="3456170" y="1896005"/>
                  <a:pt x="3459840" y="1896093"/>
                  <a:pt x="3463558" y="1895740"/>
                </a:cubicBezTo>
                <a:cubicBezTo>
                  <a:pt x="3467274" y="1895387"/>
                  <a:pt x="3469450" y="1893532"/>
                  <a:pt x="3470086" y="1890177"/>
                </a:cubicBezTo>
                <a:cubicBezTo>
                  <a:pt x="3470172" y="1886665"/>
                  <a:pt x="3470989" y="1884272"/>
                  <a:pt x="3472539" y="1882996"/>
                </a:cubicBezTo>
                <a:lnTo>
                  <a:pt x="3477349" y="1882665"/>
                </a:lnTo>
                <a:lnTo>
                  <a:pt x="3479203" y="1874687"/>
                </a:lnTo>
                <a:cubicBezTo>
                  <a:pt x="3485611" y="1870519"/>
                  <a:pt x="3488626" y="1865614"/>
                  <a:pt x="3488249" y="1859975"/>
                </a:cubicBezTo>
                <a:lnTo>
                  <a:pt x="3497295" y="1846735"/>
                </a:lnTo>
                <a:cubicBezTo>
                  <a:pt x="3497248" y="1845846"/>
                  <a:pt x="3497343" y="1844681"/>
                  <a:pt x="3497578" y="1843240"/>
                </a:cubicBezTo>
                <a:cubicBezTo>
                  <a:pt x="3497813" y="1841799"/>
                  <a:pt x="3498474" y="1841002"/>
                  <a:pt x="3499557" y="1840849"/>
                </a:cubicBezTo>
                <a:cubicBezTo>
                  <a:pt x="3504175" y="1841370"/>
                  <a:pt x="3507944" y="1844007"/>
                  <a:pt x="3510865" y="1848757"/>
                </a:cubicBezTo>
                <a:lnTo>
                  <a:pt x="3514758" y="1858409"/>
                </a:lnTo>
                <a:lnTo>
                  <a:pt x="3540835" y="1830958"/>
                </a:lnTo>
                <a:cubicBezTo>
                  <a:pt x="3541870" y="1826505"/>
                  <a:pt x="3544521" y="1822816"/>
                  <a:pt x="3548790" y="1819891"/>
                </a:cubicBezTo>
                <a:cubicBezTo>
                  <a:pt x="3553060" y="1816968"/>
                  <a:pt x="3555711" y="1813279"/>
                  <a:pt x="3556746" y="1808826"/>
                </a:cubicBezTo>
                <a:lnTo>
                  <a:pt x="3575521" y="1791754"/>
                </a:lnTo>
                <a:lnTo>
                  <a:pt x="3587084" y="1778687"/>
                </a:lnTo>
                <a:cubicBezTo>
                  <a:pt x="3589568" y="1770516"/>
                  <a:pt x="3593074" y="1762751"/>
                  <a:pt x="3597597" y="1755390"/>
                </a:cubicBezTo>
                <a:cubicBezTo>
                  <a:pt x="3602121" y="1748031"/>
                  <a:pt x="3608021" y="1741707"/>
                  <a:pt x="3615298" y="1736421"/>
                </a:cubicBezTo>
                <a:cubicBezTo>
                  <a:pt x="3625334" y="1721704"/>
                  <a:pt x="3633600" y="1707695"/>
                  <a:pt x="3640091" y="1694392"/>
                </a:cubicBezTo>
                <a:close/>
                <a:moveTo>
                  <a:pt x="3038075" y="1660416"/>
                </a:moveTo>
                <a:lnTo>
                  <a:pt x="3038075" y="1689115"/>
                </a:lnTo>
                <a:cubicBezTo>
                  <a:pt x="3032836" y="1689115"/>
                  <a:pt x="3028225" y="1690140"/>
                  <a:pt x="3024241" y="1692191"/>
                </a:cubicBezTo>
                <a:cubicBezTo>
                  <a:pt x="3020261" y="1694241"/>
                  <a:pt x="3018165" y="1697315"/>
                  <a:pt x="3017955" y="1701416"/>
                </a:cubicBezTo>
                <a:cubicBezTo>
                  <a:pt x="3017955" y="1705857"/>
                  <a:pt x="3019213" y="1710299"/>
                  <a:pt x="3021728" y="1714742"/>
                </a:cubicBezTo>
                <a:cubicBezTo>
                  <a:pt x="3024241" y="1719184"/>
                  <a:pt x="3028015" y="1721576"/>
                  <a:pt x="3033047" y="1721917"/>
                </a:cubicBezTo>
                <a:cubicBezTo>
                  <a:pt x="3035455" y="1721576"/>
                  <a:pt x="3036922" y="1720209"/>
                  <a:pt x="3037446" y="1717817"/>
                </a:cubicBezTo>
                <a:cubicBezTo>
                  <a:pt x="3037970" y="1715426"/>
                  <a:pt x="3038180" y="1714058"/>
                  <a:pt x="3038075" y="1713716"/>
                </a:cubicBezTo>
                <a:lnTo>
                  <a:pt x="3063224" y="1676815"/>
                </a:lnTo>
                <a:close/>
                <a:moveTo>
                  <a:pt x="3626210" y="1640765"/>
                </a:moveTo>
                <a:lnTo>
                  <a:pt x="3619425" y="1645178"/>
                </a:lnTo>
                <a:cubicBezTo>
                  <a:pt x="3620650" y="1645852"/>
                  <a:pt x="3621594" y="1646343"/>
                  <a:pt x="3622253" y="1646648"/>
                </a:cubicBezTo>
                <a:cubicBezTo>
                  <a:pt x="3622913" y="1646956"/>
                  <a:pt x="3622724" y="1647446"/>
                  <a:pt x="3621687" y="1648120"/>
                </a:cubicBezTo>
                <a:cubicBezTo>
                  <a:pt x="3621311" y="1649591"/>
                  <a:pt x="3619803" y="1651063"/>
                  <a:pt x="3617165" y="1652534"/>
                </a:cubicBezTo>
                <a:lnTo>
                  <a:pt x="3605855" y="1656947"/>
                </a:lnTo>
                <a:lnTo>
                  <a:pt x="3601332" y="1654005"/>
                </a:lnTo>
                <a:cubicBezTo>
                  <a:pt x="3598693" y="1658418"/>
                  <a:pt x="3597186" y="1661361"/>
                  <a:pt x="3596809" y="1662833"/>
                </a:cubicBezTo>
                <a:cubicBezTo>
                  <a:pt x="3591909" y="1667123"/>
                  <a:pt x="3587009" y="1671414"/>
                  <a:pt x="3582108" y="1675705"/>
                </a:cubicBezTo>
                <a:cubicBezTo>
                  <a:pt x="3577208" y="1679996"/>
                  <a:pt x="3574569" y="1685023"/>
                  <a:pt x="3574192" y="1690785"/>
                </a:cubicBezTo>
                <a:lnTo>
                  <a:pt x="3565145" y="1704026"/>
                </a:lnTo>
                <a:cubicBezTo>
                  <a:pt x="3561894" y="1705590"/>
                  <a:pt x="3559915" y="1707612"/>
                  <a:pt x="3559209" y="1710095"/>
                </a:cubicBezTo>
                <a:cubicBezTo>
                  <a:pt x="3558502" y="1712577"/>
                  <a:pt x="3558220" y="1714969"/>
                  <a:pt x="3558360" y="1717267"/>
                </a:cubicBezTo>
                <a:cubicBezTo>
                  <a:pt x="3557230" y="1723888"/>
                  <a:pt x="3552707" y="1730508"/>
                  <a:pt x="3544791" y="1737129"/>
                </a:cubicBezTo>
                <a:cubicBezTo>
                  <a:pt x="3536874" y="1743749"/>
                  <a:pt x="3532352" y="1750370"/>
                  <a:pt x="3531221" y="1756990"/>
                </a:cubicBezTo>
                <a:lnTo>
                  <a:pt x="3522174" y="1761404"/>
                </a:lnTo>
                <a:cubicBezTo>
                  <a:pt x="3520902" y="1764346"/>
                  <a:pt x="3518922" y="1767289"/>
                  <a:pt x="3516238" y="1770231"/>
                </a:cubicBezTo>
                <a:cubicBezTo>
                  <a:pt x="3513551" y="1773174"/>
                  <a:pt x="3511007" y="1776116"/>
                  <a:pt x="3508605" y="1779059"/>
                </a:cubicBezTo>
                <a:lnTo>
                  <a:pt x="3508605" y="1789357"/>
                </a:lnTo>
                <a:cubicBezTo>
                  <a:pt x="3516849" y="1787457"/>
                  <a:pt x="3524106" y="1783534"/>
                  <a:pt x="3530372" y="1777588"/>
                </a:cubicBezTo>
                <a:cubicBezTo>
                  <a:pt x="3536639" y="1771641"/>
                  <a:pt x="3539938" y="1766246"/>
                  <a:pt x="3540268" y="1761404"/>
                </a:cubicBezTo>
                <a:cubicBezTo>
                  <a:pt x="3542624" y="1761465"/>
                  <a:pt x="3544696" y="1761343"/>
                  <a:pt x="3546487" y="1761036"/>
                </a:cubicBezTo>
                <a:cubicBezTo>
                  <a:pt x="3548277" y="1760729"/>
                  <a:pt x="3549220" y="1759871"/>
                  <a:pt x="3549314" y="1758461"/>
                </a:cubicBezTo>
                <a:cubicBezTo>
                  <a:pt x="3549031" y="1756163"/>
                  <a:pt x="3549031" y="1754140"/>
                  <a:pt x="3549314" y="1752393"/>
                </a:cubicBezTo>
                <a:cubicBezTo>
                  <a:pt x="3549596" y="1750646"/>
                  <a:pt x="3551858" y="1749726"/>
                  <a:pt x="3556099" y="1749634"/>
                </a:cubicBezTo>
                <a:lnTo>
                  <a:pt x="3583239" y="1702555"/>
                </a:lnTo>
                <a:cubicBezTo>
                  <a:pt x="3590401" y="1702555"/>
                  <a:pt x="3594171" y="1701084"/>
                  <a:pt x="3594547" y="1698142"/>
                </a:cubicBezTo>
                <a:cubicBezTo>
                  <a:pt x="3594359" y="1695261"/>
                  <a:pt x="3594735" y="1693299"/>
                  <a:pt x="3595678" y="1692257"/>
                </a:cubicBezTo>
                <a:cubicBezTo>
                  <a:pt x="3596620" y="1691214"/>
                  <a:pt x="3599259" y="1690725"/>
                  <a:pt x="3603594" y="1690785"/>
                </a:cubicBezTo>
                <a:lnTo>
                  <a:pt x="3614902" y="1676074"/>
                </a:lnTo>
                <a:cubicBezTo>
                  <a:pt x="3614902" y="1673714"/>
                  <a:pt x="3615468" y="1669973"/>
                  <a:pt x="3616599" y="1664855"/>
                </a:cubicBezTo>
                <a:cubicBezTo>
                  <a:pt x="3617729" y="1659737"/>
                  <a:pt x="3619425" y="1654159"/>
                  <a:pt x="3621687" y="1648120"/>
                </a:cubicBezTo>
                <a:cubicBezTo>
                  <a:pt x="3624325" y="1644933"/>
                  <a:pt x="3625834" y="1642480"/>
                  <a:pt x="3626210" y="1640765"/>
                </a:cubicBezTo>
                <a:close/>
                <a:moveTo>
                  <a:pt x="3626210" y="1621638"/>
                </a:moveTo>
                <a:lnTo>
                  <a:pt x="3625146" y="1622850"/>
                </a:lnTo>
                <a:lnTo>
                  <a:pt x="3630734" y="1621638"/>
                </a:lnTo>
                <a:close/>
                <a:moveTo>
                  <a:pt x="3657309" y="1613915"/>
                </a:moveTo>
                <a:cubicBezTo>
                  <a:pt x="3654198" y="1614037"/>
                  <a:pt x="3651372" y="1614160"/>
                  <a:pt x="3648828" y="1614283"/>
                </a:cubicBezTo>
                <a:cubicBezTo>
                  <a:pt x="3646708" y="1617224"/>
                  <a:pt x="3644728" y="1620167"/>
                  <a:pt x="3642890" y="1623109"/>
                </a:cubicBezTo>
                <a:cubicBezTo>
                  <a:pt x="3641053" y="1626052"/>
                  <a:pt x="3638509" y="1628995"/>
                  <a:pt x="3635258" y="1631937"/>
                </a:cubicBezTo>
                <a:cubicBezTo>
                  <a:pt x="3639781" y="1631937"/>
                  <a:pt x="3644304" y="1633408"/>
                  <a:pt x="3648828" y="1636350"/>
                </a:cubicBezTo>
                <a:lnTo>
                  <a:pt x="3655612" y="1621638"/>
                </a:lnTo>
                <a:cubicBezTo>
                  <a:pt x="3656884" y="1620841"/>
                  <a:pt x="3658298" y="1619860"/>
                  <a:pt x="3659853" y="1618696"/>
                </a:cubicBezTo>
                <a:cubicBezTo>
                  <a:pt x="3661408" y="1617531"/>
                  <a:pt x="3662257" y="1616550"/>
                  <a:pt x="3662397" y="1615753"/>
                </a:cubicBezTo>
                <a:cubicBezTo>
                  <a:pt x="3662114" y="1614404"/>
                  <a:pt x="3660418" y="1613792"/>
                  <a:pt x="3657309" y="1613915"/>
                </a:cubicBezTo>
                <a:close/>
                <a:moveTo>
                  <a:pt x="3058195" y="1607113"/>
                </a:moveTo>
                <a:lnTo>
                  <a:pt x="3058195" y="1619413"/>
                </a:lnTo>
                <a:lnTo>
                  <a:pt x="3038075" y="1639913"/>
                </a:lnTo>
                <a:lnTo>
                  <a:pt x="3038075" y="1648114"/>
                </a:lnTo>
                <a:lnTo>
                  <a:pt x="3063224" y="1631712"/>
                </a:lnTo>
                <a:lnTo>
                  <a:pt x="3063224" y="1619413"/>
                </a:lnTo>
                <a:cubicBezTo>
                  <a:pt x="3063330" y="1618900"/>
                  <a:pt x="3063119" y="1616849"/>
                  <a:pt x="3062596" y="1613263"/>
                </a:cubicBezTo>
                <a:cubicBezTo>
                  <a:pt x="3062072" y="1609673"/>
                  <a:pt x="3060606" y="1607625"/>
                  <a:pt x="3058195" y="1607113"/>
                </a:cubicBezTo>
                <a:close/>
                <a:moveTo>
                  <a:pt x="3657874" y="1573088"/>
                </a:moveTo>
                <a:lnTo>
                  <a:pt x="3648828" y="1576030"/>
                </a:lnTo>
                <a:cubicBezTo>
                  <a:pt x="3648450" y="1581670"/>
                  <a:pt x="3646943" y="1586574"/>
                  <a:pt x="3644304" y="1590743"/>
                </a:cubicBezTo>
                <a:cubicBezTo>
                  <a:pt x="3647555" y="1587800"/>
                  <a:pt x="3650100" y="1584858"/>
                  <a:pt x="3651937" y="1581916"/>
                </a:cubicBezTo>
                <a:cubicBezTo>
                  <a:pt x="3653775" y="1578973"/>
                  <a:pt x="3655753" y="1576030"/>
                  <a:pt x="3657874" y="1573088"/>
                </a:cubicBezTo>
                <a:close/>
                <a:moveTo>
                  <a:pt x="3673705" y="1558376"/>
                </a:moveTo>
                <a:cubicBezTo>
                  <a:pt x="3673329" y="1561073"/>
                  <a:pt x="3674082" y="1563035"/>
                  <a:pt x="3675967" y="1564261"/>
                </a:cubicBezTo>
                <a:lnTo>
                  <a:pt x="3680491" y="1564261"/>
                </a:lnTo>
                <a:cubicBezTo>
                  <a:pt x="3682376" y="1564016"/>
                  <a:pt x="3683129" y="1563035"/>
                  <a:pt x="3682752" y="1561319"/>
                </a:cubicBezTo>
                <a:cubicBezTo>
                  <a:pt x="3682752" y="1559909"/>
                  <a:pt x="3682186" y="1559050"/>
                  <a:pt x="3681057" y="1558744"/>
                </a:cubicBezTo>
                <a:cubicBezTo>
                  <a:pt x="3679925" y="1558438"/>
                  <a:pt x="3678228" y="1558314"/>
                  <a:pt x="3675967" y="1558376"/>
                </a:cubicBezTo>
                <a:close/>
                <a:moveTo>
                  <a:pt x="3691799" y="1523067"/>
                </a:moveTo>
                <a:lnTo>
                  <a:pt x="3691799" y="1533365"/>
                </a:lnTo>
                <a:cubicBezTo>
                  <a:pt x="3689443" y="1533365"/>
                  <a:pt x="3687370" y="1533733"/>
                  <a:pt x="3685579" y="1534469"/>
                </a:cubicBezTo>
                <a:cubicBezTo>
                  <a:pt x="3683789" y="1535205"/>
                  <a:pt x="3682847" y="1536307"/>
                  <a:pt x="3682752" y="1537779"/>
                </a:cubicBezTo>
                <a:cubicBezTo>
                  <a:pt x="3682752" y="1539372"/>
                  <a:pt x="3683318" y="1540966"/>
                  <a:pt x="3684449" y="1542560"/>
                </a:cubicBezTo>
                <a:cubicBezTo>
                  <a:pt x="3685579" y="1544155"/>
                  <a:pt x="3687276" y="1545013"/>
                  <a:pt x="3689538" y="1545135"/>
                </a:cubicBezTo>
                <a:cubicBezTo>
                  <a:pt x="3690621" y="1545013"/>
                  <a:pt x="3691281" y="1544522"/>
                  <a:pt x="3691517" y="1543664"/>
                </a:cubicBezTo>
                <a:cubicBezTo>
                  <a:pt x="3691752" y="1542806"/>
                  <a:pt x="3691847" y="1542315"/>
                  <a:pt x="3691799" y="1542192"/>
                </a:cubicBezTo>
                <a:lnTo>
                  <a:pt x="3703107" y="1528952"/>
                </a:lnTo>
                <a:close/>
                <a:moveTo>
                  <a:pt x="3194004" y="1516908"/>
                </a:moveTo>
                <a:lnTo>
                  <a:pt x="3194004" y="1525645"/>
                </a:lnTo>
                <a:lnTo>
                  <a:pt x="3196494" y="1521595"/>
                </a:lnTo>
                <a:lnTo>
                  <a:pt x="3199377" y="1516908"/>
                </a:lnTo>
                <a:close/>
                <a:moveTo>
                  <a:pt x="3700846" y="1503941"/>
                </a:moveTo>
                <a:lnTo>
                  <a:pt x="3700846" y="1508354"/>
                </a:lnTo>
                <a:lnTo>
                  <a:pt x="3691799" y="1515711"/>
                </a:lnTo>
                <a:lnTo>
                  <a:pt x="3691799" y="1518653"/>
                </a:lnTo>
                <a:lnTo>
                  <a:pt x="3703107" y="1512768"/>
                </a:lnTo>
                <a:lnTo>
                  <a:pt x="3703107" y="1508354"/>
                </a:lnTo>
                <a:cubicBezTo>
                  <a:pt x="3703155" y="1508170"/>
                  <a:pt x="3703060" y="1507435"/>
                  <a:pt x="3702825" y="1506148"/>
                </a:cubicBezTo>
                <a:cubicBezTo>
                  <a:pt x="3702589" y="1504860"/>
                  <a:pt x="3701930" y="1504125"/>
                  <a:pt x="3700846" y="1503941"/>
                </a:cubicBezTo>
                <a:close/>
                <a:moveTo>
                  <a:pt x="4128160" y="1445146"/>
                </a:moveTo>
                <a:lnTo>
                  <a:pt x="4088735" y="1464807"/>
                </a:lnTo>
                <a:cubicBezTo>
                  <a:pt x="4077724" y="1471288"/>
                  <a:pt x="4072981" y="1478724"/>
                  <a:pt x="4074504" y="1487118"/>
                </a:cubicBezTo>
                <a:cubicBezTo>
                  <a:pt x="4076028" y="1495510"/>
                  <a:pt x="4074891" y="1500945"/>
                  <a:pt x="4071092" y="1503423"/>
                </a:cubicBezTo>
                <a:lnTo>
                  <a:pt x="4094853" y="1503539"/>
                </a:lnTo>
                <a:lnTo>
                  <a:pt x="4098212" y="1503892"/>
                </a:lnTo>
                <a:lnTo>
                  <a:pt x="4097327" y="1479994"/>
                </a:lnTo>
                <a:lnTo>
                  <a:pt x="4129291" y="1466689"/>
                </a:lnTo>
                <a:lnTo>
                  <a:pt x="4141347" y="1448912"/>
                </a:lnTo>
                <a:close/>
                <a:moveTo>
                  <a:pt x="3556099" y="1252363"/>
                </a:moveTo>
                <a:lnTo>
                  <a:pt x="3531221" y="1267075"/>
                </a:lnTo>
                <a:cubicBezTo>
                  <a:pt x="3524342" y="1271795"/>
                  <a:pt x="3521703" y="1276699"/>
                  <a:pt x="3523305" y="1281787"/>
                </a:cubicBezTo>
                <a:cubicBezTo>
                  <a:pt x="3524907" y="1286875"/>
                  <a:pt x="3524529" y="1290308"/>
                  <a:pt x="3522174" y="1292086"/>
                </a:cubicBezTo>
                <a:lnTo>
                  <a:pt x="3538006" y="1290615"/>
                </a:lnTo>
                <a:lnTo>
                  <a:pt x="3540268" y="1290615"/>
                </a:lnTo>
                <a:lnTo>
                  <a:pt x="3538006" y="1275903"/>
                </a:lnTo>
                <a:lnTo>
                  <a:pt x="3558360" y="1265604"/>
                </a:lnTo>
                <a:lnTo>
                  <a:pt x="3565145" y="1253834"/>
                </a:lnTo>
                <a:close/>
                <a:moveTo>
                  <a:pt x="3282745" y="1027489"/>
                </a:moveTo>
                <a:lnTo>
                  <a:pt x="3282948" y="1033292"/>
                </a:lnTo>
                <a:lnTo>
                  <a:pt x="3284541" y="1037187"/>
                </a:lnTo>
                <a:lnTo>
                  <a:pt x="3283211" y="1040824"/>
                </a:lnTo>
                <a:lnTo>
                  <a:pt x="3283311" y="1043671"/>
                </a:lnTo>
                <a:cubicBezTo>
                  <a:pt x="3283499" y="1049801"/>
                  <a:pt x="3282556" y="1055196"/>
                  <a:pt x="3280483" y="1059855"/>
                </a:cubicBezTo>
                <a:cubicBezTo>
                  <a:pt x="3285006" y="1056912"/>
                  <a:pt x="3287269" y="1052499"/>
                  <a:pt x="3287269" y="1046614"/>
                </a:cubicBezTo>
                <a:lnTo>
                  <a:pt x="3298577" y="1031901"/>
                </a:lnTo>
                <a:close/>
                <a:moveTo>
                  <a:pt x="3355118" y="934801"/>
                </a:moveTo>
                <a:lnTo>
                  <a:pt x="3352856" y="945100"/>
                </a:lnTo>
                <a:cubicBezTo>
                  <a:pt x="3349417" y="947399"/>
                  <a:pt x="3346119" y="950158"/>
                  <a:pt x="3342962" y="953375"/>
                </a:cubicBezTo>
                <a:cubicBezTo>
                  <a:pt x="3339805" y="956593"/>
                  <a:pt x="3337072" y="959720"/>
                  <a:pt x="3334764" y="962754"/>
                </a:cubicBezTo>
                <a:cubicBezTo>
                  <a:pt x="3335140" y="968885"/>
                  <a:pt x="3332125" y="974279"/>
                  <a:pt x="3325717" y="978938"/>
                </a:cubicBezTo>
                <a:cubicBezTo>
                  <a:pt x="3323078" y="977743"/>
                  <a:pt x="3320439" y="977926"/>
                  <a:pt x="3317801" y="979490"/>
                </a:cubicBezTo>
                <a:cubicBezTo>
                  <a:pt x="3315162" y="981053"/>
                  <a:pt x="3314785" y="982340"/>
                  <a:pt x="3316669" y="983352"/>
                </a:cubicBezTo>
                <a:lnTo>
                  <a:pt x="3303100" y="993651"/>
                </a:lnTo>
                <a:lnTo>
                  <a:pt x="3296314" y="1008362"/>
                </a:lnTo>
                <a:lnTo>
                  <a:pt x="3291792" y="1008362"/>
                </a:lnTo>
                <a:lnTo>
                  <a:pt x="3291792" y="1018661"/>
                </a:lnTo>
                <a:lnTo>
                  <a:pt x="3303100" y="1021603"/>
                </a:lnTo>
                <a:cubicBezTo>
                  <a:pt x="3302064" y="1020807"/>
                  <a:pt x="3301875" y="1020193"/>
                  <a:pt x="3302535" y="1019764"/>
                </a:cubicBezTo>
                <a:cubicBezTo>
                  <a:pt x="3303194" y="1019335"/>
                  <a:pt x="3304137" y="1019457"/>
                  <a:pt x="3305361" y="1020132"/>
                </a:cubicBezTo>
                <a:lnTo>
                  <a:pt x="3309885" y="1014248"/>
                </a:lnTo>
                <a:cubicBezTo>
                  <a:pt x="3311157" y="1014707"/>
                  <a:pt x="3312571" y="1014155"/>
                  <a:pt x="3314125" y="1012592"/>
                </a:cubicBezTo>
                <a:cubicBezTo>
                  <a:pt x="3315681" y="1011029"/>
                  <a:pt x="3316529" y="1010110"/>
                  <a:pt x="3316669" y="1009833"/>
                </a:cubicBezTo>
                <a:lnTo>
                  <a:pt x="3332501" y="992179"/>
                </a:lnTo>
                <a:cubicBezTo>
                  <a:pt x="3332926" y="988194"/>
                  <a:pt x="3335470" y="981452"/>
                  <a:pt x="3340134" y="971950"/>
                </a:cubicBezTo>
                <a:cubicBezTo>
                  <a:pt x="3344800" y="962448"/>
                  <a:pt x="3349040" y="956440"/>
                  <a:pt x="3352856" y="953927"/>
                </a:cubicBezTo>
                <a:lnTo>
                  <a:pt x="3364164" y="958341"/>
                </a:lnTo>
                <a:cubicBezTo>
                  <a:pt x="3365202" y="955306"/>
                  <a:pt x="3366521" y="952180"/>
                  <a:pt x="3368123" y="948962"/>
                </a:cubicBezTo>
                <a:cubicBezTo>
                  <a:pt x="3369724" y="945743"/>
                  <a:pt x="3372175" y="942985"/>
                  <a:pt x="3375474" y="940686"/>
                </a:cubicBezTo>
                <a:lnTo>
                  <a:pt x="3364164" y="939215"/>
                </a:lnTo>
                <a:close/>
                <a:moveTo>
                  <a:pt x="3391305" y="920089"/>
                </a:moveTo>
                <a:cubicBezTo>
                  <a:pt x="3391682" y="921806"/>
                  <a:pt x="3390928" y="922786"/>
                  <a:pt x="3389043" y="923032"/>
                </a:cubicBezTo>
                <a:lnTo>
                  <a:pt x="3386782" y="934801"/>
                </a:lnTo>
                <a:lnTo>
                  <a:pt x="3389043" y="939215"/>
                </a:lnTo>
                <a:cubicBezTo>
                  <a:pt x="3391398" y="936947"/>
                  <a:pt x="3393473" y="934495"/>
                  <a:pt x="3395263" y="931859"/>
                </a:cubicBezTo>
                <a:cubicBezTo>
                  <a:pt x="3397053" y="929224"/>
                  <a:pt x="3397995" y="926771"/>
                  <a:pt x="3398090" y="924503"/>
                </a:cubicBezTo>
                <a:cubicBezTo>
                  <a:pt x="3398090" y="921560"/>
                  <a:pt x="3395829" y="920089"/>
                  <a:pt x="3391305" y="920089"/>
                </a:cubicBezTo>
                <a:close/>
                <a:moveTo>
                  <a:pt x="3370950" y="915676"/>
                </a:moveTo>
                <a:lnTo>
                  <a:pt x="3370950" y="921560"/>
                </a:lnTo>
                <a:cubicBezTo>
                  <a:pt x="3372128" y="920763"/>
                  <a:pt x="3373164" y="919783"/>
                  <a:pt x="3374060" y="918618"/>
                </a:cubicBezTo>
                <a:cubicBezTo>
                  <a:pt x="3374955" y="917454"/>
                  <a:pt x="3375426" y="916473"/>
                  <a:pt x="3375474" y="915676"/>
                </a:cubicBezTo>
                <a:close/>
                <a:moveTo>
                  <a:pt x="2736280" y="905981"/>
                </a:moveTo>
                <a:lnTo>
                  <a:pt x="2680950" y="946981"/>
                </a:lnTo>
                <a:cubicBezTo>
                  <a:pt x="2665651" y="960137"/>
                  <a:pt x="2659783" y="973803"/>
                  <a:pt x="2663346" y="987985"/>
                </a:cubicBezTo>
                <a:cubicBezTo>
                  <a:pt x="2666909" y="1002164"/>
                  <a:pt x="2666069" y="1011731"/>
                  <a:pt x="2660831" y="1016686"/>
                </a:cubicBezTo>
                <a:lnTo>
                  <a:pt x="2696039" y="1012585"/>
                </a:lnTo>
                <a:lnTo>
                  <a:pt x="2701071" y="1012585"/>
                </a:lnTo>
                <a:lnTo>
                  <a:pt x="2696039" y="971583"/>
                </a:lnTo>
                <a:lnTo>
                  <a:pt x="2741309" y="942882"/>
                </a:lnTo>
                <a:lnTo>
                  <a:pt x="2756398" y="910080"/>
                </a:lnTo>
                <a:close/>
                <a:moveTo>
                  <a:pt x="3407137" y="864183"/>
                </a:moveTo>
                <a:cubicBezTo>
                  <a:pt x="3405676" y="864183"/>
                  <a:pt x="3403509" y="864551"/>
                  <a:pt x="3400634" y="865287"/>
                </a:cubicBezTo>
                <a:cubicBezTo>
                  <a:pt x="3397760" y="866022"/>
                  <a:pt x="3396158" y="867126"/>
                  <a:pt x="3395829" y="868597"/>
                </a:cubicBezTo>
                <a:cubicBezTo>
                  <a:pt x="3395970" y="869302"/>
                  <a:pt x="3396818" y="869731"/>
                  <a:pt x="3398373" y="869884"/>
                </a:cubicBezTo>
                <a:cubicBezTo>
                  <a:pt x="3399927" y="870038"/>
                  <a:pt x="3401341" y="870098"/>
                  <a:pt x="3402613" y="870068"/>
                </a:cubicBezTo>
                <a:close/>
                <a:moveTo>
                  <a:pt x="3502127" y="737659"/>
                </a:moveTo>
                <a:lnTo>
                  <a:pt x="3502127" y="743543"/>
                </a:lnTo>
                <a:lnTo>
                  <a:pt x="3504389" y="739130"/>
                </a:lnTo>
                <a:close/>
                <a:moveTo>
                  <a:pt x="3513435" y="697936"/>
                </a:moveTo>
                <a:lnTo>
                  <a:pt x="3513435" y="699406"/>
                </a:lnTo>
                <a:cubicBezTo>
                  <a:pt x="3513058" y="704066"/>
                  <a:pt x="3516073" y="706518"/>
                  <a:pt x="3522481" y="706763"/>
                </a:cubicBezTo>
                <a:close/>
                <a:moveTo>
                  <a:pt x="3590331" y="656742"/>
                </a:moveTo>
                <a:lnTo>
                  <a:pt x="3583546" y="661156"/>
                </a:lnTo>
                <a:cubicBezTo>
                  <a:pt x="3584771" y="661829"/>
                  <a:pt x="3585715" y="662320"/>
                  <a:pt x="3586374" y="662626"/>
                </a:cubicBezTo>
                <a:cubicBezTo>
                  <a:pt x="3587034" y="662933"/>
                  <a:pt x="3586845" y="663423"/>
                  <a:pt x="3585808" y="664098"/>
                </a:cubicBezTo>
                <a:cubicBezTo>
                  <a:pt x="3585432" y="665569"/>
                  <a:pt x="3583924" y="667040"/>
                  <a:pt x="3581286" y="668511"/>
                </a:cubicBezTo>
                <a:lnTo>
                  <a:pt x="3569976" y="672925"/>
                </a:lnTo>
                <a:lnTo>
                  <a:pt x="3565453" y="669982"/>
                </a:lnTo>
                <a:cubicBezTo>
                  <a:pt x="3562814" y="674396"/>
                  <a:pt x="3561307" y="677339"/>
                  <a:pt x="3560930" y="678810"/>
                </a:cubicBezTo>
                <a:cubicBezTo>
                  <a:pt x="3556030" y="683101"/>
                  <a:pt x="3551130" y="687392"/>
                  <a:pt x="3546229" y="691683"/>
                </a:cubicBezTo>
                <a:cubicBezTo>
                  <a:pt x="3541329" y="695974"/>
                  <a:pt x="3538690" y="701001"/>
                  <a:pt x="3538313" y="706763"/>
                </a:cubicBezTo>
                <a:lnTo>
                  <a:pt x="3529266" y="720004"/>
                </a:lnTo>
                <a:cubicBezTo>
                  <a:pt x="3526015" y="721567"/>
                  <a:pt x="3524036" y="723590"/>
                  <a:pt x="3523330" y="726073"/>
                </a:cubicBezTo>
                <a:cubicBezTo>
                  <a:pt x="3522623" y="728555"/>
                  <a:pt x="3522341" y="730946"/>
                  <a:pt x="3522481" y="733245"/>
                </a:cubicBezTo>
                <a:cubicBezTo>
                  <a:pt x="3521351" y="739866"/>
                  <a:pt x="3516828" y="746485"/>
                  <a:pt x="3508912" y="753107"/>
                </a:cubicBezTo>
                <a:cubicBezTo>
                  <a:pt x="3500995" y="759726"/>
                  <a:pt x="3496473" y="766347"/>
                  <a:pt x="3495342" y="772968"/>
                </a:cubicBezTo>
                <a:lnTo>
                  <a:pt x="3486295" y="777381"/>
                </a:lnTo>
                <a:cubicBezTo>
                  <a:pt x="3485023" y="780323"/>
                  <a:pt x="3483043" y="783266"/>
                  <a:pt x="3480359" y="786209"/>
                </a:cubicBezTo>
                <a:cubicBezTo>
                  <a:pt x="3477672" y="789151"/>
                  <a:pt x="3475128" y="792093"/>
                  <a:pt x="3472726" y="795036"/>
                </a:cubicBezTo>
                <a:lnTo>
                  <a:pt x="3472726" y="805334"/>
                </a:lnTo>
                <a:cubicBezTo>
                  <a:pt x="3480970" y="803435"/>
                  <a:pt x="3488227" y="799511"/>
                  <a:pt x="3494493" y="793564"/>
                </a:cubicBezTo>
                <a:cubicBezTo>
                  <a:pt x="3500760" y="787619"/>
                  <a:pt x="3504059" y="782224"/>
                  <a:pt x="3504389" y="777381"/>
                </a:cubicBezTo>
                <a:cubicBezTo>
                  <a:pt x="3506745" y="777442"/>
                  <a:pt x="3508817" y="777320"/>
                  <a:pt x="3510608" y="777014"/>
                </a:cubicBezTo>
                <a:cubicBezTo>
                  <a:pt x="3512398" y="776706"/>
                  <a:pt x="3513341" y="775848"/>
                  <a:pt x="3513435" y="774439"/>
                </a:cubicBezTo>
                <a:cubicBezTo>
                  <a:pt x="3513152" y="772140"/>
                  <a:pt x="3513152" y="770118"/>
                  <a:pt x="3513435" y="768370"/>
                </a:cubicBezTo>
                <a:cubicBezTo>
                  <a:pt x="3513717" y="766623"/>
                  <a:pt x="3515979" y="765703"/>
                  <a:pt x="3520220" y="765612"/>
                </a:cubicBezTo>
                <a:lnTo>
                  <a:pt x="3547360" y="718533"/>
                </a:lnTo>
                <a:cubicBezTo>
                  <a:pt x="3554522" y="718533"/>
                  <a:pt x="3558292" y="717061"/>
                  <a:pt x="3558668" y="714119"/>
                </a:cubicBezTo>
                <a:cubicBezTo>
                  <a:pt x="3558480" y="711238"/>
                  <a:pt x="3558856" y="709277"/>
                  <a:pt x="3559799" y="708235"/>
                </a:cubicBezTo>
                <a:cubicBezTo>
                  <a:pt x="3560741" y="707192"/>
                  <a:pt x="3563380" y="706702"/>
                  <a:pt x="3567715" y="706763"/>
                </a:cubicBezTo>
                <a:lnTo>
                  <a:pt x="3579023" y="692051"/>
                </a:lnTo>
                <a:cubicBezTo>
                  <a:pt x="3579023" y="689691"/>
                  <a:pt x="3579589" y="685951"/>
                  <a:pt x="3580720" y="680832"/>
                </a:cubicBezTo>
                <a:cubicBezTo>
                  <a:pt x="3581850" y="675714"/>
                  <a:pt x="3583546" y="670136"/>
                  <a:pt x="3585808" y="664098"/>
                </a:cubicBezTo>
                <a:cubicBezTo>
                  <a:pt x="3588446" y="660910"/>
                  <a:pt x="3589955" y="658459"/>
                  <a:pt x="3590331" y="656742"/>
                </a:cubicBezTo>
                <a:close/>
                <a:moveTo>
                  <a:pt x="3590331" y="637616"/>
                </a:moveTo>
                <a:lnTo>
                  <a:pt x="3589267" y="638827"/>
                </a:lnTo>
                <a:lnTo>
                  <a:pt x="3594855" y="637616"/>
                </a:lnTo>
                <a:close/>
                <a:moveTo>
                  <a:pt x="3621430" y="629892"/>
                </a:moveTo>
                <a:cubicBezTo>
                  <a:pt x="3618319" y="630015"/>
                  <a:pt x="3615493" y="630137"/>
                  <a:pt x="3612949" y="630260"/>
                </a:cubicBezTo>
                <a:cubicBezTo>
                  <a:pt x="3610829" y="633201"/>
                  <a:pt x="3608849" y="636144"/>
                  <a:pt x="3607011" y="639087"/>
                </a:cubicBezTo>
                <a:cubicBezTo>
                  <a:pt x="3605174" y="642029"/>
                  <a:pt x="3602630" y="644972"/>
                  <a:pt x="3599379" y="647914"/>
                </a:cubicBezTo>
                <a:cubicBezTo>
                  <a:pt x="3603902" y="647914"/>
                  <a:pt x="3608425" y="649385"/>
                  <a:pt x="3612949" y="652328"/>
                </a:cubicBezTo>
                <a:lnTo>
                  <a:pt x="3619733" y="637616"/>
                </a:lnTo>
                <a:cubicBezTo>
                  <a:pt x="3621005" y="636818"/>
                  <a:pt x="3622419" y="635838"/>
                  <a:pt x="3623974" y="634673"/>
                </a:cubicBezTo>
                <a:cubicBezTo>
                  <a:pt x="3625529" y="633509"/>
                  <a:pt x="3626377" y="632527"/>
                  <a:pt x="3626518" y="631731"/>
                </a:cubicBezTo>
                <a:cubicBezTo>
                  <a:pt x="3626235" y="630382"/>
                  <a:pt x="3624539" y="629769"/>
                  <a:pt x="3621430" y="629892"/>
                </a:cubicBezTo>
                <a:close/>
                <a:moveTo>
                  <a:pt x="3621995" y="589065"/>
                </a:moveTo>
                <a:lnTo>
                  <a:pt x="3612949" y="592008"/>
                </a:lnTo>
                <a:cubicBezTo>
                  <a:pt x="3612571" y="597648"/>
                  <a:pt x="3611064" y="602552"/>
                  <a:pt x="3608425" y="606721"/>
                </a:cubicBezTo>
                <a:cubicBezTo>
                  <a:pt x="3611676" y="603778"/>
                  <a:pt x="3614221" y="600835"/>
                  <a:pt x="3616058" y="597893"/>
                </a:cubicBezTo>
                <a:cubicBezTo>
                  <a:pt x="3617896" y="594951"/>
                  <a:pt x="3619874" y="592008"/>
                  <a:pt x="3621995" y="589065"/>
                </a:cubicBezTo>
                <a:close/>
                <a:moveTo>
                  <a:pt x="3637826" y="574353"/>
                </a:moveTo>
                <a:cubicBezTo>
                  <a:pt x="3637450" y="577051"/>
                  <a:pt x="3638203" y="579013"/>
                  <a:pt x="3640088" y="580239"/>
                </a:cubicBezTo>
                <a:lnTo>
                  <a:pt x="3644612" y="580239"/>
                </a:lnTo>
                <a:cubicBezTo>
                  <a:pt x="3646497" y="579993"/>
                  <a:pt x="3647250" y="579013"/>
                  <a:pt x="3646873" y="577296"/>
                </a:cubicBezTo>
                <a:cubicBezTo>
                  <a:pt x="3646873" y="575886"/>
                  <a:pt x="3646307" y="575028"/>
                  <a:pt x="3645178" y="574721"/>
                </a:cubicBezTo>
                <a:cubicBezTo>
                  <a:pt x="3644046" y="574415"/>
                  <a:pt x="3642349" y="574292"/>
                  <a:pt x="3640088" y="574353"/>
                </a:cubicBezTo>
                <a:close/>
                <a:moveTo>
                  <a:pt x="3655920" y="539044"/>
                </a:moveTo>
                <a:lnTo>
                  <a:pt x="3655920" y="549343"/>
                </a:lnTo>
                <a:cubicBezTo>
                  <a:pt x="3653564" y="549343"/>
                  <a:pt x="3651491" y="549711"/>
                  <a:pt x="3649700" y="550446"/>
                </a:cubicBezTo>
                <a:cubicBezTo>
                  <a:pt x="3647909" y="551182"/>
                  <a:pt x="3646968" y="552285"/>
                  <a:pt x="3646873" y="553756"/>
                </a:cubicBezTo>
                <a:cubicBezTo>
                  <a:pt x="3646873" y="555350"/>
                  <a:pt x="3647439" y="556944"/>
                  <a:pt x="3648570" y="558538"/>
                </a:cubicBezTo>
                <a:cubicBezTo>
                  <a:pt x="3649700" y="560132"/>
                  <a:pt x="3651397" y="560990"/>
                  <a:pt x="3653659" y="561113"/>
                </a:cubicBezTo>
                <a:cubicBezTo>
                  <a:pt x="3654742" y="560990"/>
                  <a:pt x="3655402" y="560500"/>
                  <a:pt x="3655638" y="559642"/>
                </a:cubicBezTo>
                <a:cubicBezTo>
                  <a:pt x="3655873" y="558783"/>
                  <a:pt x="3655968" y="558292"/>
                  <a:pt x="3655920" y="558170"/>
                </a:cubicBezTo>
                <a:lnTo>
                  <a:pt x="3667228" y="544929"/>
                </a:lnTo>
                <a:close/>
                <a:moveTo>
                  <a:pt x="3664967" y="519919"/>
                </a:moveTo>
                <a:lnTo>
                  <a:pt x="3664967" y="524332"/>
                </a:lnTo>
                <a:lnTo>
                  <a:pt x="3655920" y="531688"/>
                </a:lnTo>
                <a:lnTo>
                  <a:pt x="3655920" y="534631"/>
                </a:lnTo>
                <a:lnTo>
                  <a:pt x="3667228" y="528745"/>
                </a:lnTo>
                <a:lnTo>
                  <a:pt x="3667228" y="524332"/>
                </a:lnTo>
                <a:cubicBezTo>
                  <a:pt x="3667276" y="524148"/>
                  <a:pt x="3667181" y="523412"/>
                  <a:pt x="3666946" y="522125"/>
                </a:cubicBezTo>
                <a:cubicBezTo>
                  <a:pt x="3666710" y="520837"/>
                  <a:pt x="3666051" y="520102"/>
                  <a:pt x="3664967" y="519919"/>
                </a:cubicBezTo>
                <a:close/>
                <a:moveTo>
                  <a:pt x="3520220" y="268340"/>
                </a:moveTo>
                <a:lnTo>
                  <a:pt x="3495342" y="283052"/>
                </a:lnTo>
                <a:cubicBezTo>
                  <a:pt x="3488463" y="287773"/>
                  <a:pt x="3485824" y="292677"/>
                  <a:pt x="3487426" y="297765"/>
                </a:cubicBezTo>
                <a:cubicBezTo>
                  <a:pt x="3489028" y="302853"/>
                  <a:pt x="3488650" y="306286"/>
                  <a:pt x="3486295" y="308064"/>
                </a:cubicBezTo>
                <a:lnTo>
                  <a:pt x="3502127" y="306592"/>
                </a:lnTo>
                <a:lnTo>
                  <a:pt x="3504389" y="306592"/>
                </a:lnTo>
                <a:lnTo>
                  <a:pt x="3502127" y="291880"/>
                </a:lnTo>
                <a:lnTo>
                  <a:pt x="3522481" y="281581"/>
                </a:lnTo>
                <a:lnTo>
                  <a:pt x="3529266" y="269811"/>
                </a:lnTo>
                <a:close/>
                <a:moveTo>
                  <a:pt x="3585808" y="395"/>
                </a:moveTo>
                <a:cubicBezTo>
                  <a:pt x="3589389" y="-187"/>
                  <a:pt x="3592404" y="-126"/>
                  <a:pt x="3594855" y="579"/>
                </a:cubicBezTo>
                <a:cubicBezTo>
                  <a:pt x="3595986" y="4165"/>
                  <a:pt x="3592028" y="12073"/>
                  <a:pt x="3582981" y="24303"/>
                </a:cubicBezTo>
                <a:cubicBezTo>
                  <a:pt x="3573934" y="36532"/>
                  <a:pt x="3566584" y="44807"/>
                  <a:pt x="3560930" y="49129"/>
                </a:cubicBezTo>
                <a:lnTo>
                  <a:pt x="3563192" y="49129"/>
                </a:lnTo>
                <a:cubicBezTo>
                  <a:pt x="3566537" y="51275"/>
                  <a:pt x="3568328" y="53237"/>
                  <a:pt x="3568564" y="55014"/>
                </a:cubicBezTo>
                <a:cubicBezTo>
                  <a:pt x="3568799" y="56792"/>
                  <a:pt x="3567762" y="58753"/>
                  <a:pt x="3565453" y="60899"/>
                </a:cubicBezTo>
                <a:cubicBezTo>
                  <a:pt x="3562626" y="72056"/>
                  <a:pt x="3557537" y="83580"/>
                  <a:pt x="3550187" y="95472"/>
                </a:cubicBezTo>
                <a:cubicBezTo>
                  <a:pt x="3542837" y="107365"/>
                  <a:pt x="3536618" y="118890"/>
                  <a:pt x="3531528" y="130046"/>
                </a:cubicBezTo>
                <a:cubicBezTo>
                  <a:pt x="3533649" y="132100"/>
                  <a:pt x="3533931" y="133510"/>
                  <a:pt x="3532377" y="134276"/>
                </a:cubicBezTo>
                <a:cubicBezTo>
                  <a:pt x="3530822" y="135043"/>
                  <a:pt x="3528277" y="136084"/>
                  <a:pt x="3524743" y="137403"/>
                </a:cubicBezTo>
                <a:cubicBezTo>
                  <a:pt x="3524555" y="138934"/>
                  <a:pt x="3524366" y="140283"/>
                  <a:pt x="3524178" y="141448"/>
                </a:cubicBezTo>
                <a:cubicBezTo>
                  <a:pt x="3523989" y="142613"/>
                  <a:pt x="3524932" y="143226"/>
                  <a:pt x="3527005" y="143287"/>
                </a:cubicBezTo>
                <a:cubicBezTo>
                  <a:pt x="3525355" y="145709"/>
                  <a:pt x="3523000" y="148590"/>
                  <a:pt x="3519937" y="151930"/>
                </a:cubicBezTo>
                <a:cubicBezTo>
                  <a:pt x="3516874" y="155271"/>
                  <a:pt x="3516215" y="157784"/>
                  <a:pt x="3517958" y="159471"/>
                </a:cubicBezTo>
                <a:lnTo>
                  <a:pt x="3531528" y="150644"/>
                </a:lnTo>
                <a:cubicBezTo>
                  <a:pt x="3533884" y="149172"/>
                  <a:pt x="3535391" y="147701"/>
                  <a:pt x="3536052" y="146230"/>
                </a:cubicBezTo>
                <a:cubicBezTo>
                  <a:pt x="3536711" y="144758"/>
                  <a:pt x="3535957" y="143287"/>
                  <a:pt x="3533789" y="141815"/>
                </a:cubicBezTo>
                <a:cubicBezTo>
                  <a:pt x="3536193" y="140252"/>
                  <a:pt x="3538738" y="138230"/>
                  <a:pt x="3541423" y="135747"/>
                </a:cubicBezTo>
                <a:cubicBezTo>
                  <a:pt x="3544109" y="133265"/>
                  <a:pt x="3546088" y="130874"/>
                  <a:pt x="3547360" y="128575"/>
                </a:cubicBezTo>
                <a:lnTo>
                  <a:pt x="3565453" y="102093"/>
                </a:lnTo>
                <a:lnTo>
                  <a:pt x="3579023" y="94737"/>
                </a:lnTo>
                <a:cubicBezTo>
                  <a:pt x="3581474" y="93204"/>
                  <a:pt x="3583359" y="91488"/>
                  <a:pt x="3584678" y="89588"/>
                </a:cubicBezTo>
                <a:cubicBezTo>
                  <a:pt x="3585997" y="87687"/>
                  <a:pt x="3585620" y="85971"/>
                  <a:pt x="3583546" y="84438"/>
                </a:cubicBezTo>
                <a:lnTo>
                  <a:pt x="3592594" y="72669"/>
                </a:lnTo>
                <a:cubicBezTo>
                  <a:pt x="3591463" y="67765"/>
                  <a:pt x="3593724" y="63597"/>
                  <a:pt x="3599379" y="60164"/>
                </a:cubicBezTo>
                <a:cubicBezTo>
                  <a:pt x="3605033" y="56730"/>
                  <a:pt x="3607294" y="52562"/>
                  <a:pt x="3606163" y="47658"/>
                </a:cubicBezTo>
                <a:lnTo>
                  <a:pt x="3635565" y="31474"/>
                </a:lnTo>
                <a:cubicBezTo>
                  <a:pt x="3641220" y="35582"/>
                  <a:pt x="3644046" y="38402"/>
                  <a:pt x="3644046" y="39934"/>
                </a:cubicBezTo>
                <a:cubicBezTo>
                  <a:pt x="3644046" y="41467"/>
                  <a:pt x="3641220" y="43550"/>
                  <a:pt x="3635565" y="46187"/>
                </a:cubicBezTo>
                <a:cubicBezTo>
                  <a:pt x="3639853" y="50325"/>
                  <a:pt x="3639758" y="53451"/>
                  <a:pt x="3635282" y="55566"/>
                </a:cubicBezTo>
                <a:cubicBezTo>
                  <a:pt x="3630806" y="57681"/>
                  <a:pt x="3630147" y="60439"/>
                  <a:pt x="3633303" y="63841"/>
                </a:cubicBezTo>
                <a:cubicBezTo>
                  <a:pt x="3629299" y="67673"/>
                  <a:pt x="3624869" y="73986"/>
                  <a:pt x="3620016" y="82784"/>
                </a:cubicBezTo>
                <a:cubicBezTo>
                  <a:pt x="3615163" y="91580"/>
                  <a:pt x="3613561" y="97526"/>
                  <a:pt x="3615210" y="100622"/>
                </a:cubicBezTo>
                <a:lnTo>
                  <a:pt x="3597117" y="128575"/>
                </a:lnTo>
                <a:cubicBezTo>
                  <a:pt x="3601829" y="132315"/>
                  <a:pt x="3604278" y="136238"/>
                  <a:pt x="3604467" y="140345"/>
                </a:cubicBezTo>
                <a:cubicBezTo>
                  <a:pt x="3604655" y="144452"/>
                  <a:pt x="3601451" y="148375"/>
                  <a:pt x="3594855" y="152114"/>
                </a:cubicBezTo>
                <a:cubicBezTo>
                  <a:pt x="3592594" y="158183"/>
                  <a:pt x="3589201" y="164436"/>
                  <a:pt x="3584678" y="170872"/>
                </a:cubicBezTo>
                <a:cubicBezTo>
                  <a:pt x="3580154" y="177309"/>
                  <a:pt x="3574500" y="182826"/>
                  <a:pt x="3567715" y="187423"/>
                </a:cubicBezTo>
                <a:lnTo>
                  <a:pt x="3574500" y="199193"/>
                </a:lnTo>
                <a:lnTo>
                  <a:pt x="3558668" y="206550"/>
                </a:lnTo>
                <a:lnTo>
                  <a:pt x="3558668" y="222732"/>
                </a:lnTo>
                <a:cubicBezTo>
                  <a:pt x="3555700" y="225737"/>
                  <a:pt x="3553721" y="228556"/>
                  <a:pt x="3552732" y="231193"/>
                </a:cubicBezTo>
                <a:cubicBezTo>
                  <a:pt x="3551742" y="233828"/>
                  <a:pt x="3549198" y="235912"/>
                  <a:pt x="3545099" y="237445"/>
                </a:cubicBezTo>
                <a:cubicBezTo>
                  <a:pt x="3544061" y="239131"/>
                  <a:pt x="3543873" y="241276"/>
                  <a:pt x="3544534" y="243881"/>
                </a:cubicBezTo>
                <a:cubicBezTo>
                  <a:pt x="3545192" y="246487"/>
                  <a:pt x="3546136" y="248264"/>
                  <a:pt x="3547360" y="249214"/>
                </a:cubicBezTo>
                <a:cubicBezTo>
                  <a:pt x="3548632" y="250594"/>
                  <a:pt x="3550046" y="251145"/>
                  <a:pt x="3551601" y="250870"/>
                </a:cubicBezTo>
                <a:cubicBezTo>
                  <a:pt x="3553156" y="250594"/>
                  <a:pt x="3554004" y="250042"/>
                  <a:pt x="3554145" y="249214"/>
                </a:cubicBezTo>
                <a:cubicBezTo>
                  <a:pt x="3549528" y="244801"/>
                  <a:pt x="3550282" y="241123"/>
                  <a:pt x="3556407" y="238180"/>
                </a:cubicBezTo>
                <a:cubicBezTo>
                  <a:pt x="3562532" y="235238"/>
                  <a:pt x="3567810" y="233031"/>
                  <a:pt x="3572238" y="231560"/>
                </a:cubicBezTo>
                <a:lnTo>
                  <a:pt x="3572238" y="209492"/>
                </a:lnTo>
                <a:lnTo>
                  <a:pt x="3574500" y="209492"/>
                </a:lnTo>
                <a:cubicBezTo>
                  <a:pt x="3575772" y="207959"/>
                  <a:pt x="3576620" y="206243"/>
                  <a:pt x="3577045" y="204342"/>
                </a:cubicBezTo>
                <a:cubicBezTo>
                  <a:pt x="3577468" y="202442"/>
                  <a:pt x="3576620" y="200726"/>
                  <a:pt x="3574500" y="199193"/>
                </a:cubicBezTo>
                <a:cubicBezTo>
                  <a:pt x="3580814" y="195362"/>
                  <a:pt x="3585715" y="191254"/>
                  <a:pt x="3589201" y="186871"/>
                </a:cubicBezTo>
                <a:cubicBezTo>
                  <a:pt x="3592687" y="182489"/>
                  <a:pt x="3597588" y="178749"/>
                  <a:pt x="3603902" y="175654"/>
                </a:cubicBezTo>
                <a:cubicBezTo>
                  <a:pt x="3596457" y="170903"/>
                  <a:pt x="3594384" y="167532"/>
                  <a:pt x="3597682" y="165539"/>
                </a:cubicBezTo>
                <a:cubicBezTo>
                  <a:pt x="3600981" y="163547"/>
                  <a:pt x="3606823" y="160543"/>
                  <a:pt x="3615210" y="156528"/>
                </a:cubicBezTo>
                <a:cubicBezTo>
                  <a:pt x="3620346" y="152575"/>
                  <a:pt x="3624209" y="145402"/>
                  <a:pt x="3626801" y="135012"/>
                </a:cubicBezTo>
                <a:cubicBezTo>
                  <a:pt x="3629392" y="124621"/>
                  <a:pt x="3633822" y="117081"/>
                  <a:pt x="3640088" y="112392"/>
                </a:cubicBezTo>
                <a:cubicBezTo>
                  <a:pt x="3642397" y="111717"/>
                  <a:pt x="3644565" y="111594"/>
                  <a:pt x="3646590" y="112024"/>
                </a:cubicBezTo>
                <a:cubicBezTo>
                  <a:pt x="3648617" y="112453"/>
                  <a:pt x="3650219" y="113066"/>
                  <a:pt x="3651397" y="113863"/>
                </a:cubicBezTo>
                <a:cubicBezTo>
                  <a:pt x="3656533" y="117909"/>
                  <a:pt x="3657570" y="122690"/>
                  <a:pt x="3654506" y="128207"/>
                </a:cubicBezTo>
                <a:cubicBezTo>
                  <a:pt x="3651444" y="133724"/>
                  <a:pt x="3647392" y="137770"/>
                  <a:pt x="3642349" y="140345"/>
                </a:cubicBezTo>
                <a:cubicBezTo>
                  <a:pt x="3636979" y="149816"/>
                  <a:pt x="3632455" y="158826"/>
                  <a:pt x="3628780" y="167379"/>
                </a:cubicBezTo>
                <a:cubicBezTo>
                  <a:pt x="3625106" y="175930"/>
                  <a:pt x="3620582" y="184574"/>
                  <a:pt x="3615210" y="193309"/>
                </a:cubicBezTo>
                <a:cubicBezTo>
                  <a:pt x="3617283" y="194718"/>
                  <a:pt x="3617660" y="195944"/>
                  <a:pt x="3616341" y="196987"/>
                </a:cubicBezTo>
                <a:cubicBezTo>
                  <a:pt x="3615022" y="198029"/>
                  <a:pt x="3613137" y="199255"/>
                  <a:pt x="3610687" y="200665"/>
                </a:cubicBezTo>
                <a:cubicBezTo>
                  <a:pt x="3608519" y="202166"/>
                  <a:pt x="3607765" y="203576"/>
                  <a:pt x="3608425" y="204894"/>
                </a:cubicBezTo>
                <a:cubicBezTo>
                  <a:pt x="3609085" y="206212"/>
                  <a:pt x="3610593" y="207254"/>
                  <a:pt x="3612949" y="208021"/>
                </a:cubicBezTo>
                <a:cubicBezTo>
                  <a:pt x="3609415" y="210289"/>
                  <a:pt x="3606305" y="212741"/>
                  <a:pt x="3603619" y="215377"/>
                </a:cubicBezTo>
                <a:cubicBezTo>
                  <a:pt x="3600933" y="218012"/>
                  <a:pt x="3599519" y="220465"/>
                  <a:pt x="3599379" y="222732"/>
                </a:cubicBezTo>
                <a:lnTo>
                  <a:pt x="3590331" y="233031"/>
                </a:lnTo>
                <a:cubicBezTo>
                  <a:pt x="3593630" y="236035"/>
                  <a:pt x="3594949" y="238854"/>
                  <a:pt x="3594289" y="241491"/>
                </a:cubicBezTo>
                <a:cubicBezTo>
                  <a:pt x="3593630" y="244127"/>
                  <a:pt x="3591557" y="246211"/>
                  <a:pt x="3588071" y="247744"/>
                </a:cubicBezTo>
                <a:cubicBezTo>
                  <a:pt x="3595751" y="247376"/>
                  <a:pt x="3605834" y="247008"/>
                  <a:pt x="3618319" y="246640"/>
                </a:cubicBezTo>
                <a:cubicBezTo>
                  <a:pt x="3630806" y="246272"/>
                  <a:pt x="3640324" y="248111"/>
                  <a:pt x="3646873" y="252157"/>
                </a:cubicBezTo>
                <a:cubicBezTo>
                  <a:pt x="3650266" y="255253"/>
                  <a:pt x="3651962" y="258257"/>
                  <a:pt x="3651962" y="261169"/>
                </a:cubicBezTo>
                <a:cubicBezTo>
                  <a:pt x="3651962" y="264081"/>
                  <a:pt x="3650266" y="265980"/>
                  <a:pt x="3646873" y="266869"/>
                </a:cubicBezTo>
                <a:cubicBezTo>
                  <a:pt x="3646638" y="267727"/>
                  <a:pt x="3645978" y="268953"/>
                  <a:pt x="3644895" y="270547"/>
                </a:cubicBezTo>
                <a:cubicBezTo>
                  <a:pt x="3643811" y="272141"/>
                  <a:pt x="3643716" y="273367"/>
                  <a:pt x="3644612" y="274226"/>
                </a:cubicBezTo>
                <a:lnTo>
                  <a:pt x="3651397" y="271283"/>
                </a:lnTo>
                <a:lnTo>
                  <a:pt x="3680798" y="256570"/>
                </a:lnTo>
                <a:lnTo>
                  <a:pt x="3685322" y="246272"/>
                </a:lnTo>
                <a:cubicBezTo>
                  <a:pt x="3683248" y="244219"/>
                  <a:pt x="3682872" y="242808"/>
                  <a:pt x="3684191" y="242043"/>
                </a:cubicBezTo>
                <a:cubicBezTo>
                  <a:pt x="3685511" y="241276"/>
                  <a:pt x="3687395" y="240234"/>
                  <a:pt x="3689845" y="238916"/>
                </a:cubicBezTo>
                <a:cubicBezTo>
                  <a:pt x="3690882" y="237475"/>
                  <a:pt x="3691071" y="236310"/>
                  <a:pt x="3690410" y="235421"/>
                </a:cubicBezTo>
                <a:cubicBezTo>
                  <a:pt x="3689751" y="234532"/>
                  <a:pt x="3688808" y="233736"/>
                  <a:pt x="3687583" y="233031"/>
                </a:cubicBezTo>
                <a:cubicBezTo>
                  <a:pt x="3694180" y="228495"/>
                  <a:pt x="3700210" y="223591"/>
                  <a:pt x="3705677" y="218320"/>
                </a:cubicBezTo>
                <a:cubicBezTo>
                  <a:pt x="3711143" y="213048"/>
                  <a:pt x="3717173" y="208143"/>
                  <a:pt x="3723770" y="203607"/>
                </a:cubicBezTo>
                <a:cubicBezTo>
                  <a:pt x="3726126" y="196833"/>
                  <a:pt x="3730461" y="190519"/>
                  <a:pt x="3736775" y="184665"/>
                </a:cubicBezTo>
                <a:cubicBezTo>
                  <a:pt x="3743088" y="178811"/>
                  <a:pt x="3750816" y="174336"/>
                  <a:pt x="3759957" y="171240"/>
                </a:cubicBezTo>
                <a:lnTo>
                  <a:pt x="3757696" y="163884"/>
                </a:lnTo>
                <a:cubicBezTo>
                  <a:pt x="3756657" y="161647"/>
                  <a:pt x="3757035" y="159501"/>
                  <a:pt x="3758826" y="157447"/>
                </a:cubicBezTo>
                <a:cubicBezTo>
                  <a:pt x="3760617" y="155394"/>
                  <a:pt x="3763256" y="153616"/>
                  <a:pt x="3766742" y="152114"/>
                </a:cubicBezTo>
                <a:cubicBezTo>
                  <a:pt x="3771265" y="145984"/>
                  <a:pt x="3775788" y="145004"/>
                  <a:pt x="3780312" y="149172"/>
                </a:cubicBezTo>
                <a:cubicBezTo>
                  <a:pt x="3785070" y="152023"/>
                  <a:pt x="3787992" y="154781"/>
                  <a:pt x="3789076" y="157447"/>
                </a:cubicBezTo>
                <a:cubicBezTo>
                  <a:pt x="3790160" y="160114"/>
                  <a:pt x="3787992" y="163241"/>
                  <a:pt x="3782573" y="166827"/>
                </a:cubicBezTo>
                <a:cubicBezTo>
                  <a:pt x="3778191" y="169493"/>
                  <a:pt x="3772820" y="174090"/>
                  <a:pt x="3766458" y="180620"/>
                </a:cubicBezTo>
                <a:cubicBezTo>
                  <a:pt x="3760098" y="187147"/>
                  <a:pt x="3758685" y="192848"/>
                  <a:pt x="3762218" y="197722"/>
                </a:cubicBezTo>
                <a:cubicBezTo>
                  <a:pt x="3760946" y="202166"/>
                  <a:pt x="3757836" y="209094"/>
                  <a:pt x="3752889" y="218503"/>
                </a:cubicBezTo>
                <a:cubicBezTo>
                  <a:pt x="3747942" y="227913"/>
                  <a:pt x="3742005" y="235207"/>
                  <a:pt x="3735078" y="240387"/>
                </a:cubicBezTo>
                <a:cubicBezTo>
                  <a:pt x="3738235" y="242595"/>
                  <a:pt x="3739271" y="244433"/>
                  <a:pt x="3738187" y="245904"/>
                </a:cubicBezTo>
                <a:cubicBezTo>
                  <a:pt x="3737105" y="247376"/>
                  <a:pt x="3735313" y="248479"/>
                  <a:pt x="3732817" y="249214"/>
                </a:cubicBezTo>
                <a:cubicBezTo>
                  <a:pt x="3729189" y="251881"/>
                  <a:pt x="3729660" y="255743"/>
                  <a:pt x="3734230" y="260801"/>
                </a:cubicBezTo>
                <a:cubicBezTo>
                  <a:pt x="3738801" y="265858"/>
                  <a:pt x="3742100" y="269352"/>
                  <a:pt x="3744125" y="271283"/>
                </a:cubicBezTo>
                <a:cubicBezTo>
                  <a:pt x="3739084" y="276003"/>
                  <a:pt x="3731073" y="286056"/>
                  <a:pt x="3720095" y="301443"/>
                </a:cubicBezTo>
                <a:cubicBezTo>
                  <a:pt x="3709117" y="316829"/>
                  <a:pt x="3705064" y="326883"/>
                  <a:pt x="3707939" y="331603"/>
                </a:cubicBezTo>
                <a:lnTo>
                  <a:pt x="3689845" y="341902"/>
                </a:lnTo>
                <a:cubicBezTo>
                  <a:pt x="3686406" y="346254"/>
                  <a:pt x="3683107" y="350422"/>
                  <a:pt x="3679950" y="354407"/>
                </a:cubicBezTo>
                <a:cubicBezTo>
                  <a:pt x="3676793" y="358392"/>
                  <a:pt x="3674060" y="362560"/>
                  <a:pt x="3671752" y="366912"/>
                </a:cubicBezTo>
                <a:lnTo>
                  <a:pt x="3674013" y="371326"/>
                </a:lnTo>
                <a:cubicBezTo>
                  <a:pt x="3681222" y="370284"/>
                  <a:pt x="3686594" y="366115"/>
                  <a:pt x="3690127" y="358820"/>
                </a:cubicBezTo>
                <a:cubicBezTo>
                  <a:pt x="3693662" y="351526"/>
                  <a:pt x="3699599" y="347357"/>
                  <a:pt x="3707939" y="346314"/>
                </a:cubicBezTo>
                <a:cubicBezTo>
                  <a:pt x="3712085" y="346069"/>
                  <a:pt x="3717361" y="345089"/>
                  <a:pt x="3723770" y="343373"/>
                </a:cubicBezTo>
                <a:lnTo>
                  <a:pt x="3707939" y="338959"/>
                </a:lnTo>
                <a:lnTo>
                  <a:pt x="3714723" y="336016"/>
                </a:lnTo>
                <a:cubicBezTo>
                  <a:pt x="3718069" y="334668"/>
                  <a:pt x="3720991" y="334422"/>
                  <a:pt x="3723487" y="335280"/>
                </a:cubicBezTo>
                <a:cubicBezTo>
                  <a:pt x="3725985" y="336139"/>
                  <a:pt x="3728341" y="337365"/>
                  <a:pt x="3730555" y="338959"/>
                </a:cubicBezTo>
                <a:cubicBezTo>
                  <a:pt x="3732911" y="336814"/>
                  <a:pt x="3734985" y="334852"/>
                  <a:pt x="3736775" y="333074"/>
                </a:cubicBezTo>
                <a:cubicBezTo>
                  <a:pt x="3738565" y="331296"/>
                  <a:pt x="3739508" y="329334"/>
                  <a:pt x="3739601" y="327189"/>
                </a:cubicBezTo>
                <a:cubicBezTo>
                  <a:pt x="3741722" y="325596"/>
                  <a:pt x="3743136" y="323266"/>
                  <a:pt x="3743842" y="320201"/>
                </a:cubicBezTo>
                <a:cubicBezTo>
                  <a:pt x="3744549" y="317136"/>
                  <a:pt x="3745397" y="314071"/>
                  <a:pt x="3746386" y="311006"/>
                </a:cubicBezTo>
                <a:cubicBezTo>
                  <a:pt x="3739226" y="310761"/>
                  <a:pt x="3733193" y="308308"/>
                  <a:pt x="3728293" y="303649"/>
                </a:cubicBezTo>
                <a:cubicBezTo>
                  <a:pt x="3735456" y="300707"/>
                  <a:pt x="3739226" y="296294"/>
                  <a:pt x="3739601" y="290408"/>
                </a:cubicBezTo>
                <a:lnTo>
                  <a:pt x="3762218" y="293351"/>
                </a:lnTo>
                <a:cubicBezTo>
                  <a:pt x="3759061" y="295558"/>
                  <a:pt x="3756894" y="297765"/>
                  <a:pt x="3755716" y="299972"/>
                </a:cubicBezTo>
                <a:cubicBezTo>
                  <a:pt x="3754538" y="302178"/>
                  <a:pt x="3752936" y="304385"/>
                  <a:pt x="3750909" y="306592"/>
                </a:cubicBezTo>
                <a:lnTo>
                  <a:pt x="3759957" y="311006"/>
                </a:lnTo>
                <a:cubicBezTo>
                  <a:pt x="3764480" y="311006"/>
                  <a:pt x="3766742" y="312476"/>
                  <a:pt x="3766742" y="315419"/>
                </a:cubicBezTo>
                <a:cubicBezTo>
                  <a:pt x="3766553" y="318393"/>
                  <a:pt x="3765234" y="321274"/>
                  <a:pt x="3762784" y="324063"/>
                </a:cubicBezTo>
                <a:cubicBezTo>
                  <a:pt x="3760334" y="326852"/>
                  <a:pt x="3757884" y="329365"/>
                  <a:pt x="3755433" y="331603"/>
                </a:cubicBezTo>
                <a:cubicBezTo>
                  <a:pt x="3758968" y="332215"/>
                  <a:pt x="3762642" y="332461"/>
                  <a:pt x="3766458" y="332339"/>
                </a:cubicBezTo>
                <a:cubicBezTo>
                  <a:pt x="3770276" y="332215"/>
                  <a:pt x="3773385" y="332461"/>
                  <a:pt x="3775788" y="333074"/>
                </a:cubicBezTo>
                <a:cubicBezTo>
                  <a:pt x="3777438" y="335526"/>
                  <a:pt x="3775836" y="338714"/>
                  <a:pt x="3770982" y="342637"/>
                </a:cubicBezTo>
                <a:cubicBezTo>
                  <a:pt x="3766130" y="346560"/>
                  <a:pt x="3761700" y="349748"/>
                  <a:pt x="3757696" y="352200"/>
                </a:cubicBezTo>
                <a:cubicBezTo>
                  <a:pt x="3757601" y="355265"/>
                  <a:pt x="3756657" y="357962"/>
                  <a:pt x="3754868" y="360291"/>
                </a:cubicBezTo>
                <a:cubicBezTo>
                  <a:pt x="3753078" y="362621"/>
                  <a:pt x="3751004" y="363847"/>
                  <a:pt x="3748648" y="363969"/>
                </a:cubicBezTo>
                <a:lnTo>
                  <a:pt x="3737340" y="374268"/>
                </a:lnTo>
                <a:lnTo>
                  <a:pt x="3737340" y="387509"/>
                </a:lnTo>
                <a:lnTo>
                  <a:pt x="3744125" y="383095"/>
                </a:lnTo>
                <a:lnTo>
                  <a:pt x="3753172" y="371326"/>
                </a:lnTo>
                <a:cubicBezTo>
                  <a:pt x="3754397" y="369854"/>
                  <a:pt x="3755904" y="368751"/>
                  <a:pt x="3757696" y="368015"/>
                </a:cubicBezTo>
                <a:cubicBezTo>
                  <a:pt x="3759486" y="367280"/>
                  <a:pt x="3760993" y="366912"/>
                  <a:pt x="3762218" y="366912"/>
                </a:cubicBezTo>
                <a:cubicBezTo>
                  <a:pt x="3762030" y="367739"/>
                  <a:pt x="3761276" y="369027"/>
                  <a:pt x="3759957" y="370774"/>
                </a:cubicBezTo>
                <a:cubicBezTo>
                  <a:pt x="3758638" y="372522"/>
                  <a:pt x="3757884" y="374176"/>
                  <a:pt x="3757696" y="375740"/>
                </a:cubicBezTo>
                <a:cubicBezTo>
                  <a:pt x="3760334" y="379724"/>
                  <a:pt x="3757318" y="384628"/>
                  <a:pt x="3748648" y="390451"/>
                </a:cubicBezTo>
                <a:cubicBezTo>
                  <a:pt x="3739979" y="396274"/>
                  <a:pt x="3736963" y="401179"/>
                  <a:pt x="3739601" y="405164"/>
                </a:cubicBezTo>
                <a:lnTo>
                  <a:pt x="3730555" y="415462"/>
                </a:lnTo>
                <a:cubicBezTo>
                  <a:pt x="3730178" y="418650"/>
                  <a:pt x="3728671" y="422573"/>
                  <a:pt x="3726032" y="427231"/>
                </a:cubicBezTo>
                <a:cubicBezTo>
                  <a:pt x="3730837" y="423554"/>
                  <a:pt x="3735361" y="419508"/>
                  <a:pt x="3739601" y="415094"/>
                </a:cubicBezTo>
                <a:cubicBezTo>
                  <a:pt x="3743842" y="410681"/>
                  <a:pt x="3746104" y="405899"/>
                  <a:pt x="3746386" y="400750"/>
                </a:cubicBezTo>
                <a:lnTo>
                  <a:pt x="3764480" y="405164"/>
                </a:lnTo>
                <a:lnTo>
                  <a:pt x="3759957" y="421347"/>
                </a:lnTo>
                <a:lnTo>
                  <a:pt x="3771265" y="419876"/>
                </a:lnTo>
                <a:lnTo>
                  <a:pt x="3782573" y="428703"/>
                </a:lnTo>
                <a:lnTo>
                  <a:pt x="3771265" y="450771"/>
                </a:lnTo>
                <a:cubicBezTo>
                  <a:pt x="3762501" y="456257"/>
                  <a:pt x="3755150" y="462571"/>
                  <a:pt x="3749214" y="469714"/>
                </a:cubicBezTo>
                <a:cubicBezTo>
                  <a:pt x="3743277" y="476854"/>
                  <a:pt x="3737058" y="482801"/>
                  <a:pt x="3730555" y="487552"/>
                </a:cubicBezTo>
                <a:lnTo>
                  <a:pt x="3726032" y="487552"/>
                </a:lnTo>
                <a:lnTo>
                  <a:pt x="3726032" y="491965"/>
                </a:lnTo>
                <a:lnTo>
                  <a:pt x="3712462" y="506677"/>
                </a:lnTo>
                <a:cubicBezTo>
                  <a:pt x="3711520" y="512930"/>
                  <a:pt x="3707750" y="518447"/>
                  <a:pt x="3701154" y="523229"/>
                </a:cubicBezTo>
                <a:cubicBezTo>
                  <a:pt x="3694557" y="528010"/>
                  <a:pt x="3690787" y="534263"/>
                  <a:pt x="3689845" y="541986"/>
                </a:cubicBezTo>
                <a:cubicBezTo>
                  <a:pt x="3687113" y="545082"/>
                  <a:pt x="3682967" y="550293"/>
                  <a:pt x="3677407" y="557618"/>
                </a:cubicBezTo>
                <a:cubicBezTo>
                  <a:pt x="3671846" y="564944"/>
                  <a:pt x="3667699" y="569051"/>
                  <a:pt x="3664967" y="569940"/>
                </a:cubicBezTo>
                <a:cubicBezTo>
                  <a:pt x="3665344" y="574599"/>
                  <a:pt x="3664590" y="579993"/>
                  <a:pt x="3662705" y="586123"/>
                </a:cubicBezTo>
                <a:lnTo>
                  <a:pt x="3664967" y="586123"/>
                </a:lnTo>
                <a:cubicBezTo>
                  <a:pt x="3667606" y="587594"/>
                  <a:pt x="3666852" y="589065"/>
                  <a:pt x="3662705" y="590537"/>
                </a:cubicBezTo>
                <a:lnTo>
                  <a:pt x="3658182" y="590537"/>
                </a:lnTo>
                <a:cubicBezTo>
                  <a:pt x="3655543" y="594705"/>
                  <a:pt x="3651774" y="596667"/>
                  <a:pt x="3646873" y="596422"/>
                </a:cubicBezTo>
                <a:cubicBezTo>
                  <a:pt x="3646497" y="601509"/>
                  <a:pt x="3644988" y="606413"/>
                  <a:pt x="3642349" y="611134"/>
                </a:cubicBezTo>
                <a:cubicBezTo>
                  <a:pt x="3639711" y="615853"/>
                  <a:pt x="3638203" y="620758"/>
                  <a:pt x="3637826" y="625846"/>
                </a:cubicBezTo>
                <a:lnTo>
                  <a:pt x="3651397" y="637616"/>
                </a:lnTo>
                <a:cubicBezTo>
                  <a:pt x="3654035" y="637370"/>
                  <a:pt x="3655543" y="637861"/>
                  <a:pt x="3655920" y="639087"/>
                </a:cubicBezTo>
                <a:cubicBezTo>
                  <a:pt x="3655826" y="640650"/>
                  <a:pt x="3654884" y="642306"/>
                  <a:pt x="3653094" y="644052"/>
                </a:cubicBezTo>
                <a:cubicBezTo>
                  <a:pt x="3651302" y="645800"/>
                  <a:pt x="3649229" y="647087"/>
                  <a:pt x="3646873" y="647914"/>
                </a:cubicBezTo>
                <a:cubicBezTo>
                  <a:pt x="3646968" y="650212"/>
                  <a:pt x="3646214" y="652236"/>
                  <a:pt x="3644612" y="653983"/>
                </a:cubicBezTo>
                <a:cubicBezTo>
                  <a:pt x="3643009" y="655730"/>
                  <a:pt x="3639994" y="656650"/>
                  <a:pt x="3635565" y="656742"/>
                </a:cubicBezTo>
                <a:lnTo>
                  <a:pt x="3628780" y="656742"/>
                </a:lnTo>
                <a:lnTo>
                  <a:pt x="3626518" y="672925"/>
                </a:lnTo>
                <a:lnTo>
                  <a:pt x="3603902" y="700878"/>
                </a:lnTo>
                <a:lnTo>
                  <a:pt x="3594855" y="705292"/>
                </a:lnTo>
                <a:cubicBezTo>
                  <a:pt x="3594619" y="709828"/>
                  <a:pt x="3592829" y="714732"/>
                  <a:pt x="3589484" y="720004"/>
                </a:cubicBezTo>
                <a:cubicBezTo>
                  <a:pt x="3586138" y="725276"/>
                  <a:pt x="3582651" y="730180"/>
                  <a:pt x="3579023" y="734716"/>
                </a:cubicBezTo>
                <a:lnTo>
                  <a:pt x="3579023" y="752371"/>
                </a:lnTo>
                <a:lnTo>
                  <a:pt x="3560930" y="762669"/>
                </a:lnTo>
                <a:lnTo>
                  <a:pt x="3551884" y="777381"/>
                </a:lnTo>
                <a:lnTo>
                  <a:pt x="3538313" y="784738"/>
                </a:lnTo>
                <a:cubicBezTo>
                  <a:pt x="3537654" y="789549"/>
                  <a:pt x="3535016" y="793534"/>
                  <a:pt x="3530397" y="796691"/>
                </a:cubicBezTo>
                <a:cubicBezTo>
                  <a:pt x="3525780" y="799848"/>
                  <a:pt x="3523141" y="804200"/>
                  <a:pt x="3522481" y="809748"/>
                </a:cubicBezTo>
                <a:lnTo>
                  <a:pt x="3502127" y="834759"/>
                </a:lnTo>
                <a:cubicBezTo>
                  <a:pt x="3495342" y="835740"/>
                  <a:pt x="3491384" y="839663"/>
                  <a:pt x="3490252" y="846529"/>
                </a:cubicBezTo>
                <a:cubicBezTo>
                  <a:pt x="3489122" y="853395"/>
                  <a:pt x="3484034" y="857317"/>
                  <a:pt x="3474986" y="858298"/>
                </a:cubicBezTo>
                <a:lnTo>
                  <a:pt x="3477248" y="817104"/>
                </a:lnTo>
                <a:lnTo>
                  <a:pt x="3463678" y="814161"/>
                </a:lnTo>
                <a:lnTo>
                  <a:pt x="3454632" y="824460"/>
                </a:lnTo>
                <a:cubicBezTo>
                  <a:pt x="3451898" y="830407"/>
                  <a:pt x="3448318" y="838744"/>
                  <a:pt x="3443889" y="849471"/>
                </a:cubicBezTo>
                <a:cubicBezTo>
                  <a:pt x="3439459" y="860198"/>
                  <a:pt x="3437009" y="868536"/>
                  <a:pt x="3436539" y="874481"/>
                </a:cubicBezTo>
                <a:cubicBezTo>
                  <a:pt x="3436916" y="880765"/>
                  <a:pt x="3435596" y="884382"/>
                  <a:pt x="3432581" y="885332"/>
                </a:cubicBezTo>
                <a:cubicBezTo>
                  <a:pt x="3429565" y="886282"/>
                  <a:pt x="3422591" y="886589"/>
                  <a:pt x="3411660" y="886252"/>
                </a:cubicBezTo>
                <a:lnTo>
                  <a:pt x="3409398" y="890665"/>
                </a:lnTo>
                <a:cubicBezTo>
                  <a:pt x="3412226" y="892504"/>
                  <a:pt x="3414487" y="895078"/>
                  <a:pt x="3416184" y="898389"/>
                </a:cubicBezTo>
                <a:cubicBezTo>
                  <a:pt x="3417879" y="901700"/>
                  <a:pt x="3415618" y="903538"/>
                  <a:pt x="3409398" y="903906"/>
                </a:cubicBezTo>
                <a:cubicBezTo>
                  <a:pt x="3407843" y="903936"/>
                  <a:pt x="3405299" y="904244"/>
                  <a:pt x="3401765" y="904825"/>
                </a:cubicBezTo>
                <a:cubicBezTo>
                  <a:pt x="3398232" y="905407"/>
                  <a:pt x="3396253" y="906082"/>
                  <a:pt x="3395829" y="906848"/>
                </a:cubicBezTo>
                <a:lnTo>
                  <a:pt x="3395829" y="908319"/>
                </a:lnTo>
                <a:lnTo>
                  <a:pt x="3427492" y="920089"/>
                </a:lnTo>
                <a:cubicBezTo>
                  <a:pt x="3433099" y="916289"/>
                  <a:pt x="3437151" y="911752"/>
                  <a:pt x="3439648" y="906480"/>
                </a:cubicBezTo>
                <a:cubicBezTo>
                  <a:pt x="3442145" y="901209"/>
                  <a:pt x="3443371" y="895937"/>
                  <a:pt x="3443324" y="890665"/>
                </a:cubicBezTo>
                <a:cubicBezTo>
                  <a:pt x="3449732" y="886497"/>
                  <a:pt x="3452747" y="881593"/>
                  <a:pt x="3452370" y="875953"/>
                </a:cubicBezTo>
                <a:lnTo>
                  <a:pt x="3461416" y="862712"/>
                </a:lnTo>
                <a:cubicBezTo>
                  <a:pt x="3461369" y="861823"/>
                  <a:pt x="3461464" y="860658"/>
                  <a:pt x="3461699" y="859217"/>
                </a:cubicBezTo>
                <a:cubicBezTo>
                  <a:pt x="3461934" y="857777"/>
                  <a:pt x="3462595" y="856980"/>
                  <a:pt x="3463678" y="856827"/>
                </a:cubicBezTo>
                <a:cubicBezTo>
                  <a:pt x="3468296" y="857348"/>
                  <a:pt x="3472065" y="859984"/>
                  <a:pt x="3474986" y="864735"/>
                </a:cubicBezTo>
                <a:cubicBezTo>
                  <a:pt x="3477908" y="869486"/>
                  <a:pt x="3479416" y="873225"/>
                  <a:pt x="3479511" y="875953"/>
                </a:cubicBezTo>
                <a:cubicBezTo>
                  <a:pt x="3479604" y="876780"/>
                  <a:pt x="3479416" y="877700"/>
                  <a:pt x="3478944" y="878712"/>
                </a:cubicBezTo>
                <a:cubicBezTo>
                  <a:pt x="3478474" y="879723"/>
                  <a:pt x="3477154" y="880275"/>
                  <a:pt x="3474986" y="880367"/>
                </a:cubicBezTo>
                <a:cubicBezTo>
                  <a:pt x="3472678" y="886742"/>
                  <a:pt x="3468814" y="894220"/>
                  <a:pt x="3463396" y="902803"/>
                </a:cubicBezTo>
                <a:cubicBezTo>
                  <a:pt x="3457977" y="911385"/>
                  <a:pt x="3451286" y="918128"/>
                  <a:pt x="3443324" y="923032"/>
                </a:cubicBezTo>
                <a:cubicBezTo>
                  <a:pt x="3443041" y="925790"/>
                  <a:pt x="3441909" y="927997"/>
                  <a:pt x="3439931" y="929652"/>
                </a:cubicBezTo>
                <a:cubicBezTo>
                  <a:pt x="3437951" y="931307"/>
                  <a:pt x="3436821" y="933515"/>
                  <a:pt x="3436539" y="936273"/>
                </a:cubicBezTo>
                <a:cubicBezTo>
                  <a:pt x="3433145" y="941514"/>
                  <a:pt x="3429187" y="946847"/>
                  <a:pt x="3424664" y="952272"/>
                </a:cubicBezTo>
                <a:cubicBezTo>
                  <a:pt x="3420141" y="957697"/>
                  <a:pt x="3415053" y="962663"/>
                  <a:pt x="3409398" y="967169"/>
                </a:cubicBezTo>
                <a:cubicBezTo>
                  <a:pt x="3409398" y="968762"/>
                  <a:pt x="3408833" y="970355"/>
                  <a:pt x="3407703" y="971950"/>
                </a:cubicBezTo>
                <a:cubicBezTo>
                  <a:pt x="3406571" y="973544"/>
                  <a:pt x="3404875" y="974402"/>
                  <a:pt x="3402613" y="974524"/>
                </a:cubicBezTo>
                <a:cubicBezTo>
                  <a:pt x="3398373" y="974034"/>
                  <a:pt x="3396111" y="971704"/>
                  <a:pt x="3395829" y="967536"/>
                </a:cubicBezTo>
                <a:cubicBezTo>
                  <a:pt x="3395546" y="963368"/>
                  <a:pt x="3395546" y="960303"/>
                  <a:pt x="3395829" y="958341"/>
                </a:cubicBezTo>
                <a:lnTo>
                  <a:pt x="3377735" y="962754"/>
                </a:lnTo>
                <a:lnTo>
                  <a:pt x="3375474" y="977467"/>
                </a:lnTo>
                <a:lnTo>
                  <a:pt x="3355118" y="1003949"/>
                </a:lnTo>
                <a:lnTo>
                  <a:pt x="3352856" y="1003949"/>
                </a:lnTo>
                <a:lnTo>
                  <a:pt x="3334764" y="1030430"/>
                </a:lnTo>
                <a:cubicBezTo>
                  <a:pt x="3332690" y="1031595"/>
                  <a:pt x="3331747" y="1034047"/>
                  <a:pt x="3331937" y="1037787"/>
                </a:cubicBezTo>
                <a:cubicBezTo>
                  <a:pt x="3332125" y="1041526"/>
                  <a:pt x="3332313" y="1043978"/>
                  <a:pt x="3332501" y="1045143"/>
                </a:cubicBezTo>
                <a:cubicBezTo>
                  <a:pt x="3335188" y="1043365"/>
                  <a:pt x="3337732" y="1043610"/>
                  <a:pt x="3340134" y="1045878"/>
                </a:cubicBezTo>
                <a:cubicBezTo>
                  <a:pt x="3342537" y="1048146"/>
                  <a:pt x="3342255" y="1049863"/>
                  <a:pt x="3339287" y="1051028"/>
                </a:cubicBezTo>
                <a:cubicBezTo>
                  <a:pt x="3338015" y="1050966"/>
                  <a:pt x="3336601" y="1051088"/>
                  <a:pt x="3335046" y="1051396"/>
                </a:cubicBezTo>
                <a:cubicBezTo>
                  <a:pt x="3333492" y="1051702"/>
                  <a:pt x="3332643" y="1052560"/>
                  <a:pt x="3332501" y="1053970"/>
                </a:cubicBezTo>
                <a:cubicBezTo>
                  <a:pt x="3332690" y="1055503"/>
                  <a:pt x="3334009" y="1057219"/>
                  <a:pt x="3336459" y="1059120"/>
                </a:cubicBezTo>
                <a:cubicBezTo>
                  <a:pt x="3338909" y="1061019"/>
                  <a:pt x="3341360" y="1062736"/>
                  <a:pt x="3343810" y="1064268"/>
                </a:cubicBezTo>
                <a:cubicBezTo>
                  <a:pt x="3343338" y="1067241"/>
                  <a:pt x="3340889" y="1071962"/>
                  <a:pt x="3336459" y="1078429"/>
                </a:cubicBezTo>
                <a:cubicBezTo>
                  <a:pt x="3332030" y="1084896"/>
                  <a:pt x="3328449" y="1088513"/>
                  <a:pt x="3325717" y="1089279"/>
                </a:cubicBezTo>
                <a:cubicBezTo>
                  <a:pt x="3326047" y="1094275"/>
                  <a:pt x="3325387" y="1097524"/>
                  <a:pt x="3323738" y="1099025"/>
                </a:cubicBezTo>
                <a:cubicBezTo>
                  <a:pt x="3322089" y="1100528"/>
                  <a:pt x="3317471" y="1101202"/>
                  <a:pt x="3309885" y="1101049"/>
                </a:cubicBezTo>
                <a:lnTo>
                  <a:pt x="3309885" y="1117232"/>
                </a:lnTo>
                <a:lnTo>
                  <a:pt x="3295755" y="1110577"/>
                </a:lnTo>
                <a:lnTo>
                  <a:pt x="3293972" y="1113038"/>
                </a:lnTo>
                <a:lnTo>
                  <a:pt x="3287708" y="1118689"/>
                </a:lnTo>
                <a:lnTo>
                  <a:pt x="3291792" y="1123117"/>
                </a:lnTo>
                <a:cubicBezTo>
                  <a:pt x="3289247" y="1128787"/>
                  <a:pt x="3283594" y="1139516"/>
                  <a:pt x="3274829" y="1155300"/>
                </a:cubicBezTo>
                <a:cubicBezTo>
                  <a:pt x="3266065" y="1171085"/>
                  <a:pt x="3255887" y="1179973"/>
                  <a:pt x="3244296" y="1181966"/>
                </a:cubicBezTo>
                <a:cubicBezTo>
                  <a:pt x="3244061" y="1184816"/>
                  <a:pt x="3242271" y="1189046"/>
                  <a:pt x="3238926" y="1194655"/>
                </a:cubicBezTo>
                <a:cubicBezTo>
                  <a:pt x="3235580" y="1200264"/>
                  <a:pt x="3232094" y="1203391"/>
                  <a:pt x="3228465" y="1204034"/>
                </a:cubicBezTo>
                <a:cubicBezTo>
                  <a:pt x="3227381" y="1203850"/>
                  <a:pt x="3226722" y="1203115"/>
                  <a:pt x="3226486" y="1201827"/>
                </a:cubicBezTo>
                <a:cubicBezTo>
                  <a:pt x="3226251" y="1200540"/>
                  <a:pt x="3226156" y="1199805"/>
                  <a:pt x="3226203" y="1199620"/>
                </a:cubicBezTo>
                <a:lnTo>
                  <a:pt x="3221239" y="1198813"/>
                </a:lnTo>
                <a:lnTo>
                  <a:pt x="3219153" y="1201193"/>
                </a:lnTo>
                <a:lnTo>
                  <a:pt x="3219153" y="1209746"/>
                </a:lnTo>
                <a:lnTo>
                  <a:pt x="3226203" y="1214332"/>
                </a:lnTo>
                <a:lnTo>
                  <a:pt x="3219153" y="1234971"/>
                </a:lnTo>
                <a:lnTo>
                  <a:pt x="3219153" y="1238095"/>
                </a:lnTo>
                <a:lnTo>
                  <a:pt x="3234242" y="1225794"/>
                </a:lnTo>
                <a:lnTo>
                  <a:pt x="3254362" y="1192995"/>
                </a:lnTo>
                <a:cubicBezTo>
                  <a:pt x="3257086" y="1188893"/>
                  <a:pt x="3260439" y="1185819"/>
                  <a:pt x="3264423" y="1183769"/>
                </a:cubicBezTo>
                <a:cubicBezTo>
                  <a:pt x="3268404" y="1181717"/>
                  <a:pt x="3271757" y="1180692"/>
                  <a:pt x="3274480" y="1180692"/>
                </a:cubicBezTo>
                <a:cubicBezTo>
                  <a:pt x="3274062" y="1182999"/>
                  <a:pt x="3272385" y="1186586"/>
                  <a:pt x="3269452" y="1191457"/>
                </a:cubicBezTo>
                <a:cubicBezTo>
                  <a:pt x="3266517" y="1196326"/>
                  <a:pt x="3264841" y="1200938"/>
                  <a:pt x="3264423" y="1205294"/>
                </a:cubicBezTo>
                <a:cubicBezTo>
                  <a:pt x="3270291" y="1216399"/>
                  <a:pt x="3263583" y="1230066"/>
                  <a:pt x="3244302" y="1246295"/>
                </a:cubicBezTo>
                <a:cubicBezTo>
                  <a:pt x="3225021" y="1262525"/>
                  <a:pt x="3218313" y="1276193"/>
                  <a:pt x="3224182" y="1287298"/>
                </a:cubicBezTo>
                <a:lnTo>
                  <a:pt x="3204062" y="1316000"/>
                </a:lnTo>
                <a:cubicBezTo>
                  <a:pt x="3203225" y="1324882"/>
                  <a:pt x="3199872" y="1335816"/>
                  <a:pt x="3194004" y="1348800"/>
                </a:cubicBezTo>
                <a:cubicBezTo>
                  <a:pt x="3204691" y="1338551"/>
                  <a:pt x="3214751" y="1327274"/>
                  <a:pt x="3224182" y="1314974"/>
                </a:cubicBezTo>
                <a:cubicBezTo>
                  <a:pt x="3233613" y="1302674"/>
                  <a:pt x="3238644" y="1289347"/>
                  <a:pt x="3239271" y="1274996"/>
                </a:cubicBezTo>
                <a:lnTo>
                  <a:pt x="3279512" y="1287298"/>
                </a:lnTo>
                <a:lnTo>
                  <a:pt x="3269452" y="1332399"/>
                </a:lnTo>
                <a:lnTo>
                  <a:pt x="3294600" y="1328299"/>
                </a:lnTo>
                <a:lnTo>
                  <a:pt x="3312896" y="1346196"/>
                </a:lnTo>
                <a:lnTo>
                  <a:pt x="3314666" y="1344131"/>
                </a:lnTo>
                <a:cubicBezTo>
                  <a:pt x="3319566" y="1341587"/>
                  <a:pt x="3323902" y="1338950"/>
                  <a:pt x="3327671" y="1336222"/>
                </a:cubicBezTo>
                <a:cubicBezTo>
                  <a:pt x="3330874" y="1334751"/>
                  <a:pt x="3332383" y="1333280"/>
                  <a:pt x="3332194" y="1331809"/>
                </a:cubicBezTo>
                <a:cubicBezTo>
                  <a:pt x="3332006" y="1330337"/>
                  <a:pt x="3331252" y="1328866"/>
                  <a:pt x="3329932" y="1327395"/>
                </a:cubicBezTo>
                <a:lnTo>
                  <a:pt x="3350288" y="1303855"/>
                </a:lnTo>
                <a:cubicBezTo>
                  <a:pt x="3351654" y="1302384"/>
                  <a:pt x="3353444" y="1300545"/>
                  <a:pt x="3355659" y="1298338"/>
                </a:cubicBezTo>
                <a:cubicBezTo>
                  <a:pt x="3357873" y="1296132"/>
                  <a:pt x="3359099" y="1293557"/>
                  <a:pt x="3359335" y="1290615"/>
                </a:cubicBezTo>
                <a:cubicBezTo>
                  <a:pt x="3369794" y="1282063"/>
                  <a:pt x="3378275" y="1272317"/>
                  <a:pt x="3384777" y="1261375"/>
                </a:cubicBezTo>
                <a:cubicBezTo>
                  <a:pt x="3391281" y="1250432"/>
                  <a:pt x="3400892" y="1241053"/>
                  <a:pt x="3413614" y="1233237"/>
                </a:cubicBezTo>
                <a:lnTo>
                  <a:pt x="3411353" y="1222938"/>
                </a:lnTo>
                <a:lnTo>
                  <a:pt x="3436230" y="1197928"/>
                </a:lnTo>
                <a:cubicBezTo>
                  <a:pt x="3436655" y="1194097"/>
                  <a:pt x="3439764" y="1187415"/>
                  <a:pt x="3445560" y="1177882"/>
                </a:cubicBezTo>
                <a:cubicBezTo>
                  <a:pt x="3451355" y="1168351"/>
                  <a:pt x="3457292" y="1161301"/>
                  <a:pt x="3463371" y="1156734"/>
                </a:cubicBezTo>
                <a:cubicBezTo>
                  <a:pt x="3463371" y="1151094"/>
                  <a:pt x="3467895" y="1146190"/>
                  <a:pt x="3476941" y="1142022"/>
                </a:cubicBezTo>
                <a:cubicBezTo>
                  <a:pt x="3473925" y="1139079"/>
                  <a:pt x="3473737" y="1136505"/>
                  <a:pt x="3476376" y="1134298"/>
                </a:cubicBezTo>
                <a:cubicBezTo>
                  <a:pt x="3479013" y="1132091"/>
                  <a:pt x="3482217" y="1130252"/>
                  <a:pt x="3485987" y="1128781"/>
                </a:cubicBezTo>
                <a:lnTo>
                  <a:pt x="3569668" y="1033152"/>
                </a:lnTo>
                <a:cubicBezTo>
                  <a:pt x="3574805" y="1029382"/>
                  <a:pt x="3578669" y="1025520"/>
                  <a:pt x="3581260" y="1021566"/>
                </a:cubicBezTo>
                <a:cubicBezTo>
                  <a:pt x="3583852" y="1017612"/>
                  <a:pt x="3588281" y="1014117"/>
                  <a:pt x="3594547" y="1011083"/>
                </a:cubicBezTo>
                <a:cubicBezTo>
                  <a:pt x="3594642" y="1008786"/>
                  <a:pt x="3595584" y="1006394"/>
                  <a:pt x="3597374" y="1003912"/>
                </a:cubicBezTo>
                <a:cubicBezTo>
                  <a:pt x="3599165" y="1001428"/>
                  <a:pt x="3601238" y="999406"/>
                  <a:pt x="3603594" y="997842"/>
                </a:cubicBezTo>
                <a:lnTo>
                  <a:pt x="3612641" y="987544"/>
                </a:lnTo>
                <a:cubicBezTo>
                  <a:pt x="3615091" y="986042"/>
                  <a:pt x="3618106" y="985000"/>
                  <a:pt x="3621687" y="984417"/>
                </a:cubicBezTo>
                <a:cubicBezTo>
                  <a:pt x="3625268" y="983836"/>
                  <a:pt x="3628283" y="983896"/>
                  <a:pt x="3630734" y="984601"/>
                </a:cubicBezTo>
                <a:cubicBezTo>
                  <a:pt x="3631865" y="988188"/>
                  <a:pt x="3627907" y="996095"/>
                  <a:pt x="3618860" y="1008325"/>
                </a:cubicBezTo>
                <a:cubicBezTo>
                  <a:pt x="3609813" y="1020555"/>
                  <a:pt x="3602463" y="1028830"/>
                  <a:pt x="3596809" y="1033152"/>
                </a:cubicBezTo>
                <a:lnTo>
                  <a:pt x="3599071" y="1033152"/>
                </a:lnTo>
                <a:cubicBezTo>
                  <a:pt x="3602416" y="1035297"/>
                  <a:pt x="3604207" y="1037259"/>
                  <a:pt x="3604443" y="1039037"/>
                </a:cubicBezTo>
                <a:cubicBezTo>
                  <a:pt x="3604678" y="1040815"/>
                  <a:pt x="3603641" y="1042776"/>
                  <a:pt x="3601332" y="1044921"/>
                </a:cubicBezTo>
                <a:cubicBezTo>
                  <a:pt x="3598505" y="1056078"/>
                  <a:pt x="3593416" y="1067603"/>
                  <a:pt x="3586066" y="1079495"/>
                </a:cubicBezTo>
                <a:cubicBezTo>
                  <a:pt x="3578716" y="1091387"/>
                  <a:pt x="3572497" y="1102913"/>
                  <a:pt x="3567407" y="1114069"/>
                </a:cubicBezTo>
                <a:cubicBezTo>
                  <a:pt x="3569528" y="1116123"/>
                  <a:pt x="3569811" y="1117533"/>
                  <a:pt x="3568256" y="1118299"/>
                </a:cubicBezTo>
                <a:cubicBezTo>
                  <a:pt x="3566701" y="1119065"/>
                  <a:pt x="3564156" y="1120107"/>
                  <a:pt x="3560622" y="1121425"/>
                </a:cubicBezTo>
                <a:cubicBezTo>
                  <a:pt x="3560434" y="1122957"/>
                  <a:pt x="3560245" y="1124306"/>
                  <a:pt x="3560057" y="1125470"/>
                </a:cubicBezTo>
                <a:cubicBezTo>
                  <a:pt x="3559868" y="1126636"/>
                  <a:pt x="3560811" y="1127248"/>
                  <a:pt x="3562884" y="1127310"/>
                </a:cubicBezTo>
                <a:cubicBezTo>
                  <a:pt x="3561234" y="1129731"/>
                  <a:pt x="3558879" y="1132612"/>
                  <a:pt x="3555816" y="1135953"/>
                </a:cubicBezTo>
                <a:cubicBezTo>
                  <a:pt x="3552753" y="1139294"/>
                  <a:pt x="3552094" y="1141807"/>
                  <a:pt x="3553837" y="1143493"/>
                </a:cubicBezTo>
                <a:lnTo>
                  <a:pt x="3567407" y="1134666"/>
                </a:lnTo>
                <a:cubicBezTo>
                  <a:pt x="3569763" y="1133194"/>
                  <a:pt x="3571270" y="1131723"/>
                  <a:pt x="3571931" y="1130252"/>
                </a:cubicBezTo>
                <a:cubicBezTo>
                  <a:pt x="3572590" y="1128781"/>
                  <a:pt x="3571837" y="1127310"/>
                  <a:pt x="3569668" y="1125838"/>
                </a:cubicBezTo>
                <a:cubicBezTo>
                  <a:pt x="3572072" y="1124275"/>
                  <a:pt x="3574617" y="1122253"/>
                  <a:pt x="3577302" y="1119770"/>
                </a:cubicBezTo>
                <a:cubicBezTo>
                  <a:pt x="3579988" y="1117287"/>
                  <a:pt x="3581967" y="1114896"/>
                  <a:pt x="3583239" y="1112597"/>
                </a:cubicBezTo>
                <a:lnTo>
                  <a:pt x="3601332" y="1086115"/>
                </a:lnTo>
                <a:lnTo>
                  <a:pt x="3614902" y="1078759"/>
                </a:lnTo>
                <a:cubicBezTo>
                  <a:pt x="3617353" y="1077227"/>
                  <a:pt x="3619238" y="1075510"/>
                  <a:pt x="3620557" y="1073610"/>
                </a:cubicBezTo>
                <a:cubicBezTo>
                  <a:pt x="3621876" y="1071710"/>
                  <a:pt x="3621499" y="1069994"/>
                  <a:pt x="3619425" y="1068461"/>
                </a:cubicBezTo>
                <a:lnTo>
                  <a:pt x="3628473" y="1056692"/>
                </a:lnTo>
                <a:cubicBezTo>
                  <a:pt x="3627342" y="1051787"/>
                  <a:pt x="3629603" y="1047619"/>
                  <a:pt x="3635258" y="1044186"/>
                </a:cubicBezTo>
                <a:cubicBezTo>
                  <a:pt x="3640912" y="1040753"/>
                  <a:pt x="3643173" y="1036585"/>
                  <a:pt x="3642042" y="1031680"/>
                </a:cubicBezTo>
                <a:lnTo>
                  <a:pt x="3671444" y="1015497"/>
                </a:lnTo>
                <a:cubicBezTo>
                  <a:pt x="3677099" y="1019605"/>
                  <a:pt x="3679925" y="1022424"/>
                  <a:pt x="3679925" y="1023957"/>
                </a:cubicBezTo>
                <a:cubicBezTo>
                  <a:pt x="3679925" y="1025489"/>
                  <a:pt x="3677099" y="1027573"/>
                  <a:pt x="3671444" y="1030209"/>
                </a:cubicBezTo>
                <a:cubicBezTo>
                  <a:pt x="3675732" y="1034347"/>
                  <a:pt x="3675637" y="1037473"/>
                  <a:pt x="3671161" y="1039588"/>
                </a:cubicBezTo>
                <a:cubicBezTo>
                  <a:pt x="3666685" y="1041704"/>
                  <a:pt x="3666026" y="1044462"/>
                  <a:pt x="3669183" y="1047864"/>
                </a:cubicBezTo>
                <a:cubicBezTo>
                  <a:pt x="3665178" y="1051695"/>
                  <a:pt x="3660748" y="1058010"/>
                  <a:pt x="3655895" y="1066806"/>
                </a:cubicBezTo>
                <a:cubicBezTo>
                  <a:pt x="3651042" y="1075603"/>
                  <a:pt x="3649440" y="1081549"/>
                  <a:pt x="3651089" y="1084645"/>
                </a:cubicBezTo>
                <a:lnTo>
                  <a:pt x="3632996" y="1112597"/>
                </a:lnTo>
                <a:cubicBezTo>
                  <a:pt x="3637708" y="1116337"/>
                  <a:pt x="3640157" y="1120261"/>
                  <a:pt x="3640346" y="1124367"/>
                </a:cubicBezTo>
                <a:cubicBezTo>
                  <a:pt x="3640534" y="1128474"/>
                  <a:pt x="3637330" y="1132398"/>
                  <a:pt x="3630734" y="1136137"/>
                </a:cubicBezTo>
                <a:cubicBezTo>
                  <a:pt x="3628473" y="1142206"/>
                  <a:pt x="3625080" y="1148459"/>
                  <a:pt x="3620557" y="1154895"/>
                </a:cubicBezTo>
                <a:cubicBezTo>
                  <a:pt x="3616034" y="1161332"/>
                  <a:pt x="3610379" y="1166848"/>
                  <a:pt x="3603594" y="1171446"/>
                </a:cubicBezTo>
                <a:lnTo>
                  <a:pt x="3610379" y="1183216"/>
                </a:lnTo>
                <a:lnTo>
                  <a:pt x="3594547" y="1190572"/>
                </a:lnTo>
                <a:lnTo>
                  <a:pt x="3594547" y="1206755"/>
                </a:lnTo>
                <a:cubicBezTo>
                  <a:pt x="3591579" y="1209759"/>
                  <a:pt x="3589600" y="1212579"/>
                  <a:pt x="3588611" y="1215215"/>
                </a:cubicBezTo>
                <a:cubicBezTo>
                  <a:pt x="3587621" y="1217851"/>
                  <a:pt x="3585077" y="1219935"/>
                  <a:pt x="3580978" y="1221468"/>
                </a:cubicBezTo>
                <a:cubicBezTo>
                  <a:pt x="3579941" y="1223153"/>
                  <a:pt x="3579752" y="1225298"/>
                  <a:pt x="3580413" y="1227904"/>
                </a:cubicBezTo>
                <a:cubicBezTo>
                  <a:pt x="3581071" y="1230510"/>
                  <a:pt x="3582015" y="1232288"/>
                  <a:pt x="3583239" y="1233237"/>
                </a:cubicBezTo>
                <a:cubicBezTo>
                  <a:pt x="3584511" y="1234616"/>
                  <a:pt x="3585925" y="1235168"/>
                  <a:pt x="3587480" y="1234892"/>
                </a:cubicBezTo>
                <a:cubicBezTo>
                  <a:pt x="3589035" y="1234616"/>
                  <a:pt x="3589883" y="1234065"/>
                  <a:pt x="3590024" y="1233237"/>
                </a:cubicBezTo>
                <a:cubicBezTo>
                  <a:pt x="3585407" y="1228824"/>
                  <a:pt x="3586161" y="1225145"/>
                  <a:pt x="3592286" y="1222203"/>
                </a:cubicBezTo>
                <a:cubicBezTo>
                  <a:pt x="3598411" y="1219261"/>
                  <a:pt x="3603689" y="1217054"/>
                  <a:pt x="3608117" y="1215583"/>
                </a:cubicBezTo>
                <a:lnTo>
                  <a:pt x="3608117" y="1193514"/>
                </a:lnTo>
                <a:lnTo>
                  <a:pt x="3610379" y="1193514"/>
                </a:lnTo>
                <a:cubicBezTo>
                  <a:pt x="3611651" y="1191982"/>
                  <a:pt x="3612499" y="1190265"/>
                  <a:pt x="3612924" y="1188365"/>
                </a:cubicBezTo>
                <a:cubicBezTo>
                  <a:pt x="3613347" y="1186465"/>
                  <a:pt x="3612499" y="1184748"/>
                  <a:pt x="3610379" y="1183216"/>
                </a:cubicBezTo>
                <a:cubicBezTo>
                  <a:pt x="3616693" y="1179385"/>
                  <a:pt x="3621594" y="1175277"/>
                  <a:pt x="3625080" y="1170894"/>
                </a:cubicBezTo>
                <a:cubicBezTo>
                  <a:pt x="3628566" y="1166511"/>
                  <a:pt x="3633467" y="1162772"/>
                  <a:pt x="3639781" y="1159676"/>
                </a:cubicBezTo>
                <a:cubicBezTo>
                  <a:pt x="3632336" y="1154925"/>
                  <a:pt x="3630263" y="1151555"/>
                  <a:pt x="3633561" y="1149562"/>
                </a:cubicBezTo>
                <a:cubicBezTo>
                  <a:pt x="3636860" y="1147570"/>
                  <a:pt x="3642702" y="1144565"/>
                  <a:pt x="3651089" y="1140551"/>
                </a:cubicBezTo>
                <a:cubicBezTo>
                  <a:pt x="3656225" y="1136597"/>
                  <a:pt x="3660088" y="1129424"/>
                  <a:pt x="3662680" y="1119034"/>
                </a:cubicBezTo>
                <a:cubicBezTo>
                  <a:pt x="3665271" y="1108643"/>
                  <a:pt x="3669701" y="1101104"/>
                  <a:pt x="3675967" y="1096414"/>
                </a:cubicBezTo>
                <a:cubicBezTo>
                  <a:pt x="3678276" y="1095739"/>
                  <a:pt x="3680444" y="1095617"/>
                  <a:pt x="3682469" y="1096046"/>
                </a:cubicBezTo>
                <a:cubicBezTo>
                  <a:pt x="3684496" y="1096475"/>
                  <a:pt x="3686098" y="1097089"/>
                  <a:pt x="3687276" y="1097885"/>
                </a:cubicBezTo>
                <a:cubicBezTo>
                  <a:pt x="3692412" y="1101931"/>
                  <a:pt x="3693449" y="1106713"/>
                  <a:pt x="3690385" y="1112229"/>
                </a:cubicBezTo>
                <a:cubicBezTo>
                  <a:pt x="3687323" y="1117747"/>
                  <a:pt x="3683271" y="1121793"/>
                  <a:pt x="3678228" y="1124367"/>
                </a:cubicBezTo>
                <a:cubicBezTo>
                  <a:pt x="3672858" y="1133839"/>
                  <a:pt x="3668335" y="1142849"/>
                  <a:pt x="3664659" y="1151402"/>
                </a:cubicBezTo>
                <a:cubicBezTo>
                  <a:pt x="3660985" y="1159952"/>
                  <a:pt x="3656461" y="1168596"/>
                  <a:pt x="3651089" y="1177331"/>
                </a:cubicBezTo>
                <a:cubicBezTo>
                  <a:pt x="3653162" y="1178741"/>
                  <a:pt x="3653539" y="1179967"/>
                  <a:pt x="3652220" y="1181009"/>
                </a:cubicBezTo>
                <a:cubicBezTo>
                  <a:pt x="3650901" y="1182051"/>
                  <a:pt x="3649016" y="1183278"/>
                  <a:pt x="3646566" y="1184688"/>
                </a:cubicBezTo>
                <a:cubicBezTo>
                  <a:pt x="3644398" y="1186189"/>
                  <a:pt x="3643644" y="1187599"/>
                  <a:pt x="3644304" y="1188917"/>
                </a:cubicBezTo>
                <a:cubicBezTo>
                  <a:pt x="3644964" y="1190234"/>
                  <a:pt x="3646472" y="1191277"/>
                  <a:pt x="3648828" y="1192043"/>
                </a:cubicBezTo>
                <a:cubicBezTo>
                  <a:pt x="3645294" y="1194312"/>
                  <a:pt x="3642184" y="1196763"/>
                  <a:pt x="3639498" y="1199399"/>
                </a:cubicBezTo>
                <a:cubicBezTo>
                  <a:pt x="3636812" y="1202035"/>
                  <a:pt x="3635398" y="1204487"/>
                  <a:pt x="3635258" y="1206755"/>
                </a:cubicBezTo>
                <a:lnTo>
                  <a:pt x="3626210" y="1217054"/>
                </a:lnTo>
                <a:cubicBezTo>
                  <a:pt x="3629509" y="1220057"/>
                  <a:pt x="3630828" y="1222877"/>
                  <a:pt x="3630168" y="1225513"/>
                </a:cubicBezTo>
                <a:cubicBezTo>
                  <a:pt x="3629509" y="1228150"/>
                  <a:pt x="3627436" y="1230234"/>
                  <a:pt x="3623950" y="1231766"/>
                </a:cubicBezTo>
                <a:cubicBezTo>
                  <a:pt x="3631630" y="1231399"/>
                  <a:pt x="3641713" y="1231031"/>
                  <a:pt x="3654198" y="1230663"/>
                </a:cubicBezTo>
                <a:cubicBezTo>
                  <a:pt x="3666685" y="1230295"/>
                  <a:pt x="3676203" y="1232134"/>
                  <a:pt x="3682752" y="1236179"/>
                </a:cubicBezTo>
                <a:cubicBezTo>
                  <a:pt x="3686145" y="1239275"/>
                  <a:pt x="3687841" y="1242279"/>
                  <a:pt x="3687841" y="1245191"/>
                </a:cubicBezTo>
                <a:cubicBezTo>
                  <a:pt x="3687841" y="1248102"/>
                  <a:pt x="3686145" y="1250003"/>
                  <a:pt x="3682752" y="1250891"/>
                </a:cubicBezTo>
                <a:cubicBezTo>
                  <a:pt x="3682517" y="1251749"/>
                  <a:pt x="3681857" y="1252976"/>
                  <a:pt x="3680774" y="1254570"/>
                </a:cubicBezTo>
                <a:cubicBezTo>
                  <a:pt x="3679690" y="1256164"/>
                  <a:pt x="3679595" y="1257390"/>
                  <a:pt x="3680491" y="1258248"/>
                </a:cubicBezTo>
                <a:lnTo>
                  <a:pt x="3687276" y="1255306"/>
                </a:lnTo>
                <a:lnTo>
                  <a:pt x="3716677" y="1240593"/>
                </a:lnTo>
                <a:lnTo>
                  <a:pt x="3721201" y="1230295"/>
                </a:lnTo>
                <a:cubicBezTo>
                  <a:pt x="3719127" y="1228241"/>
                  <a:pt x="3718751" y="1226831"/>
                  <a:pt x="3720070" y="1226065"/>
                </a:cubicBezTo>
                <a:cubicBezTo>
                  <a:pt x="3721390" y="1225298"/>
                  <a:pt x="3723274" y="1224256"/>
                  <a:pt x="3725724" y="1222938"/>
                </a:cubicBezTo>
                <a:cubicBezTo>
                  <a:pt x="3726761" y="1221498"/>
                  <a:pt x="3726950" y="1220333"/>
                  <a:pt x="3726289" y="1219444"/>
                </a:cubicBezTo>
                <a:cubicBezTo>
                  <a:pt x="3725630" y="1218556"/>
                  <a:pt x="3724687" y="1217759"/>
                  <a:pt x="3723462" y="1217054"/>
                </a:cubicBezTo>
                <a:cubicBezTo>
                  <a:pt x="3730059" y="1212518"/>
                  <a:pt x="3736090" y="1207613"/>
                  <a:pt x="3741556" y="1202341"/>
                </a:cubicBezTo>
                <a:cubicBezTo>
                  <a:pt x="3747022" y="1197070"/>
                  <a:pt x="3753052" y="1192166"/>
                  <a:pt x="3759649" y="1187630"/>
                </a:cubicBezTo>
                <a:cubicBezTo>
                  <a:pt x="3762005" y="1180856"/>
                  <a:pt x="3766340" y="1174542"/>
                  <a:pt x="3772654" y="1168688"/>
                </a:cubicBezTo>
                <a:cubicBezTo>
                  <a:pt x="3778967" y="1162834"/>
                  <a:pt x="3786695" y="1158358"/>
                  <a:pt x="3795836" y="1155262"/>
                </a:cubicBezTo>
                <a:lnTo>
                  <a:pt x="3793575" y="1147907"/>
                </a:lnTo>
                <a:cubicBezTo>
                  <a:pt x="3792536" y="1145669"/>
                  <a:pt x="3792914" y="1143523"/>
                  <a:pt x="3794705" y="1141470"/>
                </a:cubicBezTo>
                <a:cubicBezTo>
                  <a:pt x="3796496" y="1139416"/>
                  <a:pt x="3799135" y="1137639"/>
                  <a:pt x="3802621" y="1136137"/>
                </a:cubicBezTo>
                <a:cubicBezTo>
                  <a:pt x="3807144" y="1130007"/>
                  <a:pt x="3811667" y="1129026"/>
                  <a:pt x="3816191" y="1133194"/>
                </a:cubicBezTo>
                <a:cubicBezTo>
                  <a:pt x="3820949" y="1136045"/>
                  <a:pt x="3823871" y="1138803"/>
                  <a:pt x="3824955" y="1141470"/>
                </a:cubicBezTo>
                <a:cubicBezTo>
                  <a:pt x="3826039" y="1144137"/>
                  <a:pt x="3823871" y="1147263"/>
                  <a:pt x="3818452" y="1150850"/>
                </a:cubicBezTo>
                <a:cubicBezTo>
                  <a:pt x="3814070" y="1153516"/>
                  <a:pt x="3808699" y="1158113"/>
                  <a:pt x="3802337" y="1164642"/>
                </a:cubicBezTo>
                <a:cubicBezTo>
                  <a:pt x="3795977" y="1171170"/>
                  <a:pt x="3794564" y="1176871"/>
                  <a:pt x="3798097" y="1181745"/>
                </a:cubicBezTo>
                <a:cubicBezTo>
                  <a:pt x="3796825" y="1186189"/>
                  <a:pt x="3793715" y="1193116"/>
                  <a:pt x="3788768" y="1202525"/>
                </a:cubicBezTo>
                <a:cubicBezTo>
                  <a:pt x="3783821" y="1211935"/>
                  <a:pt x="3777884" y="1219230"/>
                  <a:pt x="3770957" y="1224409"/>
                </a:cubicBezTo>
                <a:cubicBezTo>
                  <a:pt x="3774114" y="1226617"/>
                  <a:pt x="3775150" y="1228456"/>
                  <a:pt x="3774066" y="1229927"/>
                </a:cubicBezTo>
                <a:cubicBezTo>
                  <a:pt x="3772984" y="1231399"/>
                  <a:pt x="3771192" y="1232502"/>
                  <a:pt x="3768696" y="1233237"/>
                </a:cubicBezTo>
                <a:cubicBezTo>
                  <a:pt x="3765068" y="1235904"/>
                  <a:pt x="3765539" y="1239766"/>
                  <a:pt x="3770109" y="1244823"/>
                </a:cubicBezTo>
                <a:cubicBezTo>
                  <a:pt x="3774680" y="1249881"/>
                  <a:pt x="3777979" y="1253374"/>
                  <a:pt x="3780004" y="1255306"/>
                </a:cubicBezTo>
                <a:cubicBezTo>
                  <a:pt x="3774963" y="1260026"/>
                  <a:pt x="3766952" y="1270079"/>
                  <a:pt x="3755974" y="1285465"/>
                </a:cubicBezTo>
                <a:cubicBezTo>
                  <a:pt x="3744996" y="1300852"/>
                  <a:pt x="3740943" y="1310905"/>
                  <a:pt x="3743818" y="1315625"/>
                </a:cubicBezTo>
                <a:lnTo>
                  <a:pt x="3725724" y="1325924"/>
                </a:lnTo>
                <a:cubicBezTo>
                  <a:pt x="3722285" y="1330276"/>
                  <a:pt x="3718986" y="1334444"/>
                  <a:pt x="3715829" y="1338429"/>
                </a:cubicBezTo>
                <a:cubicBezTo>
                  <a:pt x="3712672" y="1342414"/>
                  <a:pt x="3709939" y="1346582"/>
                  <a:pt x="3707631" y="1350934"/>
                </a:cubicBezTo>
                <a:lnTo>
                  <a:pt x="3709892" y="1355349"/>
                </a:lnTo>
                <a:cubicBezTo>
                  <a:pt x="3717101" y="1354306"/>
                  <a:pt x="3722473" y="1350137"/>
                  <a:pt x="3726006" y="1342843"/>
                </a:cubicBezTo>
                <a:cubicBezTo>
                  <a:pt x="3729541" y="1335548"/>
                  <a:pt x="3735478" y="1331379"/>
                  <a:pt x="3743818" y="1330337"/>
                </a:cubicBezTo>
                <a:cubicBezTo>
                  <a:pt x="3747964" y="1330092"/>
                  <a:pt x="3753240" y="1329112"/>
                  <a:pt x="3759649" y="1327395"/>
                </a:cubicBezTo>
                <a:lnTo>
                  <a:pt x="3743818" y="1322982"/>
                </a:lnTo>
                <a:lnTo>
                  <a:pt x="3750602" y="1320039"/>
                </a:lnTo>
                <a:cubicBezTo>
                  <a:pt x="3753948" y="1318690"/>
                  <a:pt x="3756870" y="1318445"/>
                  <a:pt x="3759366" y="1319303"/>
                </a:cubicBezTo>
                <a:cubicBezTo>
                  <a:pt x="3761864" y="1320161"/>
                  <a:pt x="3764220" y="1321387"/>
                  <a:pt x="3766434" y="1322982"/>
                </a:cubicBezTo>
                <a:cubicBezTo>
                  <a:pt x="3768790" y="1320836"/>
                  <a:pt x="3770864" y="1318874"/>
                  <a:pt x="3772654" y="1317096"/>
                </a:cubicBezTo>
                <a:cubicBezTo>
                  <a:pt x="3774444" y="1315319"/>
                  <a:pt x="3775387" y="1313357"/>
                  <a:pt x="3775480" y="1311212"/>
                </a:cubicBezTo>
                <a:cubicBezTo>
                  <a:pt x="3777601" y="1309618"/>
                  <a:pt x="3779015" y="1307288"/>
                  <a:pt x="3779721" y="1304223"/>
                </a:cubicBezTo>
                <a:cubicBezTo>
                  <a:pt x="3780428" y="1301158"/>
                  <a:pt x="3781276" y="1298093"/>
                  <a:pt x="3782265" y="1295028"/>
                </a:cubicBezTo>
                <a:cubicBezTo>
                  <a:pt x="3775105" y="1294783"/>
                  <a:pt x="3769072" y="1292331"/>
                  <a:pt x="3764172" y="1287672"/>
                </a:cubicBezTo>
                <a:cubicBezTo>
                  <a:pt x="3771335" y="1284729"/>
                  <a:pt x="3775105" y="1280316"/>
                  <a:pt x="3775480" y="1274431"/>
                </a:cubicBezTo>
                <a:lnTo>
                  <a:pt x="3798097" y="1277374"/>
                </a:lnTo>
                <a:cubicBezTo>
                  <a:pt x="3794940" y="1279580"/>
                  <a:pt x="3792773" y="1281787"/>
                  <a:pt x="3791595" y="1283994"/>
                </a:cubicBezTo>
                <a:cubicBezTo>
                  <a:pt x="3790417" y="1286201"/>
                  <a:pt x="3788815" y="1288408"/>
                  <a:pt x="3786789" y="1290615"/>
                </a:cubicBezTo>
                <a:lnTo>
                  <a:pt x="3795836" y="1295028"/>
                </a:lnTo>
                <a:cubicBezTo>
                  <a:pt x="3800359" y="1295028"/>
                  <a:pt x="3802621" y="1296500"/>
                  <a:pt x="3802621" y="1299442"/>
                </a:cubicBezTo>
                <a:cubicBezTo>
                  <a:pt x="3802432" y="1302415"/>
                  <a:pt x="3801113" y="1305296"/>
                  <a:pt x="3798663" y="1308086"/>
                </a:cubicBezTo>
                <a:cubicBezTo>
                  <a:pt x="3796213" y="1310875"/>
                  <a:pt x="3793763" y="1313388"/>
                  <a:pt x="3791312" y="1315625"/>
                </a:cubicBezTo>
                <a:cubicBezTo>
                  <a:pt x="3794847" y="1316238"/>
                  <a:pt x="3798521" y="1316484"/>
                  <a:pt x="3802337" y="1316361"/>
                </a:cubicBezTo>
                <a:cubicBezTo>
                  <a:pt x="3806155" y="1316238"/>
                  <a:pt x="3809264" y="1316484"/>
                  <a:pt x="3811667" y="1317096"/>
                </a:cubicBezTo>
                <a:cubicBezTo>
                  <a:pt x="3813317" y="1319549"/>
                  <a:pt x="3811715" y="1322736"/>
                  <a:pt x="3806861" y="1326659"/>
                </a:cubicBezTo>
                <a:cubicBezTo>
                  <a:pt x="3802009" y="1330583"/>
                  <a:pt x="3797579" y="1333770"/>
                  <a:pt x="3793575" y="1336222"/>
                </a:cubicBezTo>
                <a:cubicBezTo>
                  <a:pt x="3793480" y="1339288"/>
                  <a:pt x="3792536" y="1341985"/>
                  <a:pt x="3790747" y="1344315"/>
                </a:cubicBezTo>
                <a:cubicBezTo>
                  <a:pt x="3788957" y="1346643"/>
                  <a:pt x="3786883" y="1347869"/>
                  <a:pt x="3784527" y="1347992"/>
                </a:cubicBezTo>
                <a:lnTo>
                  <a:pt x="3773219" y="1358291"/>
                </a:lnTo>
                <a:lnTo>
                  <a:pt x="3773219" y="1371531"/>
                </a:lnTo>
                <a:lnTo>
                  <a:pt x="3780004" y="1367118"/>
                </a:lnTo>
                <a:lnTo>
                  <a:pt x="3789051" y="1355349"/>
                </a:lnTo>
                <a:cubicBezTo>
                  <a:pt x="3790276" y="1353877"/>
                  <a:pt x="3791783" y="1352774"/>
                  <a:pt x="3793575" y="1352038"/>
                </a:cubicBezTo>
                <a:cubicBezTo>
                  <a:pt x="3795365" y="1351302"/>
                  <a:pt x="3796872" y="1350934"/>
                  <a:pt x="3798097" y="1350934"/>
                </a:cubicBezTo>
                <a:cubicBezTo>
                  <a:pt x="3797909" y="1351762"/>
                  <a:pt x="3797155" y="1353049"/>
                  <a:pt x="3795836" y="1354797"/>
                </a:cubicBezTo>
                <a:cubicBezTo>
                  <a:pt x="3794517" y="1356544"/>
                  <a:pt x="3793763" y="1358199"/>
                  <a:pt x="3793575" y="1359762"/>
                </a:cubicBezTo>
                <a:cubicBezTo>
                  <a:pt x="3796213" y="1363746"/>
                  <a:pt x="3793197" y="1368650"/>
                  <a:pt x="3784527" y="1374474"/>
                </a:cubicBezTo>
                <a:cubicBezTo>
                  <a:pt x="3775858" y="1380297"/>
                  <a:pt x="3772842" y="1385202"/>
                  <a:pt x="3775480" y="1389187"/>
                </a:cubicBezTo>
                <a:lnTo>
                  <a:pt x="3766434" y="1399485"/>
                </a:lnTo>
                <a:cubicBezTo>
                  <a:pt x="3766057" y="1402672"/>
                  <a:pt x="3764550" y="1406596"/>
                  <a:pt x="3761911" y="1411254"/>
                </a:cubicBezTo>
                <a:cubicBezTo>
                  <a:pt x="3766716" y="1407576"/>
                  <a:pt x="3771240" y="1403531"/>
                  <a:pt x="3775480" y="1399117"/>
                </a:cubicBezTo>
                <a:cubicBezTo>
                  <a:pt x="3779721" y="1394703"/>
                  <a:pt x="3781983" y="1389922"/>
                  <a:pt x="3782265" y="1384772"/>
                </a:cubicBezTo>
                <a:lnTo>
                  <a:pt x="3800359" y="1389187"/>
                </a:lnTo>
                <a:lnTo>
                  <a:pt x="3795836" y="1405369"/>
                </a:lnTo>
                <a:lnTo>
                  <a:pt x="3807144" y="1403899"/>
                </a:lnTo>
                <a:lnTo>
                  <a:pt x="3818452" y="1412726"/>
                </a:lnTo>
                <a:lnTo>
                  <a:pt x="3807144" y="1434794"/>
                </a:lnTo>
                <a:cubicBezTo>
                  <a:pt x="3798380" y="1440280"/>
                  <a:pt x="3791029" y="1446594"/>
                  <a:pt x="3785093" y="1453736"/>
                </a:cubicBezTo>
                <a:cubicBezTo>
                  <a:pt x="3779156" y="1460877"/>
                  <a:pt x="3772937" y="1466824"/>
                  <a:pt x="3766434" y="1471575"/>
                </a:cubicBezTo>
                <a:lnTo>
                  <a:pt x="3761911" y="1471575"/>
                </a:lnTo>
                <a:lnTo>
                  <a:pt x="3761911" y="1475987"/>
                </a:lnTo>
                <a:lnTo>
                  <a:pt x="3748341" y="1490700"/>
                </a:lnTo>
                <a:cubicBezTo>
                  <a:pt x="3747399" y="1496952"/>
                  <a:pt x="3743629" y="1502470"/>
                  <a:pt x="3737033" y="1507251"/>
                </a:cubicBezTo>
                <a:cubicBezTo>
                  <a:pt x="3730436" y="1512033"/>
                  <a:pt x="3726666" y="1518285"/>
                  <a:pt x="3725724" y="1526009"/>
                </a:cubicBezTo>
                <a:cubicBezTo>
                  <a:pt x="3722992" y="1529105"/>
                  <a:pt x="3718846" y="1534316"/>
                  <a:pt x="3713286" y="1541640"/>
                </a:cubicBezTo>
                <a:cubicBezTo>
                  <a:pt x="3707725" y="1548967"/>
                  <a:pt x="3703578" y="1553073"/>
                  <a:pt x="3700846" y="1553962"/>
                </a:cubicBezTo>
                <a:cubicBezTo>
                  <a:pt x="3701223" y="1558622"/>
                  <a:pt x="3700469" y="1564016"/>
                  <a:pt x="3698584" y="1570145"/>
                </a:cubicBezTo>
                <a:lnTo>
                  <a:pt x="3700846" y="1570145"/>
                </a:lnTo>
                <a:cubicBezTo>
                  <a:pt x="3703485" y="1571617"/>
                  <a:pt x="3702731" y="1573088"/>
                  <a:pt x="3698584" y="1574560"/>
                </a:cubicBezTo>
                <a:lnTo>
                  <a:pt x="3694061" y="1574560"/>
                </a:lnTo>
                <a:cubicBezTo>
                  <a:pt x="3691422" y="1578728"/>
                  <a:pt x="3687653" y="1580690"/>
                  <a:pt x="3682752" y="1580444"/>
                </a:cubicBezTo>
                <a:cubicBezTo>
                  <a:pt x="3682376" y="1585532"/>
                  <a:pt x="3680867" y="1590436"/>
                  <a:pt x="3678228" y="1595157"/>
                </a:cubicBezTo>
                <a:cubicBezTo>
                  <a:pt x="3675590" y="1599877"/>
                  <a:pt x="3674082" y="1604781"/>
                  <a:pt x="3673705" y="1609868"/>
                </a:cubicBezTo>
                <a:lnTo>
                  <a:pt x="3687276" y="1621638"/>
                </a:lnTo>
                <a:cubicBezTo>
                  <a:pt x="3689914" y="1621393"/>
                  <a:pt x="3691422" y="1621883"/>
                  <a:pt x="3691799" y="1623109"/>
                </a:cubicBezTo>
                <a:cubicBezTo>
                  <a:pt x="3691705" y="1624673"/>
                  <a:pt x="3690763" y="1626328"/>
                  <a:pt x="3688973" y="1628075"/>
                </a:cubicBezTo>
                <a:cubicBezTo>
                  <a:pt x="3687181" y="1629822"/>
                  <a:pt x="3685108" y="1631109"/>
                  <a:pt x="3682752" y="1631937"/>
                </a:cubicBezTo>
                <a:cubicBezTo>
                  <a:pt x="3682847" y="1634235"/>
                  <a:pt x="3682093" y="1636259"/>
                  <a:pt x="3680491" y="1638006"/>
                </a:cubicBezTo>
                <a:cubicBezTo>
                  <a:pt x="3678889" y="1639752"/>
                  <a:pt x="3675873" y="1640672"/>
                  <a:pt x="3671444" y="1640765"/>
                </a:cubicBezTo>
                <a:lnTo>
                  <a:pt x="3664659" y="1640765"/>
                </a:lnTo>
                <a:lnTo>
                  <a:pt x="3662397" y="1656947"/>
                </a:lnTo>
                <a:lnTo>
                  <a:pt x="3657361" y="1663171"/>
                </a:lnTo>
                <a:lnTo>
                  <a:pt x="3663525" y="1665312"/>
                </a:lnTo>
                <a:lnTo>
                  <a:pt x="3677704" y="1659661"/>
                </a:lnTo>
                <a:cubicBezTo>
                  <a:pt x="3679586" y="1658570"/>
                  <a:pt x="3680451" y="1657073"/>
                  <a:pt x="3680297" y="1655172"/>
                </a:cubicBezTo>
                <a:cubicBezTo>
                  <a:pt x="3680143" y="1653272"/>
                  <a:pt x="3678490" y="1651511"/>
                  <a:pt x="3675334" y="1649889"/>
                </a:cubicBezTo>
                <a:cubicBezTo>
                  <a:pt x="3685316" y="1643102"/>
                  <a:pt x="3695787" y="1633689"/>
                  <a:pt x="3706744" y="1621649"/>
                </a:cubicBezTo>
                <a:cubicBezTo>
                  <a:pt x="3717703" y="1609608"/>
                  <a:pt x="3724099" y="1598576"/>
                  <a:pt x="3725930" y="1588552"/>
                </a:cubicBezTo>
                <a:cubicBezTo>
                  <a:pt x="3731430" y="1586700"/>
                  <a:pt x="3735509" y="1584252"/>
                  <a:pt x="3738164" y="1581208"/>
                </a:cubicBezTo>
                <a:cubicBezTo>
                  <a:pt x="3740819" y="1578165"/>
                  <a:pt x="3740760" y="1574687"/>
                  <a:pt x="3737987" y="1570776"/>
                </a:cubicBezTo>
                <a:cubicBezTo>
                  <a:pt x="3741056" y="1563113"/>
                  <a:pt x="3746444" y="1557628"/>
                  <a:pt x="3754150" y="1554322"/>
                </a:cubicBezTo>
                <a:cubicBezTo>
                  <a:pt x="3761855" y="1551017"/>
                  <a:pt x="3768738" y="1547474"/>
                  <a:pt x="3774795" y="1543697"/>
                </a:cubicBezTo>
                <a:cubicBezTo>
                  <a:pt x="3779799" y="1541842"/>
                  <a:pt x="3782287" y="1539724"/>
                  <a:pt x="3782254" y="1537340"/>
                </a:cubicBezTo>
                <a:cubicBezTo>
                  <a:pt x="3782222" y="1534955"/>
                  <a:pt x="3781350" y="1532483"/>
                  <a:pt x="3779638" y="1529922"/>
                </a:cubicBezTo>
                <a:lnTo>
                  <a:pt x="3813828" y="1495427"/>
                </a:lnTo>
                <a:cubicBezTo>
                  <a:pt x="3816106" y="1493287"/>
                  <a:pt x="3819074" y="1490622"/>
                  <a:pt x="3822735" y="1487436"/>
                </a:cubicBezTo>
                <a:cubicBezTo>
                  <a:pt x="3826394" y="1484250"/>
                  <a:pt x="3828648" y="1480320"/>
                  <a:pt x="3829492" y="1475649"/>
                </a:cubicBezTo>
                <a:cubicBezTo>
                  <a:pt x="3846466" y="1463595"/>
                  <a:pt x="3860701" y="1449321"/>
                  <a:pt x="3872199" y="1432825"/>
                </a:cubicBezTo>
                <a:cubicBezTo>
                  <a:pt x="3883697" y="1416327"/>
                  <a:pt x="3899550" y="1402818"/>
                  <a:pt x="3919759" y="1392294"/>
                </a:cubicBezTo>
                <a:lnTo>
                  <a:pt x="3918133" y="1375459"/>
                </a:lnTo>
                <a:lnTo>
                  <a:pt x="3959288" y="1339317"/>
                </a:lnTo>
                <a:cubicBezTo>
                  <a:pt x="3960563" y="1333251"/>
                  <a:pt x="3966305" y="1323042"/>
                  <a:pt x="3976516" y="1308691"/>
                </a:cubicBezTo>
                <a:cubicBezTo>
                  <a:pt x="3986727" y="1294341"/>
                  <a:pt x="3996731" y="1283986"/>
                  <a:pt x="4006526" y="1277626"/>
                </a:cubicBezTo>
                <a:cubicBezTo>
                  <a:pt x="4007475" y="1268600"/>
                  <a:pt x="4015018" y="1261458"/>
                  <a:pt x="4029154" y="1256199"/>
                </a:cubicBezTo>
                <a:cubicBezTo>
                  <a:pt x="4025171" y="1251019"/>
                  <a:pt x="4025325" y="1246869"/>
                  <a:pt x="4029615" y="1243749"/>
                </a:cubicBezTo>
                <a:cubicBezTo>
                  <a:pt x="4033903" y="1240629"/>
                  <a:pt x="4038971" y="1238186"/>
                  <a:pt x="4044818" y="1236420"/>
                </a:cubicBezTo>
                <a:lnTo>
                  <a:pt x="4185186" y="1096438"/>
                </a:lnTo>
                <a:cubicBezTo>
                  <a:pt x="4193449" y="1091207"/>
                  <a:pt x="4199836" y="1085628"/>
                  <a:pt x="4204349" y="1079705"/>
                </a:cubicBezTo>
                <a:cubicBezTo>
                  <a:pt x="4208865" y="1073782"/>
                  <a:pt x="4216030" y="1068881"/>
                  <a:pt x="4225848" y="1065003"/>
                </a:cubicBezTo>
                <a:cubicBezTo>
                  <a:pt x="4226375" y="1061339"/>
                  <a:pt x="4228176" y="1057659"/>
                  <a:pt x="4231252" y="1053966"/>
                </a:cubicBezTo>
                <a:cubicBezTo>
                  <a:pt x="4234331" y="1050272"/>
                  <a:pt x="4237749" y="1047359"/>
                  <a:pt x="4241512" y="1045224"/>
                </a:cubicBezTo>
                <a:lnTo>
                  <a:pt x="4256680" y="1030155"/>
                </a:lnTo>
                <a:cubicBezTo>
                  <a:pt x="4260570" y="1028134"/>
                  <a:pt x="4265225" y="1026937"/>
                  <a:pt x="4270641" y="1026563"/>
                </a:cubicBezTo>
                <a:cubicBezTo>
                  <a:pt x="4276058" y="1026191"/>
                  <a:pt x="4280525" y="1026759"/>
                  <a:pt x="4284047" y="1028270"/>
                </a:cubicBezTo>
                <a:cubicBezTo>
                  <a:pt x="4285123" y="1034186"/>
                  <a:pt x="4277914" y="1046223"/>
                  <a:pt x="4262421" y="1064384"/>
                </a:cubicBezTo>
                <a:cubicBezTo>
                  <a:pt x="4246927" y="1082544"/>
                  <a:pt x="4234619" y="1094640"/>
                  <a:pt x="4225495" y="1100675"/>
                </a:cubicBezTo>
                <a:lnTo>
                  <a:pt x="4228853" y="1101028"/>
                </a:lnTo>
                <a:cubicBezTo>
                  <a:pt x="4233460" y="1104983"/>
                  <a:pt x="4235791" y="1108402"/>
                  <a:pt x="4235842" y="1111283"/>
                </a:cubicBezTo>
                <a:cubicBezTo>
                  <a:pt x="4235893" y="1114166"/>
                  <a:pt x="4234023" y="1117143"/>
                  <a:pt x="4230232" y="1120216"/>
                </a:cubicBezTo>
                <a:cubicBezTo>
                  <a:pt x="4224157" y="1137630"/>
                  <a:pt x="4214660" y="1155280"/>
                  <a:pt x="4201744" y="1173166"/>
                </a:cubicBezTo>
                <a:cubicBezTo>
                  <a:pt x="4188827" y="1191051"/>
                  <a:pt x="4177651" y="1208524"/>
                  <a:pt x="4168217" y="1225584"/>
                </a:cubicBezTo>
                <a:cubicBezTo>
                  <a:pt x="4171021" y="1229202"/>
                  <a:pt x="4171203" y="1231503"/>
                  <a:pt x="4168766" y="1232486"/>
                </a:cubicBezTo>
                <a:cubicBezTo>
                  <a:pt x="4166327" y="1233470"/>
                  <a:pt x="4162372" y="1234741"/>
                  <a:pt x="4156903" y="1236298"/>
                </a:cubicBezTo>
                <a:cubicBezTo>
                  <a:pt x="4156364" y="1238721"/>
                  <a:pt x="4155858" y="1240850"/>
                  <a:pt x="4155383" y="1242685"/>
                </a:cubicBezTo>
                <a:cubicBezTo>
                  <a:pt x="4154906" y="1244519"/>
                  <a:pt x="4156203" y="1245647"/>
                  <a:pt x="4159271" y="1246069"/>
                </a:cubicBezTo>
                <a:cubicBezTo>
                  <a:pt x="4156415" y="1249687"/>
                  <a:pt x="4152431" y="1253930"/>
                  <a:pt x="4147321" y="1258799"/>
                </a:cubicBezTo>
                <a:cubicBezTo>
                  <a:pt x="4142210" y="1263667"/>
                  <a:pt x="4140807" y="1267586"/>
                  <a:pt x="4143113" y="1270557"/>
                </a:cubicBezTo>
                <a:lnTo>
                  <a:pt x="4164752" y="1258548"/>
                </a:lnTo>
                <a:cubicBezTo>
                  <a:pt x="4168499" y="1256560"/>
                  <a:pt x="4170985" y="1254442"/>
                  <a:pt x="4172213" y="1252191"/>
                </a:cubicBezTo>
                <a:cubicBezTo>
                  <a:pt x="4173439" y="1249938"/>
                  <a:pt x="4172567" y="1247467"/>
                  <a:pt x="4169595" y="1244773"/>
                </a:cubicBezTo>
                <a:cubicBezTo>
                  <a:pt x="4173427" y="1242647"/>
                  <a:pt x="4177548" y="1239807"/>
                  <a:pt x="4181953" y="1236252"/>
                </a:cubicBezTo>
                <a:cubicBezTo>
                  <a:pt x="4186359" y="1232698"/>
                  <a:pt x="4189702" y="1229182"/>
                  <a:pt x="4191977" y="1225700"/>
                </a:cubicBezTo>
                <a:lnTo>
                  <a:pt x="4223303" y="1186143"/>
                </a:lnTo>
                <a:lnTo>
                  <a:pt x="4244695" y="1176489"/>
                </a:lnTo>
                <a:cubicBezTo>
                  <a:pt x="4248592" y="1174419"/>
                  <a:pt x="4251680" y="1171966"/>
                  <a:pt x="4253959" y="1169131"/>
                </a:cubicBezTo>
                <a:cubicBezTo>
                  <a:pt x="4256238" y="1166296"/>
                  <a:pt x="4255967" y="1163490"/>
                  <a:pt x="4253146" y="1160714"/>
                </a:cubicBezTo>
                <a:lnTo>
                  <a:pt x="4268562" y="1143290"/>
                </a:lnTo>
                <a:cubicBezTo>
                  <a:pt x="4267707" y="1135265"/>
                  <a:pt x="4271766" y="1128947"/>
                  <a:pt x="4280741" y="1124336"/>
                </a:cubicBezTo>
                <a:cubicBezTo>
                  <a:pt x="4289717" y="1119724"/>
                  <a:pt x="4293777" y="1113406"/>
                  <a:pt x="4292922" y="1105381"/>
                </a:cubicBezTo>
                <a:lnTo>
                  <a:pt x="4339312" y="1084070"/>
                </a:lnTo>
                <a:cubicBezTo>
                  <a:pt x="4347018" y="1091526"/>
                  <a:pt x="4350743" y="1096480"/>
                  <a:pt x="4350485" y="1098932"/>
                </a:cubicBezTo>
                <a:cubicBezTo>
                  <a:pt x="4350227" y="1101386"/>
                  <a:pt x="4345679" y="1104280"/>
                  <a:pt x="4336837" y="1107616"/>
                </a:cubicBezTo>
                <a:cubicBezTo>
                  <a:pt x="4342509" y="1114907"/>
                  <a:pt x="4341843" y="1119895"/>
                  <a:pt x="4334839" y="1122581"/>
                </a:cubicBezTo>
                <a:cubicBezTo>
                  <a:pt x="4327835" y="1125268"/>
                  <a:pt x="4326393" y="1129580"/>
                  <a:pt x="4330509" y="1135517"/>
                </a:cubicBezTo>
                <a:cubicBezTo>
                  <a:pt x="4323916" y="1141024"/>
                  <a:pt x="4316276" y="1150437"/>
                  <a:pt x="4307588" y="1163758"/>
                </a:cubicBezTo>
                <a:cubicBezTo>
                  <a:pt x="4298900" y="1177079"/>
                  <a:pt x="4295520" y="1186344"/>
                  <a:pt x="4297449" y="1191556"/>
                </a:cubicBezTo>
                <a:lnTo>
                  <a:pt x="4265876" y="1233468"/>
                </a:lnTo>
                <a:cubicBezTo>
                  <a:pt x="4272244" y="1240189"/>
                  <a:pt x="4275222" y="1246849"/>
                  <a:pt x="4274813" y="1253452"/>
                </a:cubicBezTo>
                <a:cubicBezTo>
                  <a:pt x="4274401" y="1260054"/>
                  <a:pt x="4268983" y="1265833"/>
                  <a:pt x="4258556" y="1270787"/>
                </a:cubicBezTo>
                <a:cubicBezTo>
                  <a:pt x="4254178" y="1280147"/>
                  <a:pt x="4248087" y="1289624"/>
                  <a:pt x="4240286" y="1299219"/>
                </a:cubicBezTo>
                <a:cubicBezTo>
                  <a:pt x="4232485" y="1308815"/>
                  <a:pt x="4223159" y="1316761"/>
                  <a:pt x="4212310" y="1323060"/>
                </a:cubicBezTo>
                <a:lnTo>
                  <a:pt x="4220407" y="1342955"/>
                </a:lnTo>
                <a:lnTo>
                  <a:pt x="4195656" y="1352258"/>
                </a:lnTo>
                <a:lnTo>
                  <a:pt x="4192934" y="1378157"/>
                </a:lnTo>
                <a:cubicBezTo>
                  <a:pt x="4188019" y="1382501"/>
                  <a:pt x="4184607" y="1386704"/>
                  <a:pt x="4182694" y="1390768"/>
                </a:cubicBezTo>
                <a:cubicBezTo>
                  <a:pt x="4180780" y="1394833"/>
                  <a:pt x="4176651" y="1397772"/>
                  <a:pt x="4170306" y="1399584"/>
                </a:cubicBezTo>
                <a:cubicBezTo>
                  <a:pt x="4168481" y="1402120"/>
                  <a:pt x="4167841" y="1405523"/>
                  <a:pt x="4168383" y="1409796"/>
                </a:cubicBezTo>
                <a:cubicBezTo>
                  <a:pt x="4168924" y="1414069"/>
                  <a:pt x="4170026" y="1417062"/>
                  <a:pt x="4171685" y="1418773"/>
                </a:cubicBezTo>
                <a:cubicBezTo>
                  <a:pt x="4173342" y="1421179"/>
                  <a:pt x="4175349" y="1422283"/>
                  <a:pt x="4177704" y="1422084"/>
                </a:cubicBezTo>
                <a:cubicBezTo>
                  <a:pt x="4180060" y="1421885"/>
                  <a:pt x="4181413" y="1421135"/>
                  <a:pt x="4181761" y="1419832"/>
                </a:cubicBezTo>
                <a:cubicBezTo>
                  <a:pt x="4175647" y="1412048"/>
                  <a:pt x="4177384" y="1406279"/>
                  <a:pt x="4186977" y="1402525"/>
                </a:cubicBezTo>
                <a:cubicBezTo>
                  <a:pt x="4196570" y="1398774"/>
                  <a:pt x="4204778" y="1396065"/>
                  <a:pt x="4211604" y="1394403"/>
                </a:cubicBezTo>
                <a:lnTo>
                  <a:pt x="4215316" y="1359083"/>
                </a:lnTo>
                <a:lnTo>
                  <a:pt x="4218674" y="1359437"/>
                </a:lnTo>
                <a:cubicBezTo>
                  <a:pt x="4220821" y="1357183"/>
                  <a:pt x="4222370" y="1354568"/>
                  <a:pt x="4223320" y="1351593"/>
                </a:cubicBezTo>
                <a:cubicBezTo>
                  <a:pt x="4224269" y="1348618"/>
                  <a:pt x="4223298" y="1345738"/>
                  <a:pt x="4220407" y="1342955"/>
                </a:cubicBezTo>
                <a:cubicBezTo>
                  <a:pt x="4230428" y="1337809"/>
                  <a:pt x="4238398" y="1332001"/>
                  <a:pt x="4244314" y="1325531"/>
                </a:cubicBezTo>
                <a:cubicBezTo>
                  <a:pt x="4250228" y="1319060"/>
                  <a:pt x="4258136" y="1313841"/>
                  <a:pt x="4268034" y="1309872"/>
                </a:cubicBezTo>
                <a:cubicBezTo>
                  <a:pt x="4257776" y="1301107"/>
                  <a:pt x="4255264" y="1295388"/>
                  <a:pt x="4260496" y="1292714"/>
                </a:cubicBezTo>
                <a:cubicBezTo>
                  <a:pt x="4265731" y="1290041"/>
                  <a:pt x="4274914" y="1286145"/>
                  <a:pt x="4288045" y="1281029"/>
                </a:cubicBezTo>
                <a:cubicBezTo>
                  <a:pt x="4296338" y="1275503"/>
                  <a:pt x="4303283" y="1264627"/>
                  <a:pt x="4308879" y="1248403"/>
                </a:cubicBezTo>
                <a:cubicBezTo>
                  <a:pt x="4314475" y="1232178"/>
                  <a:pt x="4322323" y="1220803"/>
                  <a:pt x="4332419" y="1214276"/>
                </a:cubicBezTo>
                <a:cubicBezTo>
                  <a:pt x="4335961" y="1213557"/>
                  <a:pt x="4339201" y="1213699"/>
                  <a:pt x="4342137" y="1214703"/>
                </a:cubicBezTo>
                <a:cubicBezTo>
                  <a:pt x="4345075" y="1215705"/>
                  <a:pt x="4347352" y="1216937"/>
                  <a:pt x="4348965" y="1218396"/>
                </a:cubicBezTo>
                <a:cubicBezTo>
                  <a:pt x="4355914" y="1225672"/>
                  <a:pt x="4356649" y="1233487"/>
                  <a:pt x="4351171" y="1241837"/>
                </a:cubicBezTo>
                <a:cubicBezTo>
                  <a:pt x="4345695" y="1250189"/>
                  <a:pt x="4338996" y="1256032"/>
                  <a:pt x="4331075" y="1259365"/>
                </a:cubicBezTo>
                <a:cubicBezTo>
                  <a:pt x="4321505" y="1273685"/>
                  <a:pt x="4313271" y="1287399"/>
                  <a:pt x="4306374" y="1300512"/>
                </a:cubicBezTo>
                <a:cubicBezTo>
                  <a:pt x="4299478" y="1313624"/>
                  <a:pt x="4291306" y="1326751"/>
                  <a:pt x="4281859" y="1339892"/>
                </a:cubicBezTo>
                <a:cubicBezTo>
                  <a:pt x="4284700" y="1342472"/>
                  <a:pt x="4285054" y="1344493"/>
                  <a:pt x="4282920" y="1345955"/>
                </a:cubicBezTo>
                <a:cubicBezTo>
                  <a:pt x="4280785" y="1347417"/>
                  <a:pt x="4277779" y="1349084"/>
                  <a:pt x="4273903" y="1350959"/>
                </a:cubicBezTo>
                <a:cubicBezTo>
                  <a:pt x="4270431" y="1353023"/>
                  <a:pt x="4269074" y="1355163"/>
                  <a:pt x="4269833" y="1357375"/>
                </a:cubicBezTo>
                <a:cubicBezTo>
                  <a:pt x="4270590" y="1359586"/>
                  <a:pt x="4272656" y="1361490"/>
                  <a:pt x="4276025" y="1363085"/>
                </a:cubicBezTo>
                <a:cubicBezTo>
                  <a:pt x="4270395" y="1366163"/>
                  <a:pt x="4265364" y="1369601"/>
                  <a:pt x="4260931" y="1373400"/>
                </a:cubicBezTo>
                <a:cubicBezTo>
                  <a:pt x="4256499" y="1377200"/>
                  <a:pt x="4253987" y="1380904"/>
                  <a:pt x="4253396" y="1384511"/>
                </a:cubicBezTo>
                <a:lnTo>
                  <a:pt x="4238228" y="1399580"/>
                </a:lnTo>
                <a:cubicBezTo>
                  <a:pt x="4242622" y="1404904"/>
                  <a:pt x="4244107" y="1409621"/>
                  <a:pt x="4242682" y="1413737"/>
                </a:cubicBezTo>
                <a:cubicBezTo>
                  <a:pt x="4241260" y="1417853"/>
                  <a:pt x="4237831" y="1420865"/>
                  <a:pt x="4232395" y="1422774"/>
                </a:cubicBezTo>
                <a:cubicBezTo>
                  <a:pt x="4243863" y="1423384"/>
                  <a:pt x="4258901" y="1424369"/>
                  <a:pt x="4277506" y="1425729"/>
                </a:cubicBezTo>
                <a:cubicBezTo>
                  <a:pt x="4296113" y="1427089"/>
                  <a:pt x="4309939" y="1431520"/>
                  <a:pt x="4318985" y="1439016"/>
                </a:cubicBezTo>
                <a:cubicBezTo>
                  <a:pt x="4323503" y="1444500"/>
                  <a:pt x="4325517" y="1449573"/>
                  <a:pt x="4325028" y="1454233"/>
                </a:cubicBezTo>
                <a:cubicBezTo>
                  <a:pt x="4324538" y="1458893"/>
                  <a:pt x="4321698" y="1461669"/>
                  <a:pt x="4316511" y="1462561"/>
                </a:cubicBezTo>
                <a:cubicBezTo>
                  <a:pt x="4316016" y="1463898"/>
                  <a:pt x="4314831" y="1465757"/>
                  <a:pt x="4312954" y="1468139"/>
                </a:cubicBezTo>
                <a:cubicBezTo>
                  <a:pt x="4311076" y="1470520"/>
                  <a:pt x="4310729" y="1472468"/>
                  <a:pt x="4311915" y="1473982"/>
                </a:cubicBezTo>
                <a:lnTo>
                  <a:pt x="4322486" y="1470332"/>
                </a:lnTo>
                <a:lnTo>
                  <a:pt x="4368629" y="1451375"/>
                </a:lnTo>
                <a:lnTo>
                  <a:pt x="4377079" y="1435599"/>
                </a:lnTo>
                <a:cubicBezTo>
                  <a:pt x="4374344" y="1431989"/>
                  <a:pt x="4374022" y="1429674"/>
                  <a:pt x="4376110" y="1428654"/>
                </a:cubicBezTo>
                <a:cubicBezTo>
                  <a:pt x="4378199" y="1427633"/>
                  <a:pt x="4381174" y="1426260"/>
                  <a:pt x="4385035" y="1424533"/>
                </a:cubicBezTo>
                <a:cubicBezTo>
                  <a:pt x="4386817" y="1422389"/>
                  <a:pt x="4387292" y="1420555"/>
                  <a:pt x="4386461" y="1419029"/>
                </a:cubicBezTo>
                <a:cubicBezTo>
                  <a:pt x="4385632" y="1417503"/>
                  <a:pt x="4384365" y="1416081"/>
                  <a:pt x="4382664" y="1414761"/>
                </a:cubicBezTo>
                <a:cubicBezTo>
                  <a:pt x="4393225" y="1408532"/>
                  <a:pt x="4403007" y="1401625"/>
                  <a:pt x="4412012" y="1394041"/>
                </a:cubicBezTo>
                <a:cubicBezTo>
                  <a:pt x="4421016" y="1386457"/>
                  <a:pt x="4430798" y="1379550"/>
                  <a:pt x="4441358" y="1373321"/>
                </a:cubicBezTo>
                <a:cubicBezTo>
                  <a:pt x="4445996" y="1362847"/>
                  <a:pt x="4453497" y="1353419"/>
                  <a:pt x="4463859" y="1345035"/>
                </a:cubicBezTo>
                <a:cubicBezTo>
                  <a:pt x="4474221" y="1336652"/>
                  <a:pt x="4486451" y="1330696"/>
                  <a:pt x="4500547" y="1327169"/>
                </a:cubicBezTo>
                <a:lnTo>
                  <a:pt x="4498425" y="1315043"/>
                </a:lnTo>
                <a:cubicBezTo>
                  <a:pt x="4497261" y="1311301"/>
                  <a:pt x="4498182" y="1307926"/>
                  <a:pt x="4501187" y="1304918"/>
                </a:cubicBezTo>
                <a:cubicBezTo>
                  <a:pt x="4504192" y="1301912"/>
                  <a:pt x="4508410" y="1299479"/>
                  <a:pt x="4513840" y="1297619"/>
                </a:cubicBezTo>
                <a:cubicBezTo>
                  <a:pt x="4521589" y="1288514"/>
                  <a:pt x="4528473" y="1287651"/>
                  <a:pt x="4534490" y="1295027"/>
                </a:cubicBezTo>
                <a:cubicBezTo>
                  <a:pt x="4541078" y="1300333"/>
                  <a:pt x="4544953" y="1305204"/>
                  <a:pt x="4546115" y="1309640"/>
                </a:cubicBezTo>
                <a:cubicBezTo>
                  <a:pt x="4547275" y="1314078"/>
                  <a:pt x="4543530" y="1318742"/>
                  <a:pt x="4534878" y="1323636"/>
                </a:cubicBezTo>
                <a:cubicBezTo>
                  <a:pt x="4527922" y="1327219"/>
                  <a:pt x="4519171" y="1333739"/>
                  <a:pt x="4508626" y="1343195"/>
                </a:cubicBezTo>
                <a:cubicBezTo>
                  <a:pt x="4498082" y="1352649"/>
                  <a:pt x="4495023" y="1361552"/>
                  <a:pt x="4499450" y="1369903"/>
                </a:cubicBezTo>
                <a:cubicBezTo>
                  <a:pt x="4496814" y="1376818"/>
                  <a:pt x="4491030" y="1387418"/>
                  <a:pt x="4482100" y="1401705"/>
                </a:cubicBezTo>
                <a:cubicBezTo>
                  <a:pt x="4473170" y="1415992"/>
                  <a:pt x="4463125" y="1426740"/>
                  <a:pt x="4451966" y="1433948"/>
                </a:cubicBezTo>
                <a:cubicBezTo>
                  <a:pt x="4456284" y="1437973"/>
                  <a:pt x="4457514" y="1441078"/>
                  <a:pt x="4455657" y="1443263"/>
                </a:cubicBezTo>
                <a:cubicBezTo>
                  <a:pt x="4453801" y="1445449"/>
                  <a:pt x="4450955" y="1446935"/>
                  <a:pt x="4447123" y="1447723"/>
                </a:cubicBezTo>
                <a:cubicBezTo>
                  <a:pt x="4441287" y="1451424"/>
                  <a:pt x="4441336" y="1457678"/>
                  <a:pt x="4447272" y="1466486"/>
                </a:cubicBezTo>
                <a:cubicBezTo>
                  <a:pt x="4453211" y="1475293"/>
                  <a:pt x="4457522" y="1481400"/>
                  <a:pt x="4460205" y="1484807"/>
                </a:cubicBezTo>
                <a:cubicBezTo>
                  <a:pt x="4451924" y="1491573"/>
                  <a:pt x="4438335" y="1506412"/>
                  <a:pt x="4419443" y="1529323"/>
                </a:cubicBezTo>
                <a:cubicBezTo>
                  <a:pt x="4400550" y="1552234"/>
                  <a:pt x="4392840" y="1567690"/>
                  <a:pt x="4396315" y="1575693"/>
                </a:cubicBezTo>
                <a:lnTo>
                  <a:pt x="4367712" y="1589351"/>
                </a:lnTo>
                <a:cubicBezTo>
                  <a:pt x="4361871" y="1595779"/>
                  <a:pt x="4356270" y="1601936"/>
                  <a:pt x="4350912" y="1607820"/>
                </a:cubicBezTo>
                <a:cubicBezTo>
                  <a:pt x="4345553" y="1613704"/>
                  <a:pt x="4340793" y="1619949"/>
                  <a:pt x="4336632" y="1626553"/>
                </a:cubicBezTo>
                <a:lnTo>
                  <a:pt x="4339248" y="1633970"/>
                </a:lnTo>
                <a:cubicBezTo>
                  <a:pt x="4350130" y="1633428"/>
                  <a:pt x="4358810" y="1627596"/>
                  <a:pt x="4365284" y="1616472"/>
                </a:cubicBezTo>
                <a:cubicBezTo>
                  <a:pt x="4371760" y="1605349"/>
                  <a:pt x="4381280" y="1599605"/>
                  <a:pt x="4393841" y="1599239"/>
                </a:cubicBezTo>
                <a:cubicBezTo>
                  <a:pt x="4400039" y="1599493"/>
                  <a:pt x="4408042" y="1598748"/>
                  <a:pt x="4417849" y="1597001"/>
                </a:cubicBezTo>
                <a:lnTo>
                  <a:pt x="4395078" y="1587466"/>
                </a:lnTo>
                <a:lnTo>
                  <a:pt x="4405649" y="1583816"/>
                </a:lnTo>
                <a:cubicBezTo>
                  <a:pt x="4410846" y="1582180"/>
                  <a:pt x="4415226" y="1582243"/>
                  <a:pt x="4418790" y="1584007"/>
                </a:cubicBezTo>
                <a:cubicBezTo>
                  <a:pt x="4422355" y="1585770"/>
                  <a:pt x="4425647" y="1588100"/>
                  <a:pt x="4428667" y="1590997"/>
                </a:cubicBezTo>
                <a:cubicBezTo>
                  <a:pt x="4432527" y="1587931"/>
                  <a:pt x="4435937" y="1585115"/>
                  <a:pt x="4438895" y="1582549"/>
                </a:cubicBezTo>
                <a:cubicBezTo>
                  <a:pt x="4441853" y="1579985"/>
                  <a:pt x="4443584" y="1576991"/>
                  <a:pt x="4444083" y="1573572"/>
                </a:cubicBezTo>
                <a:cubicBezTo>
                  <a:pt x="4447501" y="1571353"/>
                  <a:pt x="4449992" y="1567845"/>
                  <a:pt x="4451557" y="1563050"/>
                </a:cubicBezTo>
                <a:cubicBezTo>
                  <a:pt x="4453122" y="1558255"/>
                  <a:pt x="4454897" y="1553483"/>
                  <a:pt x="4456882" y="1548732"/>
                </a:cubicBezTo>
                <a:cubicBezTo>
                  <a:pt x="4446288" y="1547221"/>
                  <a:pt x="4437742" y="1542355"/>
                  <a:pt x="4431248" y="1534134"/>
                </a:cubicBezTo>
                <a:cubicBezTo>
                  <a:pt x="4442380" y="1530543"/>
                  <a:pt x="4448721" y="1524068"/>
                  <a:pt x="4450270" y="1514709"/>
                </a:cubicBezTo>
                <a:lnTo>
                  <a:pt x="4483365" y="1522948"/>
                </a:lnTo>
                <a:cubicBezTo>
                  <a:pt x="4478305" y="1525987"/>
                  <a:pt x="4474716" y="1529181"/>
                  <a:pt x="4472594" y="1532529"/>
                </a:cubicBezTo>
                <a:cubicBezTo>
                  <a:pt x="4470475" y="1535877"/>
                  <a:pt x="4467724" y="1539158"/>
                  <a:pt x="4464343" y="1542374"/>
                </a:cubicBezTo>
                <a:lnTo>
                  <a:pt x="4477037" y="1550851"/>
                </a:lnTo>
                <a:cubicBezTo>
                  <a:pt x="4483755" y="1551557"/>
                  <a:pt x="4486865" y="1554263"/>
                  <a:pt x="4486370" y="1558973"/>
                </a:cubicBezTo>
                <a:cubicBezTo>
                  <a:pt x="4485591" y="1563702"/>
                  <a:pt x="4483147" y="1568106"/>
                  <a:pt x="4479039" y="1572188"/>
                </a:cubicBezTo>
                <a:cubicBezTo>
                  <a:pt x="4474932" y="1576269"/>
                  <a:pt x="4470870" y="1579910"/>
                  <a:pt x="4466854" y="1583107"/>
                </a:cubicBezTo>
                <a:cubicBezTo>
                  <a:pt x="4472000" y="1584640"/>
                  <a:pt x="4477417" y="1585606"/>
                  <a:pt x="4483105" y="1586007"/>
                </a:cubicBezTo>
                <a:cubicBezTo>
                  <a:pt x="4488794" y="1586405"/>
                  <a:pt x="4493371" y="1587283"/>
                  <a:pt x="4496838" y="1588639"/>
                </a:cubicBezTo>
                <a:cubicBezTo>
                  <a:pt x="4498875" y="1592821"/>
                  <a:pt x="4495960" y="1597672"/>
                  <a:pt x="4488091" y="1603193"/>
                </a:cubicBezTo>
                <a:cubicBezTo>
                  <a:pt x="4480224" y="1608715"/>
                  <a:pt x="4473109" y="1613125"/>
                  <a:pt x="4466749" y="1616424"/>
                </a:cubicBezTo>
                <a:cubicBezTo>
                  <a:pt x="4466093" y="1621315"/>
                  <a:pt x="4464239" y="1625484"/>
                  <a:pt x="4461188" y="1628933"/>
                </a:cubicBezTo>
                <a:cubicBezTo>
                  <a:pt x="4458137" y="1632381"/>
                  <a:pt x="4454853" y="1634019"/>
                  <a:pt x="4451333" y="1633847"/>
                </a:cubicBezTo>
                <a:lnTo>
                  <a:pt x="4432806" y="1648564"/>
                </a:lnTo>
                <a:lnTo>
                  <a:pt x="4430579" y="1669755"/>
                </a:lnTo>
                <a:lnTo>
                  <a:pt x="4441398" y="1663751"/>
                </a:lnTo>
                <a:lnTo>
                  <a:pt x="4456814" y="1646327"/>
                </a:lnTo>
                <a:cubicBezTo>
                  <a:pt x="4458880" y="1644164"/>
                  <a:pt x="4461305" y="1642633"/>
                  <a:pt x="4464089" y="1641736"/>
                </a:cubicBezTo>
                <a:cubicBezTo>
                  <a:pt x="4466871" y="1640837"/>
                  <a:pt x="4469172" y="1640484"/>
                  <a:pt x="4470991" y="1640675"/>
                </a:cubicBezTo>
                <a:cubicBezTo>
                  <a:pt x="4470572" y="1641970"/>
                  <a:pt x="4469236" y="1643913"/>
                  <a:pt x="4466983" y="1646503"/>
                </a:cubicBezTo>
                <a:cubicBezTo>
                  <a:pt x="4464730" y="1649094"/>
                  <a:pt x="4463332" y="1651624"/>
                  <a:pt x="4462789" y="1654097"/>
                </a:cubicBezTo>
                <a:cubicBezTo>
                  <a:pt x="4466038" y="1660886"/>
                  <a:pt x="4460734" y="1668262"/>
                  <a:pt x="4446878" y="1676230"/>
                </a:cubicBezTo>
                <a:cubicBezTo>
                  <a:pt x="4433023" y="1684197"/>
                  <a:pt x="4427719" y="1691574"/>
                  <a:pt x="4430967" y="1698364"/>
                </a:cubicBezTo>
                <a:lnTo>
                  <a:pt x="4415799" y="1713432"/>
                </a:lnTo>
                <a:cubicBezTo>
                  <a:pt x="4414704" y="1718475"/>
                  <a:pt x="4411805" y="1724518"/>
                  <a:pt x="4407103" y="1731563"/>
                </a:cubicBezTo>
                <a:cubicBezTo>
                  <a:pt x="4414858" y="1726428"/>
                  <a:pt x="4422256" y="1720657"/>
                  <a:pt x="4429297" y="1714257"/>
                </a:cubicBezTo>
                <a:cubicBezTo>
                  <a:pt x="4436338" y="1707855"/>
                  <a:pt x="4440502" y="1700555"/>
                  <a:pt x="4441786" y="1692358"/>
                </a:cubicBezTo>
                <a:lnTo>
                  <a:pt x="4467917" y="1702247"/>
                </a:lnTo>
                <a:lnTo>
                  <a:pt x="4458476" y="1727440"/>
                </a:lnTo>
                <a:lnTo>
                  <a:pt x="4475519" y="1726851"/>
                </a:lnTo>
                <a:lnTo>
                  <a:pt x="4490828" y="1742744"/>
                </a:lnTo>
                <a:lnTo>
                  <a:pt x="4470322" y="1776296"/>
                </a:lnTo>
                <a:cubicBezTo>
                  <a:pt x="4456382" y="1783708"/>
                  <a:pt x="4444404" y="1792666"/>
                  <a:pt x="4434386" y="1803168"/>
                </a:cubicBezTo>
                <a:cubicBezTo>
                  <a:pt x="4424366" y="1813671"/>
                  <a:pt x="4414130" y="1822217"/>
                  <a:pt x="4403672" y="1828805"/>
                </a:cubicBezTo>
                <a:lnTo>
                  <a:pt x="4396956" y="1828099"/>
                </a:lnTo>
                <a:lnTo>
                  <a:pt x="4396214" y="1835162"/>
                </a:lnTo>
                <a:lnTo>
                  <a:pt x="4373585" y="1856590"/>
                </a:lnTo>
                <a:cubicBezTo>
                  <a:pt x="4371134" y="1866449"/>
                  <a:pt x="4364607" y="1874690"/>
                  <a:pt x="4354005" y="1881313"/>
                </a:cubicBezTo>
                <a:cubicBezTo>
                  <a:pt x="4343405" y="1887936"/>
                  <a:pt x="4336753" y="1897353"/>
                  <a:pt x="4334055" y="1909568"/>
                </a:cubicBezTo>
                <a:cubicBezTo>
                  <a:pt x="4329475" y="1914096"/>
                  <a:pt x="4322441" y="1921787"/>
                  <a:pt x="4312951" y="1932643"/>
                </a:cubicBezTo>
                <a:cubicBezTo>
                  <a:pt x="4303462" y="1943499"/>
                  <a:pt x="4296612" y="1949425"/>
                  <a:pt x="4292404" y="1950421"/>
                </a:cubicBezTo>
                <a:cubicBezTo>
                  <a:pt x="4292180" y="1957936"/>
                  <a:pt x="4290153" y="1966451"/>
                  <a:pt x="4286322" y="1975967"/>
                </a:cubicBezTo>
                <a:lnTo>
                  <a:pt x="4289682" y="1976320"/>
                </a:lnTo>
                <a:cubicBezTo>
                  <a:pt x="4293354" y="1979087"/>
                  <a:pt x="4291986" y="1981323"/>
                  <a:pt x="4285580" y="1983031"/>
                </a:cubicBezTo>
                <a:lnTo>
                  <a:pt x="4278862" y="1982325"/>
                </a:lnTo>
                <a:cubicBezTo>
                  <a:pt x="4274242" y="1988584"/>
                  <a:pt x="4268315" y="1991135"/>
                  <a:pt x="4261077" y="1989978"/>
                </a:cubicBezTo>
                <a:cubicBezTo>
                  <a:pt x="4259662" y="1998062"/>
                  <a:pt x="4256597" y="2005675"/>
                  <a:pt x="4251884" y="2012817"/>
                </a:cubicBezTo>
                <a:cubicBezTo>
                  <a:pt x="4247171" y="2019959"/>
                  <a:pt x="4244108" y="2027573"/>
                  <a:pt x="4242691" y="2035656"/>
                </a:cubicBezTo>
                <a:lnTo>
                  <a:pt x="4260866" y="2056611"/>
                </a:lnTo>
                <a:cubicBezTo>
                  <a:pt x="4264826" y="2056630"/>
                  <a:pt x="4266983" y="2057650"/>
                  <a:pt x="4267336" y="2059672"/>
                </a:cubicBezTo>
                <a:cubicBezTo>
                  <a:pt x="4266933" y="2062159"/>
                  <a:pt x="4265256" y="2064661"/>
                  <a:pt x="4262303" y="2067177"/>
                </a:cubicBezTo>
                <a:cubicBezTo>
                  <a:pt x="4259349" y="2069693"/>
                  <a:pt x="4256054" y="2071431"/>
                  <a:pt x="4252415" y="2072387"/>
                </a:cubicBezTo>
                <a:cubicBezTo>
                  <a:pt x="4252170" y="2076080"/>
                  <a:pt x="4250710" y="2079201"/>
                  <a:pt x="4248036" y="2081747"/>
                </a:cubicBezTo>
                <a:cubicBezTo>
                  <a:pt x="4245363" y="2084292"/>
                  <a:pt x="4240729" y="2085293"/>
                  <a:pt x="4234136" y="2084750"/>
                </a:cubicBezTo>
                <a:lnTo>
                  <a:pt x="4224059" y="2083691"/>
                </a:lnTo>
                <a:lnTo>
                  <a:pt x="4217977" y="2109236"/>
                </a:lnTo>
                <a:lnTo>
                  <a:pt x="4179686" y="2150443"/>
                </a:lnTo>
                <a:lnTo>
                  <a:pt x="4165507" y="2156094"/>
                </a:lnTo>
                <a:cubicBezTo>
                  <a:pt x="4164394" y="2163317"/>
                  <a:pt x="4160910" y="2170885"/>
                  <a:pt x="4155056" y="2178801"/>
                </a:cubicBezTo>
                <a:cubicBezTo>
                  <a:pt x="4149199" y="2186716"/>
                  <a:pt x="4143196" y="2194019"/>
                  <a:pt x="4137044" y="2200713"/>
                </a:cubicBezTo>
                <a:lnTo>
                  <a:pt x="4134075" y="2228967"/>
                </a:lnTo>
                <a:lnTo>
                  <a:pt x="4105472" y="2242625"/>
                </a:lnTo>
                <a:lnTo>
                  <a:pt x="4089561" y="2264758"/>
                </a:lnTo>
                <a:lnTo>
                  <a:pt x="4068168" y="2274413"/>
                </a:lnTo>
                <a:cubicBezTo>
                  <a:pt x="4066380" y="2282011"/>
                  <a:pt x="4061791" y="2287976"/>
                  <a:pt x="4054402" y="2292308"/>
                </a:cubicBezTo>
                <a:cubicBezTo>
                  <a:pt x="4047013" y="2296640"/>
                  <a:pt x="4042362" y="2303192"/>
                  <a:pt x="4040449" y="2311968"/>
                </a:cubicBezTo>
                <a:lnTo>
                  <a:pt x="4006010" y="2348818"/>
                </a:lnTo>
                <a:cubicBezTo>
                  <a:pt x="3995768" y="2349329"/>
                  <a:pt x="3989231" y="2354990"/>
                  <a:pt x="3986395" y="2365801"/>
                </a:cubicBezTo>
                <a:cubicBezTo>
                  <a:pt x="3983561" y="2376612"/>
                  <a:pt x="3975344" y="2382097"/>
                  <a:pt x="3961743" y="2382255"/>
                </a:cubicBezTo>
                <a:lnTo>
                  <a:pt x="3972030" y="2316680"/>
                </a:lnTo>
                <a:lnTo>
                  <a:pt x="3952373" y="2309853"/>
                </a:lnTo>
                <a:lnTo>
                  <a:pt x="3937204" y="2324922"/>
                </a:lnTo>
                <a:cubicBezTo>
                  <a:pt x="3932144" y="2334012"/>
                  <a:pt x="3925424" y="2346795"/>
                  <a:pt x="3917042" y="2363273"/>
                </a:cubicBezTo>
                <a:cubicBezTo>
                  <a:pt x="3908658" y="2379749"/>
                  <a:pt x="3903618" y="2392710"/>
                  <a:pt x="3901918" y="2402152"/>
                </a:cubicBezTo>
                <a:cubicBezTo>
                  <a:pt x="3901420" y="2412267"/>
                  <a:pt x="3898853" y="2417850"/>
                  <a:pt x="3894216" y="2418899"/>
                </a:cubicBezTo>
                <a:cubicBezTo>
                  <a:pt x="3889576" y="2419950"/>
                  <a:pt x="3879167" y="2419351"/>
                  <a:pt x="3862989" y="2417105"/>
                </a:cubicBezTo>
                <a:lnTo>
                  <a:pt x="3858887" y="2423816"/>
                </a:lnTo>
                <a:cubicBezTo>
                  <a:pt x="3862778" y="2427200"/>
                  <a:pt x="3865703" y="2431674"/>
                  <a:pt x="3867666" y="2437236"/>
                </a:cubicBezTo>
                <a:cubicBezTo>
                  <a:pt x="3869627" y="2442798"/>
                  <a:pt x="3865960" y="2445389"/>
                  <a:pt x="3856660" y="2445007"/>
                </a:cubicBezTo>
                <a:cubicBezTo>
                  <a:pt x="3854345" y="2444813"/>
                  <a:pt x="3850516" y="2444906"/>
                  <a:pt x="3845169" y="2445287"/>
                </a:cubicBezTo>
                <a:cubicBezTo>
                  <a:pt x="3839824" y="2445667"/>
                  <a:pt x="3836770" y="2446437"/>
                  <a:pt x="3836012" y="2447598"/>
                </a:cubicBezTo>
                <a:lnTo>
                  <a:pt x="3835765" y="2449952"/>
                </a:lnTo>
                <a:lnTo>
                  <a:pt x="3880810" y="2473732"/>
                </a:lnTo>
                <a:cubicBezTo>
                  <a:pt x="3889777" y="2468524"/>
                  <a:pt x="3896558" y="2461896"/>
                  <a:pt x="3901154" y="2453849"/>
                </a:cubicBezTo>
                <a:cubicBezTo>
                  <a:pt x="3905749" y="2445802"/>
                  <a:pt x="3908456" y="2437556"/>
                  <a:pt x="3909273" y="2429111"/>
                </a:cubicBezTo>
                <a:cubicBezTo>
                  <a:pt x="3919492" y="2423440"/>
                  <a:pt x="3924794" y="2416063"/>
                  <a:pt x="3925184" y="2406978"/>
                </a:cubicBezTo>
                <a:lnTo>
                  <a:pt x="3940846" y="2387199"/>
                </a:lnTo>
                <a:cubicBezTo>
                  <a:pt x="3940926" y="2385769"/>
                  <a:pt x="3941261" y="2383920"/>
                  <a:pt x="3941854" y="2381652"/>
                </a:cubicBezTo>
                <a:cubicBezTo>
                  <a:pt x="3942446" y="2379382"/>
                  <a:pt x="3943560" y="2378210"/>
                  <a:pt x="3945196" y="2378135"/>
                </a:cubicBezTo>
                <a:cubicBezTo>
                  <a:pt x="3951965" y="2379689"/>
                  <a:pt x="3957121" y="2384497"/>
                  <a:pt x="3960661" y="2392555"/>
                </a:cubicBezTo>
                <a:cubicBezTo>
                  <a:pt x="3964200" y="2400614"/>
                  <a:pt x="3965810" y="2406835"/>
                  <a:pt x="3965492" y="2411215"/>
                </a:cubicBezTo>
                <a:cubicBezTo>
                  <a:pt x="3965491" y="2412554"/>
                  <a:pt x="3965057" y="2413996"/>
                  <a:pt x="3964188" y="2415541"/>
                </a:cubicBezTo>
                <a:cubicBezTo>
                  <a:pt x="3963318" y="2417086"/>
                  <a:pt x="3961265" y="2417764"/>
                  <a:pt x="3958031" y="2417572"/>
                </a:cubicBezTo>
                <a:cubicBezTo>
                  <a:pt x="3953530" y="2427415"/>
                  <a:pt x="3946533" y="2438780"/>
                  <a:pt x="3937043" y="2451669"/>
                </a:cubicBezTo>
                <a:lnTo>
                  <a:pt x="3925065" y="2462214"/>
                </a:lnTo>
                <a:lnTo>
                  <a:pt x="3928943" y="2463375"/>
                </a:lnTo>
                <a:cubicBezTo>
                  <a:pt x="3932050" y="2465694"/>
                  <a:pt x="3934954" y="2466563"/>
                  <a:pt x="3937654" y="2465982"/>
                </a:cubicBezTo>
                <a:cubicBezTo>
                  <a:pt x="3938465" y="2465144"/>
                  <a:pt x="3938414" y="2463122"/>
                  <a:pt x="3937501" y="2459917"/>
                </a:cubicBezTo>
                <a:cubicBezTo>
                  <a:pt x="3936589" y="2456711"/>
                  <a:pt x="3937855" y="2454158"/>
                  <a:pt x="3941299" y="2452256"/>
                </a:cubicBezTo>
                <a:cubicBezTo>
                  <a:pt x="3946745" y="2450567"/>
                  <a:pt x="3952720" y="2450194"/>
                  <a:pt x="3959228" y="2451138"/>
                </a:cubicBezTo>
                <a:cubicBezTo>
                  <a:pt x="3965726" y="2448578"/>
                  <a:pt x="3971826" y="2445985"/>
                  <a:pt x="3977531" y="2443361"/>
                </a:cubicBezTo>
                <a:cubicBezTo>
                  <a:pt x="3983236" y="2440737"/>
                  <a:pt x="3989071" y="2437487"/>
                  <a:pt x="3995036" y="2433609"/>
                </a:cubicBezTo>
                <a:lnTo>
                  <a:pt x="3997617" y="2417247"/>
                </a:lnTo>
                <a:lnTo>
                  <a:pt x="4042388" y="2399159"/>
                </a:lnTo>
                <a:cubicBezTo>
                  <a:pt x="4042717" y="2395708"/>
                  <a:pt x="4043869" y="2391923"/>
                  <a:pt x="4045844" y="2387806"/>
                </a:cubicBezTo>
                <a:cubicBezTo>
                  <a:pt x="4047819" y="2383691"/>
                  <a:pt x="4050160" y="2380955"/>
                  <a:pt x="4052870" y="2379606"/>
                </a:cubicBezTo>
                <a:lnTo>
                  <a:pt x="4061834" y="2379048"/>
                </a:lnTo>
                <a:cubicBezTo>
                  <a:pt x="4061214" y="2383831"/>
                  <a:pt x="4062761" y="2386396"/>
                  <a:pt x="4066477" y="2386746"/>
                </a:cubicBezTo>
                <a:cubicBezTo>
                  <a:pt x="4070193" y="2387096"/>
                  <a:pt x="4073575" y="2386622"/>
                  <a:pt x="4076625" y="2385326"/>
                </a:cubicBezTo>
                <a:lnTo>
                  <a:pt x="4086601" y="2372105"/>
                </a:lnTo>
                <a:lnTo>
                  <a:pt x="4134007" y="2352952"/>
                </a:lnTo>
                <a:lnTo>
                  <a:pt x="4151883" y="2336539"/>
                </a:lnTo>
                <a:cubicBezTo>
                  <a:pt x="4158221" y="2332638"/>
                  <a:pt x="4165817" y="2329951"/>
                  <a:pt x="4174669" y="2328482"/>
                </a:cubicBezTo>
                <a:cubicBezTo>
                  <a:pt x="4183520" y="2327012"/>
                  <a:pt x="4191913" y="2326301"/>
                  <a:pt x="4199847" y="2326351"/>
                </a:cubicBezTo>
                <a:lnTo>
                  <a:pt x="4216102" y="2298339"/>
                </a:lnTo>
                <a:lnTo>
                  <a:pt x="4236161" y="2302489"/>
                </a:lnTo>
                <a:cubicBezTo>
                  <a:pt x="4263712" y="2290592"/>
                  <a:pt x="4290630" y="2276653"/>
                  <a:pt x="4316914" y="2260671"/>
                </a:cubicBezTo>
                <a:cubicBezTo>
                  <a:pt x="4343199" y="2244689"/>
                  <a:pt x="4369459" y="2231017"/>
                  <a:pt x="4395694" y="2219651"/>
                </a:cubicBezTo>
                <a:lnTo>
                  <a:pt x="4433630" y="2207389"/>
                </a:lnTo>
                <a:lnTo>
                  <a:pt x="4447356" y="2211033"/>
                </a:lnTo>
                <a:cubicBezTo>
                  <a:pt x="4455696" y="2207664"/>
                  <a:pt x="4461654" y="2202192"/>
                  <a:pt x="4465232" y="2194620"/>
                </a:cubicBezTo>
                <a:cubicBezTo>
                  <a:pt x="4493272" y="2183930"/>
                  <a:pt x="4522800" y="2174553"/>
                  <a:pt x="4553815" y="2166489"/>
                </a:cubicBezTo>
                <a:cubicBezTo>
                  <a:pt x="4584830" y="2158426"/>
                  <a:pt x="4615017" y="2148784"/>
                  <a:pt x="4644372" y="2137561"/>
                </a:cubicBezTo>
                <a:cubicBezTo>
                  <a:pt x="4646822" y="2130827"/>
                  <a:pt x="4652011" y="2125666"/>
                  <a:pt x="4659945" y="2122077"/>
                </a:cubicBezTo>
                <a:cubicBezTo>
                  <a:pt x="4667878" y="2118490"/>
                  <a:pt x="4674792" y="2115697"/>
                  <a:pt x="4680685" y="2113698"/>
                </a:cubicBezTo>
                <a:lnTo>
                  <a:pt x="4697045" y="2116280"/>
                </a:lnTo>
                <a:lnTo>
                  <a:pt x="4699120" y="2106249"/>
                </a:lnTo>
                <a:lnTo>
                  <a:pt x="4722823" y="2096673"/>
                </a:lnTo>
                <a:lnTo>
                  <a:pt x="4753415" y="2096568"/>
                </a:lnTo>
                <a:cubicBezTo>
                  <a:pt x="4770377" y="2088948"/>
                  <a:pt x="4786872" y="2079221"/>
                  <a:pt x="4802896" y="2067386"/>
                </a:cubicBezTo>
                <a:cubicBezTo>
                  <a:pt x="4818920" y="2055550"/>
                  <a:pt x="4835414" y="2045822"/>
                  <a:pt x="4852376" y="2038204"/>
                </a:cubicBezTo>
                <a:cubicBezTo>
                  <a:pt x="4932868" y="2006002"/>
                  <a:pt x="5014318" y="1974753"/>
                  <a:pt x="5096729" y="1944457"/>
                </a:cubicBezTo>
                <a:cubicBezTo>
                  <a:pt x="5179138" y="1914161"/>
                  <a:pt x="5261513" y="1883305"/>
                  <a:pt x="5343855" y="1851887"/>
                </a:cubicBezTo>
                <a:cubicBezTo>
                  <a:pt x="5351319" y="1852828"/>
                  <a:pt x="5365677" y="1855196"/>
                  <a:pt x="5386933" y="1858992"/>
                </a:cubicBezTo>
                <a:cubicBezTo>
                  <a:pt x="5408187" y="1862785"/>
                  <a:pt x="5421636" y="1868585"/>
                  <a:pt x="5427278" y="1876390"/>
                </a:cubicBezTo>
                <a:cubicBezTo>
                  <a:pt x="5427725" y="1878761"/>
                  <a:pt x="5426325" y="1880349"/>
                  <a:pt x="5423075" y="1881151"/>
                </a:cubicBezTo>
                <a:lnTo>
                  <a:pt x="5404639" y="1888599"/>
                </a:lnTo>
                <a:lnTo>
                  <a:pt x="5387721" y="1877055"/>
                </a:lnTo>
                <a:cubicBezTo>
                  <a:pt x="5356001" y="1887955"/>
                  <a:pt x="5325528" y="1897203"/>
                  <a:pt x="5296301" y="1904799"/>
                </a:cubicBezTo>
                <a:cubicBezTo>
                  <a:pt x="5267077" y="1912394"/>
                  <a:pt x="5236603" y="1921644"/>
                  <a:pt x="5204883" y="1932544"/>
                </a:cubicBezTo>
                <a:lnTo>
                  <a:pt x="5217147" y="1970479"/>
                </a:lnTo>
                <a:lnTo>
                  <a:pt x="5179211" y="1982743"/>
                </a:lnTo>
                <a:cubicBezTo>
                  <a:pt x="5181079" y="1991944"/>
                  <a:pt x="5179664" y="1996344"/>
                  <a:pt x="5174971" y="1995943"/>
                </a:cubicBezTo>
                <a:cubicBezTo>
                  <a:pt x="5170278" y="1995542"/>
                  <a:pt x="5165546" y="1993625"/>
                  <a:pt x="5160776" y="1990191"/>
                </a:cubicBezTo>
                <a:lnTo>
                  <a:pt x="5131807" y="2001895"/>
                </a:lnTo>
                <a:cubicBezTo>
                  <a:pt x="5133674" y="2011097"/>
                  <a:pt x="5132260" y="2015498"/>
                  <a:pt x="5127567" y="2015096"/>
                </a:cubicBezTo>
                <a:cubicBezTo>
                  <a:pt x="5122873" y="2014695"/>
                  <a:pt x="5118141" y="2012778"/>
                  <a:pt x="5113370" y="2009345"/>
                </a:cubicBezTo>
                <a:cubicBezTo>
                  <a:pt x="5114688" y="2012129"/>
                  <a:pt x="5115511" y="2015116"/>
                  <a:pt x="5115842" y="2018302"/>
                </a:cubicBezTo>
                <a:cubicBezTo>
                  <a:pt x="5116170" y="2021487"/>
                  <a:pt x="5114487" y="2023954"/>
                  <a:pt x="5110789" y="2025704"/>
                </a:cubicBezTo>
                <a:cubicBezTo>
                  <a:pt x="5106420" y="2026575"/>
                  <a:pt x="5100789" y="2025276"/>
                  <a:pt x="5093898" y="2021807"/>
                </a:cubicBezTo>
                <a:cubicBezTo>
                  <a:pt x="5087006" y="2018336"/>
                  <a:pt x="5081375" y="2017037"/>
                  <a:pt x="5077006" y="2017910"/>
                </a:cubicBezTo>
                <a:cubicBezTo>
                  <a:pt x="5075309" y="2019871"/>
                  <a:pt x="5075436" y="2024926"/>
                  <a:pt x="5077388" y="2033072"/>
                </a:cubicBezTo>
                <a:cubicBezTo>
                  <a:pt x="5079339" y="2041219"/>
                  <a:pt x="5077492" y="2047072"/>
                  <a:pt x="5071844" y="2050630"/>
                </a:cubicBezTo>
                <a:cubicBezTo>
                  <a:pt x="5069210" y="2051375"/>
                  <a:pt x="5067096" y="2050570"/>
                  <a:pt x="5065506" y="2048212"/>
                </a:cubicBezTo>
                <a:cubicBezTo>
                  <a:pt x="5063915" y="2045854"/>
                  <a:pt x="5062854" y="2043858"/>
                  <a:pt x="5062320" y="2042223"/>
                </a:cubicBezTo>
                <a:lnTo>
                  <a:pt x="5060192" y="2036955"/>
                </a:lnTo>
                <a:lnTo>
                  <a:pt x="5044497" y="2073933"/>
                </a:lnTo>
                <a:cubicBezTo>
                  <a:pt x="5022519" y="2086513"/>
                  <a:pt x="4998306" y="2101148"/>
                  <a:pt x="4971859" y="2117832"/>
                </a:cubicBezTo>
                <a:cubicBezTo>
                  <a:pt x="4945412" y="2134516"/>
                  <a:pt x="4920667" y="2147833"/>
                  <a:pt x="4897624" y="2157781"/>
                </a:cubicBezTo>
                <a:cubicBezTo>
                  <a:pt x="4883701" y="2163917"/>
                  <a:pt x="4872450" y="2170506"/>
                  <a:pt x="4863870" y="2177546"/>
                </a:cubicBezTo>
                <a:cubicBezTo>
                  <a:pt x="4855291" y="2184586"/>
                  <a:pt x="4846013" y="2190378"/>
                  <a:pt x="4836040" y="2194917"/>
                </a:cubicBezTo>
                <a:cubicBezTo>
                  <a:pt x="4825067" y="2199350"/>
                  <a:pt x="4814346" y="2200619"/>
                  <a:pt x="4803879" y="2198720"/>
                </a:cubicBezTo>
                <a:cubicBezTo>
                  <a:pt x="4801776" y="2200782"/>
                  <a:pt x="4802058" y="2205903"/>
                  <a:pt x="4804723" y="2214080"/>
                </a:cubicBezTo>
                <a:cubicBezTo>
                  <a:pt x="4807388" y="2222258"/>
                  <a:pt x="4809253" y="2227504"/>
                  <a:pt x="4810317" y="2229819"/>
                </a:cubicBezTo>
                <a:cubicBezTo>
                  <a:pt x="4803919" y="2229468"/>
                  <a:pt x="4799441" y="2231022"/>
                  <a:pt x="4796882" y="2234481"/>
                </a:cubicBezTo>
                <a:cubicBezTo>
                  <a:pt x="4794322" y="2237940"/>
                  <a:pt x="4794074" y="2242381"/>
                  <a:pt x="4796136" y="2247802"/>
                </a:cubicBezTo>
                <a:lnTo>
                  <a:pt x="4789352" y="2268924"/>
                </a:lnTo>
                <a:lnTo>
                  <a:pt x="4767220" y="2274803"/>
                </a:lnTo>
                <a:cubicBezTo>
                  <a:pt x="4769096" y="2286873"/>
                  <a:pt x="4763347" y="2295705"/>
                  <a:pt x="4749971" y="2301302"/>
                </a:cubicBezTo>
                <a:cubicBezTo>
                  <a:pt x="4736595" y="2306897"/>
                  <a:pt x="4725159" y="2311134"/>
                  <a:pt x="4715664" y="2314013"/>
                </a:cubicBezTo>
                <a:cubicBezTo>
                  <a:pt x="4717771" y="2316226"/>
                  <a:pt x="4717800" y="2318512"/>
                  <a:pt x="4715755" y="2320870"/>
                </a:cubicBezTo>
                <a:cubicBezTo>
                  <a:pt x="4713707" y="2323230"/>
                  <a:pt x="4711230" y="2324995"/>
                  <a:pt x="4708321" y="2326170"/>
                </a:cubicBezTo>
                <a:cubicBezTo>
                  <a:pt x="4695550" y="2331841"/>
                  <a:pt x="4683969" y="2338562"/>
                  <a:pt x="4673579" y="2346334"/>
                </a:cubicBezTo>
                <a:cubicBezTo>
                  <a:pt x="4663188" y="2354106"/>
                  <a:pt x="4651608" y="2360828"/>
                  <a:pt x="4638836" y="2366499"/>
                </a:cubicBezTo>
                <a:lnTo>
                  <a:pt x="4650993" y="2373841"/>
                </a:lnTo>
                <a:lnTo>
                  <a:pt x="4653628" y="2372776"/>
                </a:lnTo>
                <a:lnTo>
                  <a:pt x="4673074" y="2352666"/>
                </a:lnTo>
                <a:cubicBezTo>
                  <a:pt x="4680113" y="2354609"/>
                  <a:pt x="4687282" y="2355924"/>
                  <a:pt x="4694581" y="2356613"/>
                </a:cubicBezTo>
                <a:cubicBezTo>
                  <a:pt x="4701881" y="2357302"/>
                  <a:pt x="4708252" y="2356643"/>
                  <a:pt x="4713696" y="2354635"/>
                </a:cubicBezTo>
                <a:cubicBezTo>
                  <a:pt x="4717503" y="2352843"/>
                  <a:pt x="4719625" y="2350198"/>
                  <a:pt x="4720063" y="2346701"/>
                </a:cubicBezTo>
                <a:cubicBezTo>
                  <a:pt x="4720502" y="2343205"/>
                  <a:pt x="4720117" y="2340041"/>
                  <a:pt x="4718909" y="2337211"/>
                </a:cubicBezTo>
                <a:lnTo>
                  <a:pt x="4735216" y="2324496"/>
                </a:lnTo>
                <a:cubicBezTo>
                  <a:pt x="4734673" y="2322992"/>
                  <a:pt x="4734557" y="2321123"/>
                  <a:pt x="4734867" y="2318892"/>
                </a:cubicBezTo>
                <a:cubicBezTo>
                  <a:pt x="4735179" y="2316661"/>
                  <a:pt x="4735987" y="2315185"/>
                  <a:pt x="4737291" y="2314466"/>
                </a:cubicBezTo>
                <a:cubicBezTo>
                  <a:pt x="4740179" y="2313555"/>
                  <a:pt x="4743763" y="2313894"/>
                  <a:pt x="4748042" y="2315485"/>
                </a:cubicBezTo>
                <a:cubicBezTo>
                  <a:pt x="4752322" y="2317072"/>
                  <a:pt x="4755780" y="2318995"/>
                  <a:pt x="4758414" y="2321250"/>
                </a:cubicBezTo>
                <a:cubicBezTo>
                  <a:pt x="4772630" y="2310465"/>
                  <a:pt x="4787600" y="2299182"/>
                  <a:pt x="4803329" y="2287403"/>
                </a:cubicBezTo>
                <a:cubicBezTo>
                  <a:pt x="4819057" y="2275623"/>
                  <a:pt x="4835485" y="2266050"/>
                  <a:pt x="4852613" y="2258683"/>
                </a:cubicBezTo>
                <a:cubicBezTo>
                  <a:pt x="4856793" y="2256866"/>
                  <a:pt x="4861208" y="2256104"/>
                  <a:pt x="4865857" y="2256395"/>
                </a:cubicBezTo>
                <a:cubicBezTo>
                  <a:pt x="4870508" y="2256687"/>
                  <a:pt x="4874011" y="2259356"/>
                  <a:pt x="4876369" y="2264402"/>
                </a:cubicBezTo>
                <a:lnTo>
                  <a:pt x="4902704" y="2253762"/>
                </a:lnTo>
                <a:cubicBezTo>
                  <a:pt x="4902925" y="2250355"/>
                  <a:pt x="4903637" y="2246747"/>
                  <a:pt x="4904843" y="2242941"/>
                </a:cubicBezTo>
                <a:cubicBezTo>
                  <a:pt x="4906050" y="2239135"/>
                  <a:pt x="4907952" y="2236579"/>
                  <a:pt x="4910553" y="2235273"/>
                </a:cubicBezTo>
                <a:cubicBezTo>
                  <a:pt x="4913551" y="2234638"/>
                  <a:pt x="4917444" y="2235744"/>
                  <a:pt x="4922235" y="2238596"/>
                </a:cubicBezTo>
                <a:cubicBezTo>
                  <a:pt x="4927025" y="2241446"/>
                  <a:pt x="4930527" y="2243479"/>
                  <a:pt x="4932739" y="2244691"/>
                </a:cubicBezTo>
                <a:lnTo>
                  <a:pt x="4948035" y="2244639"/>
                </a:lnTo>
                <a:cubicBezTo>
                  <a:pt x="4951865" y="2246218"/>
                  <a:pt x="4955565" y="2248425"/>
                  <a:pt x="4959135" y="2251259"/>
                </a:cubicBezTo>
                <a:cubicBezTo>
                  <a:pt x="4962705" y="2254093"/>
                  <a:pt x="4965353" y="2257490"/>
                  <a:pt x="4967082" y="2261451"/>
                </a:cubicBezTo>
                <a:cubicBezTo>
                  <a:pt x="4969210" y="2266718"/>
                  <a:pt x="4967641" y="2270416"/>
                  <a:pt x="4962374" y="2272545"/>
                </a:cubicBezTo>
                <a:cubicBezTo>
                  <a:pt x="4955974" y="2280874"/>
                  <a:pt x="4948289" y="2289340"/>
                  <a:pt x="4939319" y="2297941"/>
                </a:cubicBezTo>
                <a:cubicBezTo>
                  <a:pt x="4930350" y="2306545"/>
                  <a:pt x="4923855" y="2316060"/>
                  <a:pt x="4919837" y="2326493"/>
                </a:cubicBezTo>
                <a:lnTo>
                  <a:pt x="4917255" y="2342853"/>
                </a:lnTo>
                <a:lnTo>
                  <a:pt x="4906722" y="2347109"/>
                </a:lnTo>
                <a:cubicBezTo>
                  <a:pt x="4913348" y="2357195"/>
                  <a:pt x="4915495" y="2367562"/>
                  <a:pt x="4913159" y="2378207"/>
                </a:cubicBezTo>
                <a:cubicBezTo>
                  <a:pt x="4904382" y="2382391"/>
                  <a:pt x="4896929" y="2387956"/>
                  <a:pt x="4890799" y="2394899"/>
                </a:cubicBezTo>
                <a:cubicBezTo>
                  <a:pt x="4884669" y="2401844"/>
                  <a:pt x="4877216" y="2407408"/>
                  <a:pt x="4868439" y="2411593"/>
                </a:cubicBezTo>
                <a:lnTo>
                  <a:pt x="4880091" y="2425266"/>
                </a:lnTo>
                <a:cubicBezTo>
                  <a:pt x="4890331" y="2420751"/>
                  <a:pt x="4908353" y="2412183"/>
                  <a:pt x="4934155" y="2399565"/>
                </a:cubicBezTo>
                <a:cubicBezTo>
                  <a:pt x="4959957" y="2386947"/>
                  <a:pt x="4984768" y="2376089"/>
                  <a:pt x="5008590" y="2366995"/>
                </a:cubicBezTo>
                <a:cubicBezTo>
                  <a:pt x="5032412" y="2357900"/>
                  <a:pt x="5046472" y="2356379"/>
                  <a:pt x="5050771" y="2362434"/>
                </a:cubicBezTo>
                <a:lnTo>
                  <a:pt x="5052899" y="2367700"/>
                </a:lnTo>
                <a:cubicBezTo>
                  <a:pt x="5048323" y="2375804"/>
                  <a:pt x="5042525" y="2383253"/>
                  <a:pt x="5035504" y="2390046"/>
                </a:cubicBezTo>
                <a:cubicBezTo>
                  <a:pt x="5028484" y="2396839"/>
                  <a:pt x="5020964" y="2401921"/>
                  <a:pt x="5012942" y="2405289"/>
                </a:cubicBezTo>
                <a:cubicBezTo>
                  <a:pt x="5001002" y="2409858"/>
                  <a:pt x="4988797" y="2413768"/>
                  <a:pt x="4976325" y="2417020"/>
                </a:cubicBezTo>
                <a:cubicBezTo>
                  <a:pt x="4963852" y="2420272"/>
                  <a:pt x="4951646" y="2424183"/>
                  <a:pt x="4939707" y="2428750"/>
                </a:cubicBezTo>
                <a:lnTo>
                  <a:pt x="4936621" y="2451443"/>
                </a:lnTo>
                <a:lnTo>
                  <a:pt x="4897116" y="2467405"/>
                </a:lnTo>
                <a:cubicBezTo>
                  <a:pt x="4897106" y="2470854"/>
                  <a:pt x="4896899" y="2474768"/>
                  <a:pt x="4896497" y="2479142"/>
                </a:cubicBezTo>
                <a:cubicBezTo>
                  <a:pt x="4896095" y="2483518"/>
                  <a:pt x="4894040" y="2486644"/>
                  <a:pt x="4890332" y="2488526"/>
                </a:cubicBezTo>
                <a:cubicBezTo>
                  <a:pt x="4888442" y="2488588"/>
                  <a:pt x="4884700" y="2486908"/>
                  <a:pt x="4879107" y="2483488"/>
                </a:cubicBezTo>
                <a:cubicBezTo>
                  <a:pt x="4873511" y="2480068"/>
                  <a:pt x="4869503" y="2477731"/>
                  <a:pt x="4867081" y="2476475"/>
                </a:cubicBezTo>
                <a:lnTo>
                  <a:pt x="4861868" y="2493899"/>
                </a:lnTo>
                <a:cubicBezTo>
                  <a:pt x="4862158" y="2498569"/>
                  <a:pt x="4861097" y="2503210"/>
                  <a:pt x="4858685" y="2507822"/>
                </a:cubicBezTo>
                <a:cubicBezTo>
                  <a:pt x="4856273" y="2512436"/>
                  <a:pt x="4852439" y="2515899"/>
                  <a:pt x="4847183" y="2518214"/>
                </a:cubicBezTo>
                <a:cubicBezTo>
                  <a:pt x="4843574" y="2513544"/>
                  <a:pt x="4839015" y="2510791"/>
                  <a:pt x="4833506" y="2509952"/>
                </a:cubicBezTo>
                <a:cubicBezTo>
                  <a:pt x="4827999" y="2509115"/>
                  <a:pt x="4822528" y="2509793"/>
                  <a:pt x="4817096" y="2511988"/>
                </a:cubicBezTo>
                <a:lnTo>
                  <a:pt x="4805045" y="2535239"/>
                </a:lnTo>
                <a:cubicBezTo>
                  <a:pt x="4802411" y="2532984"/>
                  <a:pt x="4798953" y="2531061"/>
                  <a:pt x="4794674" y="2529473"/>
                </a:cubicBezTo>
                <a:cubicBezTo>
                  <a:pt x="4790394" y="2527883"/>
                  <a:pt x="4786809" y="2527544"/>
                  <a:pt x="4783923" y="2528455"/>
                </a:cubicBezTo>
                <a:cubicBezTo>
                  <a:pt x="4781554" y="2529857"/>
                  <a:pt x="4780771" y="2532344"/>
                  <a:pt x="4781574" y="2535914"/>
                </a:cubicBezTo>
                <a:cubicBezTo>
                  <a:pt x="4782378" y="2539482"/>
                  <a:pt x="4783179" y="2542094"/>
                  <a:pt x="4783976" y="2543751"/>
                </a:cubicBezTo>
                <a:cubicBezTo>
                  <a:pt x="4786026" y="2551986"/>
                  <a:pt x="4782537" y="2559778"/>
                  <a:pt x="4773507" y="2567127"/>
                </a:cubicBezTo>
                <a:cubicBezTo>
                  <a:pt x="4764478" y="2574477"/>
                  <a:pt x="4756759" y="2579383"/>
                  <a:pt x="4750351" y="2581845"/>
                </a:cubicBezTo>
                <a:cubicBezTo>
                  <a:pt x="4747552" y="2582976"/>
                  <a:pt x="4744323" y="2583515"/>
                  <a:pt x="4740664" y="2583461"/>
                </a:cubicBezTo>
                <a:cubicBezTo>
                  <a:pt x="4737005" y="2583407"/>
                  <a:pt x="4733901" y="2582363"/>
                  <a:pt x="4731356" y="2580328"/>
                </a:cubicBezTo>
                <a:lnTo>
                  <a:pt x="4720928" y="2615176"/>
                </a:lnTo>
                <a:lnTo>
                  <a:pt x="4737846" y="2626722"/>
                </a:lnTo>
                <a:cubicBezTo>
                  <a:pt x="4733534" y="2631529"/>
                  <a:pt x="4728625" y="2635810"/>
                  <a:pt x="4723122" y="2639564"/>
                </a:cubicBezTo>
                <a:cubicBezTo>
                  <a:pt x="4717618" y="2643321"/>
                  <a:pt x="4712178" y="2646284"/>
                  <a:pt x="4706802" y="2648456"/>
                </a:cubicBezTo>
                <a:lnTo>
                  <a:pt x="4698900" y="2651648"/>
                </a:lnTo>
                <a:lnTo>
                  <a:pt x="4687356" y="2668566"/>
                </a:lnTo>
                <a:lnTo>
                  <a:pt x="4661019" y="2679207"/>
                </a:lnTo>
                <a:lnTo>
                  <a:pt x="4667962" y="2703974"/>
                </a:lnTo>
                <a:lnTo>
                  <a:pt x="4638992" y="2715679"/>
                </a:lnTo>
                <a:lnTo>
                  <a:pt x="4627499" y="2747895"/>
                </a:lnTo>
                <a:cubicBezTo>
                  <a:pt x="4628744" y="2751922"/>
                  <a:pt x="4627877" y="2755463"/>
                  <a:pt x="4624899" y="2758518"/>
                </a:cubicBezTo>
                <a:cubicBezTo>
                  <a:pt x="4621921" y="2761572"/>
                  <a:pt x="4618938" y="2763672"/>
                  <a:pt x="4615954" y="2764814"/>
                </a:cubicBezTo>
                <a:lnTo>
                  <a:pt x="4601721" y="2767499"/>
                </a:lnTo>
                <a:lnTo>
                  <a:pt x="4592863" y="2798651"/>
                </a:lnTo>
                <a:cubicBezTo>
                  <a:pt x="4577493" y="2806264"/>
                  <a:pt x="4569020" y="2815305"/>
                  <a:pt x="4567440" y="2825771"/>
                </a:cubicBezTo>
                <a:cubicBezTo>
                  <a:pt x="4565862" y="2836238"/>
                  <a:pt x="4560679" y="2843948"/>
                  <a:pt x="4551895" y="2848902"/>
                </a:cubicBezTo>
                <a:cubicBezTo>
                  <a:pt x="4546364" y="2851009"/>
                  <a:pt x="4541232" y="2854104"/>
                  <a:pt x="4536499" y="2858186"/>
                </a:cubicBezTo>
                <a:cubicBezTo>
                  <a:pt x="4531765" y="2862267"/>
                  <a:pt x="4529014" y="2867465"/>
                  <a:pt x="4528244" y="2873774"/>
                </a:cubicBezTo>
                <a:cubicBezTo>
                  <a:pt x="4524939" y="2877246"/>
                  <a:pt x="4515211" y="2890519"/>
                  <a:pt x="4499060" y="2913592"/>
                </a:cubicBezTo>
                <a:cubicBezTo>
                  <a:pt x="4482909" y="2936664"/>
                  <a:pt x="4466496" y="2960352"/>
                  <a:pt x="4449822" y="2984657"/>
                </a:cubicBezTo>
                <a:cubicBezTo>
                  <a:pt x="4433148" y="3008963"/>
                  <a:pt x="4422374" y="3024700"/>
                  <a:pt x="4417498" y="3031870"/>
                </a:cubicBezTo>
                <a:cubicBezTo>
                  <a:pt x="4411573" y="3034265"/>
                  <a:pt x="4405521" y="3038241"/>
                  <a:pt x="4399342" y="3043801"/>
                </a:cubicBezTo>
                <a:cubicBezTo>
                  <a:pt x="4393163" y="3049360"/>
                  <a:pt x="4390810" y="3054907"/>
                  <a:pt x="4392279" y="3060441"/>
                </a:cubicBezTo>
                <a:cubicBezTo>
                  <a:pt x="4393639" y="3063018"/>
                  <a:pt x="4396085" y="3064966"/>
                  <a:pt x="4399618" y="3066283"/>
                </a:cubicBezTo>
                <a:cubicBezTo>
                  <a:pt x="4403150" y="3067601"/>
                  <a:pt x="4405989" y="3068624"/>
                  <a:pt x="4408134" y="3069352"/>
                </a:cubicBezTo>
                <a:cubicBezTo>
                  <a:pt x="4410121" y="3081697"/>
                  <a:pt x="4402861" y="3098162"/>
                  <a:pt x="4386349" y="3118746"/>
                </a:cubicBezTo>
                <a:cubicBezTo>
                  <a:pt x="4369839" y="3139330"/>
                  <a:pt x="4357688" y="3153174"/>
                  <a:pt x="4349900" y="3160278"/>
                </a:cubicBezTo>
                <a:cubicBezTo>
                  <a:pt x="4343328" y="3159806"/>
                  <a:pt x="4338278" y="3161208"/>
                  <a:pt x="4334750" y="3164484"/>
                </a:cubicBezTo>
                <a:cubicBezTo>
                  <a:pt x="4331223" y="3167759"/>
                  <a:pt x="4330669" y="3172707"/>
                  <a:pt x="4333088" y="3179325"/>
                </a:cubicBezTo>
                <a:lnTo>
                  <a:pt x="4324229" y="3210476"/>
                </a:lnTo>
                <a:lnTo>
                  <a:pt x="4287465" y="3255965"/>
                </a:lnTo>
                <a:cubicBezTo>
                  <a:pt x="4289592" y="3261233"/>
                  <a:pt x="4288022" y="3264930"/>
                  <a:pt x="4282755" y="3267058"/>
                </a:cubicBezTo>
                <a:cubicBezTo>
                  <a:pt x="4264840" y="3275318"/>
                  <a:pt x="4258685" y="3281889"/>
                  <a:pt x="4264296" y="3286770"/>
                </a:cubicBezTo>
                <a:cubicBezTo>
                  <a:pt x="4269906" y="3291652"/>
                  <a:pt x="4268363" y="3296361"/>
                  <a:pt x="4259664" y="3300896"/>
                </a:cubicBezTo>
                <a:cubicBezTo>
                  <a:pt x="4254219" y="3302585"/>
                  <a:pt x="4253005" y="3307160"/>
                  <a:pt x="4256020" y="3314623"/>
                </a:cubicBezTo>
                <a:lnTo>
                  <a:pt x="4241894" y="3347902"/>
                </a:lnTo>
                <a:cubicBezTo>
                  <a:pt x="4233220" y="3350448"/>
                  <a:pt x="4225406" y="3353222"/>
                  <a:pt x="4218450" y="3356225"/>
                </a:cubicBezTo>
                <a:cubicBezTo>
                  <a:pt x="4211493" y="3359226"/>
                  <a:pt x="4210024" y="3366331"/>
                  <a:pt x="4214040" y="3377536"/>
                </a:cubicBezTo>
                <a:cubicBezTo>
                  <a:pt x="4215513" y="3380389"/>
                  <a:pt x="4216952" y="3383636"/>
                  <a:pt x="4218359" y="3387280"/>
                </a:cubicBezTo>
                <a:cubicBezTo>
                  <a:pt x="4219769" y="3390922"/>
                  <a:pt x="4218701" y="3393652"/>
                  <a:pt x="4215159" y="3395466"/>
                </a:cubicBezTo>
                <a:cubicBezTo>
                  <a:pt x="4201114" y="3401778"/>
                  <a:pt x="4194319" y="3407076"/>
                  <a:pt x="4194774" y="3411360"/>
                </a:cubicBezTo>
                <a:cubicBezTo>
                  <a:pt x="4195228" y="3415645"/>
                  <a:pt x="4192384" y="3419348"/>
                  <a:pt x="4186241" y="3422467"/>
                </a:cubicBezTo>
                <a:cubicBezTo>
                  <a:pt x="4188715" y="3432701"/>
                  <a:pt x="4185847" y="3442028"/>
                  <a:pt x="4177635" y="3450451"/>
                </a:cubicBezTo>
                <a:cubicBezTo>
                  <a:pt x="4169422" y="3458876"/>
                  <a:pt x="4166554" y="3468204"/>
                  <a:pt x="4169028" y="3478438"/>
                </a:cubicBezTo>
                <a:cubicBezTo>
                  <a:pt x="4169781" y="3479985"/>
                  <a:pt x="4170403" y="3482158"/>
                  <a:pt x="4170897" y="3484959"/>
                </a:cubicBezTo>
                <a:cubicBezTo>
                  <a:pt x="4171390" y="3487759"/>
                  <a:pt x="4170431" y="3489807"/>
                  <a:pt x="4168017" y="3491101"/>
                </a:cubicBezTo>
                <a:cubicBezTo>
                  <a:pt x="4165339" y="3491736"/>
                  <a:pt x="4163048" y="3490491"/>
                  <a:pt x="4161147" y="3487366"/>
                </a:cubicBezTo>
                <a:cubicBezTo>
                  <a:pt x="4159247" y="3484241"/>
                  <a:pt x="4158007" y="3481805"/>
                  <a:pt x="4157429" y="3480060"/>
                </a:cubicBezTo>
                <a:cubicBezTo>
                  <a:pt x="4153440" y="3489459"/>
                  <a:pt x="4148330" y="3498927"/>
                  <a:pt x="4142099" y="3508464"/>
                </a:cubicBezTo>
                <a:cubicBezTo>
                  <a:pt x="4135870" y="3518003"/>
                  <a:pt x="4128910" y="3526685"/>
                  <a:pt x="4121223" y="3534515"/>
                </a:cubicBezTo>
                <a:cubicBezTo>
                  <a:pt x="4116790" y="3523541"/>
                  <a:pt x="4110255" y="3514948"/>
                  <a:pt x="4101618" y="3508736"/>
                </a:cubicBezTo>
                <a:lnTo>
                  <a:pt x="4106778" y="3476016"/>
                </a:lnTo>
                <a:cubicBezTo>
                  <a:pt x="4093323" y="3480623"/>
                  <a:pt x="4091379" y="3477708"/>
                  <a:pt x="4100947" y="3467267"/>
                </a:cubicBezTo>
                <a:cubicBezTo>
                  <a:pt x="4110515" y="3456827"/>
                  <a:pt x="4117522" y="3449529"/>
                  <a:pt x="4121969" y="3445370"/>
                </a:cubicBezTo>
                <a:lnTo>
                  <a:pt x="4126625" y="3418981"/>
                </a:lnTo>
                <a:cubicBezTo>
                  <a:pt x="4134076" y="3412780"/>
                  <a:pt x="4143470" y="3396221"/>
                  <a:pt x="4154805" y="3369302"/>
                </a:cubicBezTo>
                <a:cubicBezTo>
                  <a:pt x="4166140" y="3342385"/>
                  <a:pt x="4174215" y="3326356"/>
                  <a:pt x="4179033" y="3321218"/>
                </a:cubicBezTo>
                <a:lnTo>
                  <a:pt x="4181666" y="3320155"/>
                </a:lnTo>
                <a:lnTo>
                  <a:pt x="4186880" y="3302730"/>
                </a:lnTo>
                <a:cubicBezTo>
                  <a:pt x="4189866" y="3301588"/>
                  <a:pt x="4192848" y="3299490"/>
                  <a:pt x="4195826" y="3296435"/>
                </a:cubicBezTo>
                <a:cubicBezTo>
                  <a:pt x="4198804" y="3293382"/>
                  <a:pt x="4199671" y="3289841"/>
                  <a:pt x="4198425" y="3285812"/>
                </a:cubicBezTo>
                <a:cubicBezTo>
                  <a:pt x="4205380" y="3281853"/>
                  <a:pt x="4209490" y="3275597"/>
                  <a:pt x="4210757" y="3267044"/>
                </a:cubicBezTo>
                <a:cubicBezTo>
                  <a:pt x="4212022" y="3258491"/>
                  <a:pt x="4216134" y="3252234"/>
                  <a:pt x="4223086" y="3248276"/>
                </a:cubicBezTo>
                <a:lnTo>
                  <a:pt x="4244555" y="3202840"/>
                </a:lnTo>
                <a:cubicBezTo>
                  <a:pt x="4248828" y="3202199"/>
                  <a:pt x="4251083" y="3199883"/>
                  <a:pt x="4251323" y="3195894"/>
                </a:cubicBezTo>
                <a:cubicBezTo>
                  <a:pt x="4251562" y="3191904"/>
                  <a:pt x="4251043" y="3188411"/>
                  <a:pt x="4249770" y="3185416"/>
                </a:cubicBezTo>
                <a:cubicBezTo>
                  <a:pt x="4238565" y="3189750"/>
                  <a:pt x="4228852" y="3196356"/>
                  <a:pt x="4220629" y="3205230"/>
                </a:cubicBezTo>
                <a:cubicBezTo>
                  <a:pt x="4212408" y="3214106"/>
                  <a:pt x="4209698" y="3224773"/>
                  <a:pt x="4212499" y="3237236"/>
                </a:cubicBezTo>
                <a:cubicBezTo>
                  <a:pt x="4203491" y="3253959"/>
                  <a:pt x="4193062" y="3269534"/>
                  <a:pt x="4181211" y="3283960"/>
                </a:cubicBezTo>
                <a:cubicBezTo>
                  <a:pt x="4169360" y="3298384"/>
                  <a:pt x="4159856" y="3314352"/>
                  <a:pt x="4152696" y="3331859"/>
                </a:cubicBezTo>
                <a:cubicBezTo>
                  <a:pt x="4155121" y="3340070"/>
                  <a:pt x="4153657" y="3349087"/>
                  <a:pt x="4148307" y="3358907"/>
                </a:cubicBezTo>
                <a:cubicBezTo>
                  <a:pt x="4142956" y="3368728"/>
                  <a:pt x="4138327" y="3377491"/>
                  <a:pt x="4134421" y="3385197"/>
                </a:cubicBezTo>
                <a:lnTo>
                  <a:pt x="4108083" y="3395838"/>
                </a:lnTo>
                <a:cubicBezTo>
                  <a:pt x="4105009" y="3393123"/>
                  <a:pt x="4101244" y="3391070"/>
                  <a:pt x="4096788" y="3389679"/>
                </a:cubicBezTo>
                <a:cubicBezTo>
                  <a:pt x="4092333" y="3388288"/>
                  <a:pt x="4091354" y="3391235"/>
                  <a:pt x="4093852" y="3398524"/>
                </a:cubicBezTo>
                <a:cubicBezTo>
                  <a:pt x="4090999" y="3402995"/>
                  <a:pt x="4089500" y="3408450"/>
                  <a:pt x="4089359" y="3414891"/>
                </a:cubicBezTo>
                <a:cubicBezTo>
                  <a:pt x="4089217" y="3421331"/>
                  <a:pt x="4090227" y="3427305"/>
                  <a:pt x="4092388" y="3432814"/>
                </a:cubicBezTo>
                <a:cubicBezTo>
                  <a:pt x="4084649" y="3434984"/>
                  <a:pt x="4079451" y="3438233"/>
                  <a:pt x="4076795" y="3442560"/>
                </a:cubicBezTo>
                <a:cubicBezTo>
                  <a:pt x="4074140" y="3446887"/>
                  <a:pt x="4069867" y="3450529"/>
                  <a:pt x="4063977" y="3453483"/>
                </a:cubicBezTo>
                <a:cubicBezTo>
                  <a:pt x="4067346" y="3461823"/>
                  <a:pt x="4063853" y="3468341"/>
                  <a:pt x="4053495" y="3473035"/>
                </a:cubicBezTo>
                <a:lnTo>
                  <a:pt x="4048227" y="3475164"/>
                </a:lnTo>
                <a:cubicBezTo>
                  <a:pt x="4050477" y="3480574"/>
                  <a:pt x="4051970" y="3486481"/>
                  <a:pt x="4052707" y="3492885"/>
                </a:cubicBezTo>
                <a:cubicBezTo>
                  <a:pt x="4053444" y="3499288"/>
                  <a:pt x="4052695" y="3505335"/>
                  <a:pt x="4050462" y="3511025"/>
                </a:cubicBezTo>
                <a:cubicBezTo>
                  <a:pt x="4037985" y="3522319"/>
                  <a:pt x="4025742" y="3534670"/>
                  <a:pt x="4013734" y="3548074"/>
                </a:cubicBezTo>
                <a:cubicBezTo>
                  <a:pt x="4001726" y="3561478"/>
                  <a:pt x="3990674" y="3574878"/>
                  <a:pt x="3980577" y="3588276"/>
                </a:cubicBezTo>
                <a:cubicBezTo>
                  <a:pt x="3976484" y="3589994"/>
                  <a:pt x="3972692" y="3592930"/>
                  <a:pt x="3969201" y="3597084"/>
                </a:cubicBezTo>
                <a:cubicBezTo>
                  <a:pt x="3965710" y="3601239"/>
                  <a:pt x="3963375" y="3605884"/>
                  <a:pt x="3962195" y="3611020"/>
                </a:cubicBezTo>
                <a:cubicBezTo>
                  <a:pt x="3959524" y="3613886"/>
                  <a:pt x="3956068" y="3618602"/>
                  <a:pt x="3951826" y="3625166"/>
                </a:cubicBezTo>
                <a:cubicBezTo>
                  <a:pt x="3947586" y="3631731"/>
                  <a:pt x="3945978" y="3637230"/>
                  <a:pt x="3947005" y="3641667"/>
                </a:cubicBezTo>
                <a:cubicBezTo>
                  <a:pt x="3948637" y="3643495"/>
                  <a:pt x="3952109" y="3643241"/>
                  <a:pt x="3957420" y="3640905"/>
                </a:cubicBezTo>
                <a:cubicBezTo>
                  <a:pt x="3962730" y="3638567"/>
                  <a:pt x="3966468" y="3638972"/>
                  <a:pt x="3968632" y="3642119"/>
                </a:cubicBezTo>
                <a:cubicBezTo>
                  <a:pt x="3968889" y="3643545"/>
                  <a:pt x="3967996" y="3645439"/>
                  <a:pt x="3965948" y="3647798"/>
                </a:cubicBezTo>
                <a:cubicBezTo>
                  <a:pt x="3963902" y="3650158"/>
                  <a:pt x="3962349" y="3652316"/>
                  <a:pt x="3961289" y="3654275"/>
                </a:cubicBezTo>
                <a:cubicBezTo>
                  <a:pt x="3961857" y="3656152"/>
                  <a:pt x="3962066" y="3659516"/>
                  <a:pt x="3961918" y="3664361"/>
                </a:cubicBezTo>
                <a:cubicBezTo>
                  <a:pt x="3961770" y="3669208"/>
                  <a:pt x="3961055" y="3672177"/>
                  <a:pt x="3959773" y="3673270"/>
                </a:cubicBezTo>
                <a:cubicBezTo>
                  <a:pt x="3958400" y="3673506"/>
                  <a:pt x="3957056" y="3672389"/>
                  <a:pt x="3955740" y="3669921"/>
                </a:cubicBezTo>
                <a:cubicBezTo>
                  <a:pt x="3954424" y="3667453"/>
                  <a:pt x="3953472" y="3665413"/>
                  <a:pt x="3952884" y="3663799"/>
                </a:cubicBezTo>
                <a:cubicBezTo>
                  <a:pt x="3948036" y="3669651"/>
                  <a:pt x="3938957" y="3681616"/>
                  <a:pt x="3925645" y="3699695"/>
                </a:cubicBezTo>
                <a:cubicBezTo>
                  <a:pt x="3912335" y="3717774"/>
                  <a:pt x="3906560" y="3732234"/>
                  <a:pt x="3908324" y="3743074"/>
                </a:cubicBezTo>
                <a:cubicBezTo>
                  <a:pt x="3909729" y="3745442"/>
                  <a:pt x="3912213" y="3746224"/>
                  <a:pt x="3915783" y="3745421"/>
                </a:cubicBezTo>
                <a:cubicBezTo>
                  <a:pt x="3919351" y="3744617"/>
                  <a:pt x="3921964" y="3743817"/>
                  <a:pt x="3923620" y="3743021"/>
                </a:cubicBezTo>
                <a:cubicBezTo>
                  <a:pt x="3923097" y="3741253"/>
                  <a:pt x="3923065" y="3738329"/>
                  <a:pt x="3923523" y="3734251"/>
                </a:cubicBezTo>
                <a:cubicBezTo>
                  <a:pt x="3923982" y="3730173"/>
                  <a:pt x="3924874" y="3727643"/>
                  <a:pt x="3926200" y="3726660"/>
                </a:cubicBezTo>
                <a:cubicBezTo>
                  <a:pt x="3927684" y="3726699"/>
                  <a:pt x="3929340" y="3728584"/>
                  <a:pt x="3931165" y="3732313"/>
                </a:cubicBezTo>
                <a:cubicBezTo>
                  <a:pt x="3932991" y="3736043"/>
                  <a:pt x="3933988" y="3738193"/>
                  <a:pt x="3934155" y="3738764"/>
                </a:cubicBezTo>
                <a:lnTo>
                  <a:pt x="3975229" y="3719105"/>
                </a:lnTo>
                <a:lnTo>
                  <a:pt x="3986215" y="3693221"/>
                </a:lnTo>
                <a:cubicBezTo>
                  <a:pt x="3987960" y="3692645"/>
                  <a:pt x="3990395" y="3691404"/>
                  <a:pt x="3993521" y="3689504"/>
                </a:cubicBezTo>
                <a:cubicBezTo>
                  <a:pt x="3996646" y="3687603"/>
                  <a:pt x="3997891" y="3685313"/>
                  <a:pt x="3997256" y="3682634"/>
                </a:cubicBezTo>
                <a:cubicBezTo>
                  <a:pt x="3996405" y="3681318"/>
                  <a:pt x="3994269" y="3680140"/>
                  <a:pt x="3990848" y="3679095"/>
                </a:cubicBezTo>
                <a:cubicBezTo>
                  <a:pt x="3987427" y="3678053"/>
                  <a:pt x="3984632" y="3677139"/>
                  <a:pt x="3982464" y="3676355"/>
                </a:cubicBezTo>
                <a:lnTo>
                  <a:pt x="3995022" y="3646774"/>
                </a:lnTo>
                <a:lnTo>
                  <a:pt x="3993399" y="3635175"/>
                </a:lnTo>
                <a:cubicBezTo>
                  <a:pt x="4003099" y="3644021"/>
                  <a:pt x="4010699" y="3655248"/>
                  <a:pt x="4016196" y="3668855"/>
                </a:cubicBezTo>
                <a:cubicBezTo>
                  <a:pt x="4019204" y="3680405"/>
                  <a:pt x="4016868" y="3691050"/>
                  <a:pt x="4009187" y="3700791"/>
                </a:cubicBezTo>
                <a:cubicBezTo>
                  <a:pt x="4001507" y="3710530"/>
                  <a:pt x="3999169" y="3721176"/>
                  <a:pt x="4002177" y="3732726"/>
                </a:cubicBezTo>
                <a:cubicBezTo>
                  <a:pt x="4004304" y="3737993"/>
                  <a:pt x="4008002" y="3739563"/>
                  <a:pt x="4013270" y="3737435"/>
                </a:cubicBezTo>
                <a:cubicBezTo>
                  <a:pt x="4017142" y="3735488"/>
                  <a:pt x="4020324" y="3734201"/>
                  <a:pt x="4022816" y="3733578"/>
                </a:cubicBezTo>
                <a:cubicBezTo>
                  <a:pt x="4025308" y="3732954"/>
                  <a:pt x="4027579" y="3735099"/>
                  <a:pt x="4029629" y="3740015"/>
                </a:cubicBezTo>
                <a:cubicBezTo>
                  <a:pt x="4009750" y="3758578"/>
                  <a:pt x="3999437" y="3770020"/>
                  <a:pt x="3998694" y="3774342"/>
                </a:cubicBezTo>
                <a:cubicBezTo>
                  <a:pt x="3997951" y="3778663"/>
                  <a:pt x="3993578" y="3791535"/>
                  <a:pt x="3985576" y="3812958"/>
                </a:cubicBezTo>
                <a:cubicBezTo>
                  <a:pt x="3966589" y="3819991"/>
                  <a:pt x="3957309" y="3831143"/>
                  <a:pt x="3957735" y="3846417"/>
                </a:cubicBezTo>
                <a:cubicBezTo>
                  <a:pt x="3958163" y="3861690"/>
                  <a:pt x="3957315" y="3870968"/>
                  <a:pt x="3955195" y="3874249"/>
                </a:cubicBezTo>
                <a:cubicBezTo>
                  <a:pt x="3952352" y="3875269"/>
                  <a:pt x="3948947" y="3875369"/>
                  <a:pt x="3944977" y="3874548"/>
                </a:cubicBezTo>
                <a:cubicBezTo>
                  <a:pt x="3941007" y="3873727"/>
                  <a:pt x="3937726" y="3872243"/>
                  <a:pt x="3935137" y="3870098"/>
                </a:cubicBezTo>
                <a:cubicBezTo>
                  <a:pt x="3934861" y="3882209"/>
                  <a:pt x="3932507" y="3894393"/>
                  <a:pt x="3928076" y="3906650"/>
                </a:cubicBezTo>
                <a:cubicBezTo>
                  <a:pt x="3923647" y="3918907"/>
                  <a:pt x="3920636" y="3931358"/>
                  <a:pt x="3919042" y="3943999"/>
                </a:cubicBezTo>
                <a:lnTo>
                  <a:pt x="3897468" y="3958844"/>
                </a:lnTo>
                <a:lnTo>
                  <a:pt x="3871237" y="4000076"/>
                </a:lnTo>
                <a:cubicBezTo>
                  <a:pt x="3867033" y="4001520"/>
                  <a:pt x="3863590" y="4003422"/>
                  <a:pt x="3860906" y="4005783"/>
                </a:cubicBezTo>
                <a:cubicBezTo>
                  <a:pt x="3858221" y="4008143"/>
                  <a:pt x="3857817" y="4011880"/>
                  <a:pt x="3859691" y="4016995"/>
                </a:cubicBezTo>
                <a:cubicBezTo>
                  <a:pt x="3859945" y="4020467"/>
                  <a:pt x="3856843" y="4026060"/>
                  <a:pt x="3850387" y="4033775"/>
                </a:cubicBezTo>
                <a:cubicBezTo>
                  <a:pt x="3843931" y="4041488"/>
                  <a:pt x="3838980" y="4046296"/>
                  <a:pt x="3835537" y="4048199"/>
                </a:cubicBezTo>
                <a:cubicBezTo>
                  <a:pt x="3825304" y="4053992"/>
                  <a:pt x="3820258" y="4062669"/>
                  <a:pt x="3820395" y="4074229"/>
                </a:cubicBezTo>
                <a:cubicBezTo>
                  <a:pt x="3820535" y="4085789"/>
                  <a:pt x="3816147" y="4094200"/>
                  <a:pt x="3807232" y="4099461"/>
                </a:cubicBezTo>
                <a:cubicBezTo>
                  <a:pt x="3800179" y="4103013"/>
                  <a:pt x="3793369" y="4110488"/>
                  <a:pt x="3786804" y="4121883"/>
                </a:cubicBezTo>
                <a:cubicBezTo>
                  <a:pt x="3780238" y="4133280"/>
                  <a:pt x="3776734" y="4143248"/>
                  <a:pt x="3776291" y="4151787"/>
                </a:cubicBezTo>
                <a:lnTo>
                  <a:pt x="3694967" y="4276552"/>
                </a:lnTo>
                <a:cubicBezTo>
                  <a:pt x="3689854" y="4278744"/>
                  <a:pt x="3687053" y="4281919"/>
                  <a:pt x="3686561" y="4286074"/>
                </a:cubicBezTo>
                <a:cubicBezTo>
                  <a:pt x="3686070" y="4290229"/>
                  <a:pt x="3686966" y="4294974"/>
                  <a:pt x="3689248" y="4300307"/>
                </a:cubicBezTo>
                <a:lnTo>
                  <a:pt x="3692440" y="4308207"/>
                </a:lnTo>
                <a:cubicBezTo>
                  <a:pt x="3691106" y="4313277"/>
                  <a:pt x="3688154" y="4317662"/>
                  <a:pt x="3683585" y="4321359"/>
                </a:cubicBezTo>
                <a:cubicBezTo>
                  <a:pt x="3679016" y="4325056"/>
                  <a:pt x="3674606" y="4327730"/>
                  <a:pt x="3670361" y="4329383"/>
                </a:cubicBezTo>
                <a:lnTo>
                  <a:pt x="3670466" y="4359975"/>
                </a:lnTo>
                <a:cubicBezTo>
                  <a:pt x="3666196" y="4361572"/>
                  <a:pt x="3661566" y="4363699"/>
                  <a:pt x="3656576" y="4366353"/>
                </a:cubicBezTo>
                <a:cubicBezTo>
                  <a:pt x="3651585" y="4369007"/>
                  <a:pt x="3648146" y="4372184"/>
                  <a:pt x="3646258" y="4375883"/>
                </a:cubicBezTo>
                <a:cubicBezTo>
                  <a:pt x="3648364" y="4381414"/>
                  <a:pt x="3648560" y="4386951"/>
                  <a:pt x="3646843" y="4392496"/>
                </a:cubicBezTo>
                <a:cubicBezTo>
                  <a:pt x="3645126" y="4398040"/>
                  <a:pt x="3641623" y="4402008"/>
                  <a:pt x="3636335" y="4404400"/>
                </a:cubicBezTo>
                <a:lnTo>
                  <a:pt x="3623273" y="4440313"/>
                </a:lnTo>
                <a:cubicBezTo>
                  <a:pt x="3611293" y="4446047"/>
                  <a:pt x="3602877" y="4453021"/>
                  <a:pt x="3598027" y="4461236"/>
                </a:cubicBezTo>
                <a:cubicBezTo>
                  <a:pt x="3593177" y="4469449"/>
                  <a:pt x="3584761" y="4476424"/>
                  <a:pt x="3572781" y="4482158"/>
                </a:cubicBezTo>
                <a:cubicBezTo>
                  <a:pt x="3571957" y="4491809"/>
                  <a:pt x="3570013" y="4501529"/>
                  <a:pt x="3566948" y="4511321"/>
                </a:cubicBezTo>
                <a:cubicBezTo>
                  <a:pt x="3563883" y="4521111"/>
                  <a:pt x="3560090" y="4530047"/>
                  <a:pt x="3555568" y="4538129"/>
                </a:cubicBezTo>
                <a:lnTo>
                  <a:pt x="3558868" y="4576623"/>
                </a:lnTo>
                <a:cubicBezTo>
                  <a:pt x="3552980" y="4577533"/>
                  <a:pt x="3548813" y="4579854"/>
                  <a:pt x="3546365" y="4583588"/>
                </a:cubicBezTo>
                <a:cubicBezTo>
                  <a:pt x="3543916" y="4587323"/>
                  <a:pt x="3543711" y="4591872"/>
                  <a:pt x="3545753" y="4597239"/>
                </a:cubicBezTo>
                <a:cubicBezTo>
                  <a:pt x="3537942" y="4601606"/>
                  <a:pt x="3532392" y="4610614"/>
                  <a:pt x="3529099" y="4624263"/>
                </a:cubicBezTo>
                <a:cubicBezTo>
                  <a:pt x="3525805" y="4637912"/>
                  <a:pt x="3524218" y="4649147"/>
                  <a:pt x="3524336" y="4657971"/>
                </a:cubicBezTo>
                <a:cubicBezTo>
                  <a:pt x="3534475" y="4653365"/>
                  <a:pt x="3543421" y="4647707"/>
                  <a:pt x="3551179" y="4640999"/>
                </a:cubicBezTo>
                <a:cubicBezTo>
                  <a:pt x="3558935" y="4634290"/>
                  <a:pt x="3567882" y="4628634"/>
                  <a:pt x="3578020" y="4624027"/>
                </a:cubicBezTo>
                <a:lnTo>
                  <a:pt x="3624814" y="4580613"/>
                </a:lnTo>
                <a:cubicBezTo>
                  <a:pt x="3629906" y="4582002"/>
                  <a:pt x="3635297" y="4583654"/>
                  <a:pt x="3640984" y="4585568"/>
                </a:cubicBezTo>
                <a:cubicBezTo>
                  <a:pt x="3646673" y="4587482"/>
                  <a:pt x="3652189" y="4587552"/>
                  <a:pt x="3657534" y="4585775"/>
                </a:cubicBezTo>
                <a:cubicBezTo>
                  <a:pt x="3660900" y="4583521"/>
                  <a:pt x="3662841" y="4579163"/>
                  <a:pt x="3663356" y="4572699"/>
                </a:cubicBezTo>
                <a:cubicBezTo>
                  <a:pt x="3663874" y="4566236"/>
                  <a:pt x="3666473" y="4561612"/>
                  <a:pt x="3671156" y="4558827"/>
                </a:cubicBezTo>
                <a:cubicBezTo>
                  <a:pt x="3683399" y="4553114"/>
                  <a:pt x="3692211" y="4546490"/>
                  <a:pt x="3697591" y="4538955"/>
                </a:cubicBezTo>
                <a:cubicBezTo>
                  <a:pt x="3702972" y="4531420"/>
                  <a:pt x="3710467" y="4525328"/>
                  <a:pt x="3720077" y="4520679"/>
                </a:cubicBezTo>
                <a:cubicBezTo>
                  <a:pt x="3737455" y="4512509"/>
                  <a:pt x="3754294" y="4501111"/>
                  <a:pt x="3770595" y="4486483"/>
                </a:cubicBezTo>
                <a:cubicBezTo>
                  <a:pt x="3786896" y="4471856"/>
                  <a:pt x="3801102" y="4461521"/>
                  <a:pt x="3813212" y="4455479"/>
                </a:cubicBezTo>
                <a:lnTo>
                  <a:pt x="3830637" y="4460694"/>
                </a:lnTo>
                <a:cubicBezTo>
                  <a:pt x="3834201" y="4458616"/>
                  <a:pt x="3835353" y="4454830"/>
                  <a:pt x="3834092" y="4449341"/>
                </a:cubicBezTo>
                <a:cubicBezTo>
                  <a:pt x="3832831" y="4443850"/>
                  <a:pt x="3831475" y="4439548"/>
                  <a:pt x="3830025" y="4436431"/>
                </a:cubicBezTo>
                <a:cubicBezTo>
                  <a:pt x="3841853" y="4431269"/>
                  <a:pt x="3853612" y="4424988"/>
                  <a:pt x="3865300" y="4417585"/>
                </a:cubicBezTo>
                <a:cubicBezTo>
                  <a:pt x="3876988" y="4410181"/>
                  <a:pt x="3888747" y="4403899"/>
                  <a:pt x="3900575" y="4398737"/>
                </a:cubicBezTo>
                <a:lnTo>
                  <a:pt x="3911667" y="4403446"/>
                </a:lnTo>
                <a:lnTo>
                  <a:pt x="3919010" y="4391289"/>
                </a:lnTo>
                <a:cubicBezTo>
                  <a:pt x="3948370" y="4381340"/>
                  <a:pt x="3975116" y="4368237"/>
                  <a:pt x="3999246" y="4351979"/>
                </a:cubicBezTo>
                <a:cubicBezTo>
                  <a:pt x="4023375" y="4335719"/>
                  <a:pt x="4048931" y="4321565"/>
                  <a:pt x="4075911" y="4309516"/>
                </a:cubicBezTo>
                <a:lnTo>
                  <a:pt x="4090701" y="4315793"/>
                </a:lnTo>
                <a:lnTo>
                  <a:pt x="4096980" y="4301003"/>
                </a:lnTo>
                <a:lnTo>
                  <a:pt x="4115415" y="4293554"/>
                </a:lnTo>
                <a:lnTo>
                  <a:pt x="4127572" y="4300897"/>
                </a:lnTo>
                <a:cubicBezTo>
                  <a:pt x="4132026" y="4289332"/>
                  <a:pt x="4138840" y="4283133"/>
                  <a:pt x="4148013" y="4282299"/>
                </a:cubicBezTo>
                <a:cubicBezTo>
                  <a:pt x="4157185" y="4281465"/>
                  <a:pt x="4163859" y="4273025"/>
                  <a:pt x="4168035" y="4256978"/>
                </a:cubicBezTo>
                <a:cubicBezTo>
                  <a:pt x="4198220" y="4244016"/>
                  <a:pt x="4227772" y="4229013"/>
                  <a:pt x="4256691" y="4211968"/>
                </a:cubicBezTo>
                <a:cubicBezTo>
                  <a:pt x="4285608" y="4194923"/>
                  <a:pt x="4314502" y="4180185"/>
                  <a:pt x="4343371" y="4167755"/>
                </a:cubicBezTo>
                <a:lnTo>
                  <a:pt x="4383940" y="4154429"/>
                </a:lnTo>
                <a:lnTo>
                  <a:pt x="4397666" y="4158073"/>
                </a:lnTo>
                <a:cubicBezTo>
                  <a:pt x="4401848" y="4156575"/>
                  <a:pt x="4405994" y="4154518"/>
                  <a:pt x="4410106" y="4151898"/>
                </a:cubicBezTo>
                <a:cubicBezTo>
                  <a:pt x="4414217" y="4149280"/>
                  <a:pt x="4416908" y="4145513"/>
                  <a:pt x="4418177" y="4140596"/>
                </a:cubicBezTo>
                <a:cubicBezTo>
                  <a:pt x="4450112" y="4128331"/>
                  <a:pt x="4483040" y="4117581"/>
                  <a:pt x="4516964" y="4108342"/>
                </a:cubicBezTo>
                <a:cubicBezTo>
                  <a:pt x="4550887" y="4099104"/>
                  <a:pt x="4583817" y="4088353"/>
                  <a:pt x="4615751" y="4076088"/>
                </a:cubicBezTo>
                <a:cubicBezTo>
                  <a:pt x="4618311" y="4069310"/>
                  <a:pt x="4623941" y="4063972"/>
                  <a:pt x="4632641" y="4060074"/>
                </a:cubicBezTo>
                <a:cubicBezTo>
                  <a:pt x="4641341" y="4056176"/>
                  <a:pt x="4648694" y="4053205"/>
                  <a:pt x="4654697" y="4051162"/>
                </a:cubicBezTo>
                <a:lnTo>
                  <a:pt x="4671059" y="4053743"/>
                </a:lnTo>
                <a:lnTo>
                  <a:pt x="4673133" y="4043715"/>
                </a:lnTo>
                <a:cubicBezTo>
                  <a:pt x="4682360" y="4039539"/>
                  <a:pt x="4691952" y="4035792"/>
                  <a:pt x="4701907" y="4032472"/>
                </a:cubicBezTo>
                <a:cubicBezTo>
                  <a:pt x="4711863" y="4029151"/>
                  <a:pt x="4722126" y="4028963"/>
                  <a:pt x="4732695" y="4031904"/>
                </a:cubicBezTo>
                <a:cubicBezTo>
                  <a:pt x="4751084" y="4023708"/>
                  <a:pt x="4769333" y="4013271"/>
                  <a:pt x="4787442" y="4000593"/>
                </a:cubicBezTo>
                <a:cubicBezTo>
                  <a:pt x="4805552" y="3987915"/>
                  <a:pt x="4823802" y="3977479"/>
                  <a:pt x="4842191" y="3969283"/>
                </a:cubicBezTo>
                <a:cubicBezTo>
                  <a:pt x="4930639" y="3933867"/>
                  <a:pt x="5019879" y="3899470"/>
                  <a:pt x="5109916" y="3866093"/>
                </a:cubicBezTo>
                <a:cubicBezTo>
                  <a:pt x="5199954" y="3832716"/>
                  <a:pt x="5289461" y="3798977"/>
                  <a:pt x="5378440" y="3764879"/>
                </a:cubicBezTo>
                <a:cubicBezTo>
                  <a:pt x="5384661" y="3765109"/>
                  <a:pt x="5399786" y="3766530"/>
                  <a:pt x="5423816" y="3769138"/>
                </a:cubicBezTo>
                <a:cubicBezTo>
                  <a:pt x="5447847" y="3771747"/>
                  <a:pt x="5462455" y="3775675"/>
                  <a:pt x="5467637" y="3780920"/>
                </a:cubicBezTo>
                <a:cubicBezTo>
                  <a:pt x="5467982" y="3782249"/>
                  <a:pt x="5467305" y="3783415"/>
                  <a:pt x="5465605" y="3784423"/>
                </a:cubicBezTo>
                <a:cubicBezTo>
                  <a:pt x="5463905" y="3785429"/>
                  <a:pt x="5462304" y="3786202"/>
                  <a:pt x="5460801" y="3786746"/>
                </a:cubicBezTo>
                <a:lnTo>
                  <a:pt x="5442365" y="3794194"/>
                </a:lnTo>
                <a:lnTo>
                  <a:pt x="5423875" y="3786347"/>
                </a:lnTo>
                <a:cubicBezTo>
                  <a:pt x="5389523" y="3798312"/>
                  <a:pt x="5356416" y="3808624"/>
                  <a:pt x="5324557" y="3817284"/>
                </a:cubicBezTo>
                <a:cubicBezTo>
                  <a:pt x="5292698" y="3825944"/>
                  <a:pt x="5259591" y="3836255"/>
                  <a:pt x="5225236" y="3848222"/>
                </a:cubicBezTo>
                <a:lnTo>
                  <a:pt x="5236436" y="3883522"/>
                </a:lnTo>
                <a:lnTo>
                  <a:pt x="5195867" y="3896850"/>
                </a:lnTo>
                <a:cubicBezTo>
                  <a:pt x="5197789" y="3906029"/>
                  <a:pt x="5196267" y="3910474"/>
                  <a:pt x="5191298" y="3910184"/>
                </a:cubicBezTo>
                <a:cubicBezTo>
                  <a:pt x="5186331" y="3909893"/>
                  <a:pt x="5180830" y="3908287"/>
                  <a:pt x="5174799" y="3905362"/>
                </a:cubicBezTo>
                <a:lnTo>
                  <a:pt x="5143195" y="3918131"/>
                </a:lnTo>
                <a:cubicBezTo>
                  <a:pt x="5145117" y="3927310"/>
                  <a:pt x="5143594" y="3931755"/>
                  <a:pt x="5138625" y="3931466"/>
                </a:cubicBezTo>
                <a:cubicBezTo>
                  <a:pt x="5133658" y="3931174"/>
                  <a:pt x="5128159" y="3929567"/>
                  <a:pt x="5122126" y="3926643"/>
                </a:cubicBezTo>
                <a:cubicBezTo>
                  <a:pt x="5123279" y="3929497"/>
                  <a:pt x="5123772" y="3932615"/>
                  <a:pt x="5123610" y="3936000"/>
                </a:cubicBezTo>
                <a:cubicBezTo>
                  <a:pt x="5123445" y="3939386"/>
                  <a:pt x="5122090" y="3941720"/>
                  <a:pt x="5119546" y="3943004"/>
                </a:cubicBezTo>
                <a:cubicBezTo>
                  <a:pt x="5114122" y="3944428"/>
                  <a:pt x="5108229" y="3943746"/>
                  <a:pt x="5101868" y="3940955"/>
                </a:cubicBezTo>
                <a:cubicBezTo>
                  <a:pt x="5095508" y="3938164"/>
                  <a:pt x="5089614" y="3937481"/>
                  <a:pt x="5084191" y="3938906"/>
                </a:cubicBezTo>
                <a:cubicBezTo>
                  <a:pt x="5082450" y="3940758"/>
                  <a:pt x="5082399" y="3945374"/>
                  <a:pt x="5084041" y="3952753"/>
                </a:cubicBezTo>
                <a:cubicBezTo>
                  <a:pt x="5085682" y="3960132"/>
                  <a:pt x="5083658" y="3965545"/>
                  <a:pt x="5077965" y="3968993"/>
                </a:cubicBezTo>
                <a:cubicBezTo>
                  <a:pt x="5075222" y="3969783"/>
                  <a:pt x="5072670" y="3969154"/>
                  <a:pt x="5070311" y="3967107"/>
                </a:cubicBezTo>
                <a:cubicBezTo>
                  <a:pt x="5067953" y="3965061"/>
                  <a:pt x="5066452" y="3963243"/>
                  <a:pt x="5065808" y="3961651"/>
                </a:cubicBezTo>
                <a:lnTo>
                  <a:pt x="5063681" y="3956384"/>
                </a:lnTo>
                <a:lnTo>
                  <a:pt x="5047985" y="3993360"/>
                </a:lnTo>
                <a:cubicBezTo>
                  <a:pt x="5021876" y="4006144"/>
                  <a:pt x="4994719" y="4021072"/>
                  <a:pt x="4966515" y="4038147"/>
                </a:cubicBezTo>
                <a:cubicBezTo>
                  <a:pt x="4938311" y="4055223"/>
                  <a:pt x="4910889" y="4069494"/>
                  <a:pt x="4884247" y="4080960"/>
                </a:cubicBezTo>
                <a:cubicBezTo>
                  <a:pt x="4869117" y="4087584"/>
                  <a:pt x="4856987" y="4094526"/>
                  <a:pt x="4847859" y="4101788"/>
                </a:cubicBezTo>
                <a:cubicBezTo>
                  <a:pt x="4838730" y="4109051"/>
                  <a:pt x="4828576" y="4115195"/>
                  <a:pt x="4817397" y="4120223"/>
                </a:cubicBezTo>
                <a:cubicBezTo>
                  <a:pt x="4812019" y="4122396"/>
                  <a:pt x="4806047" y="4124042"/>
                  <a:pt x="4799478" y="4125164"/>
                </a:cubicBezTo>
                <a:cubicBezTo>
                  <a:pt x="4792912" y="4126286"/>
                  <a:pt x="4786407" y="4126616"/>
                  <a:pt x="4779966" y="4126155"/>
                </a:cubicBezTo>
                <a:cubicBezTo>
                  <a:pt x="4776667" y="4128574"/>
                  <a:pt x="4776442" y="4133387"/>
                  <a:pt x="4779291" y="4140597"/>
                </a:cubicBezTo>
                <a:cubicBezTo>
                  <a:pt x="4782140" y="4147807"/>
                  <a:pt x="4784156" y="4152481"/>
                  <a:pt x="4785340" y="4154620"/>
                </a:cubicBezTo>
                <a:cubicBezTo>
                  <a:pt x="4780096" y="4153802"/>
                  <a:pt x="4775946" y="4155224"/>
                  <a:pt x="4772893" y="4158882"/>
                </a:cubicBezTo>
                <a:cubicBezTo>
                  <a:pt x="4769839" y="4162541"/>
                  <a:pt x="4769262" y="4167114"/>
                  <a:pt x="4771161" y="4172603"/>
                </a:cubicBezTo>
                <a:lnTo>
                  <a:pt x="4764376" y="4193724"/>
                </a:lnTo>
                <a:lnTo>
                  <a:pt x="4739610" y="4200667"/>
                </a:lnTo>
                <a:cubicBezTo>
                  <a:pt x="4738344" y="4212539"/>
                  <a:pt x="4730308" y="4221402"/>
                  <a:pt x="4715504" y="4227257"/>
                </a:cubicBezTo>
                <a:cubicBezTo>
                  <a:pt x="4700701" y="4233110"/>
                  <a:pt x="4688562" y="4237503"/>
                  <a:pt x="4679089" y="4240437"/>
                </a:cubicBezTo>
                <a:cubicBezTo>
                  <a:pt x="4681196" y="4242651"/>
                  <a:pt x="4681226" y="4244935"/>
                  <a:pt x="4679178" y="4247294"/>
                </a:cubicBezTo>
                <a:cubicBezTo>
                  <a:pt x="4677133" y="4249653"/>
                  <a:pt x="4674656" y="4251420"/>
                  <a:pt x="4671747" y="4252595"/>
                </a:cubicBezTo>
                <a:cubicBezTo>
                  <a:pt x="4655299" y="4259750"/>
                  <a:pt x="4640536" y="4267757"/>
                  <a:pt x="4627457" y="4276615"/>
                </a:cubicBezTo>
                <a:cubicBezTo>
                  <a:pt x="4614379" y="4285473"/>
                  <a:pt x="4598957" y="4293747"/>
                  <a:pt x="4581193" y="4301434"/>
                </a:cubicBezTo>
                <a:cubicBezTo>
                  <a:pt x="4578938" y="4304069"/>
                  <a:pt x="4577016" y="4307526"/>
                  <a:pt x="4575426" y="4311807"/>
                </a:cubicBezTo>
                <a:cubicBezTo>
                  <a:pt x="4573837" y="4316086"/>
                  <a:pt x="4573499" y="4319670"/>
                  <a:pt x="4574408" y="4322557"/>
                </a:cubicBezTo>
                <a:cubicBezTo>
                  <a:pt x="4575128" y="4323861"/>
                  <a:pt x="4576603" y="4324669"/>
                  <a:pt x="4578835" y="4324981"/>
                </a:cubicBezTo>
                <a:cubicBezTo>
                  <a:pt x="4581067" y="4325293"/>
                  <a:pt x="4582934" y="4325176"/>
                  <a:pt x="4584439" y="4324632"/>
                </a:cubicBezTo>
                <a:cubicBezTo>
                  <a:pt x="4590515" y="4321666"/>
                  <a:pt x="4595073" y="4317782"/>
                  <a:pt x="4598112" y="4312980"/>
                </a:cubicBezTo>
                <a:cubicBezTo>
                  <a:pt x="4601150" y="4308179"/>
                  <a:pt x="4605708" y="4304295"/>
                  <a:pt x="4611786" y="4301329"/>
                </a:cubicBezTo>
                <a:lnTo>
                  <a:pt x="4633865" y="4280154"/>
                </a:lnTo>
                <a:cubicBezTo>
                  <a:pt x="4640850" y="4282119"/>
                  <a:pt x="4648129" y="4283390"/>
                  <a:pt x="4655702" y="4283968"/>
                </a:cubicBezTo>
                <a:cubicBezTo>
                  <a:pt x="4663276" y="4284547"/>
                  <a:pt x="4670415" y="4283576"/>
                  <a:pt x="4677120" y="4281059"/>
                </a:cubicBezTo>
                <a:cubicBezTo>
                  <a:pt x="4684405" y="4277605"/>
                  <a:pt x="4686144" y="4271797"/>
                  <a:pt x="4682334" y="4263635"/>
                </a:cubicBezTo>
                <a:lnTo>
                  <a:pt x="4701275" y="4249855"/>
                </a:lnTo>
                <a:cubicBezTo>
                  <a:pt x="4699586" y="4244410"/>
                  <a:pt x="4700278" y="4241068"/>
                  <a:pt x="4703351" y="4239826"/>
                </a:cubicBezTo>
                <a:cubicBezTo>
                  <a:pt x="4707499" y="4238405"/>
                  <a:pt x="4711851" y="4238434"/>
                  <a:pt x="4716405" y="4239912"/>
                </a:cubicBezTo>
                <a:cubicBezTo>
                  <a:pt x="4720960" y="4241390"/>
                  <a:pt x="4724527" y="4243269"/>
                  <a:pt x="4727106" y="4245546"/>
                </a:cubicBezTo>
                <a:cubicBezTo>
                  <a:pt x="4743835" y="4233871"/>
                  <a:pt x="4760631" y="4222364"/>
                  <a:pt x="4777492" y="4211019"/>
                </a:cubicBezTo>
                <a:cubicBezTo>
                  <a:pt x="4794353" y="4199676"/>
                  <a:pt x="4811946" y="4190143"/>
                  <a:pt x="4830270" y="4182420"/>
                </a:cubicBezTo>
                <a:cubicBezTo>
                  <a:pt x="4834517" y="4180448"/>
                  <a:pt x="4839192" y="4179071"/>
                  <a:pt x="4844300" y="4178283"/>
                </a:cubicBezTo>
                <a:cubicBezTo>
                  <a:pt x="4849408" y="4177496"/>
                  <a:pt x="4853173" y="4179549"/>
                  <a:pt x="4855595" y="4184441"/>
                </a:cubicBezTo>
                <a:lnTo>
                  <a:pt x="4884565" y="4172737"/>
                </a:lnTo>
                <a:cubicBezTo>
                  <a:pt x="4884730" y="4169352"/>
                  <a:pt x="4885552" y="4165701"/>
                  <a:pt x="4887033" y="4161783"/>
                </a:cubicBezTo>
                <a:cubicBezTo>
                  <a:pt x="4888514" y="4157866"/>
                  <a:pt x="4891185" y="4155000"/>
                  <a:pt x="4895047" y="4153184"/>
                </a:cubicBezTo>
                <a:cubicBezTo>
                  <a:pt x="4897858" y="4152560"/>
                  <a:pt x="4901200" y="4153251"/>
                  <a:pt x="4905076" y="4155260"/>
                </a:cubicBezTo>
                <a:cubicBezTo>
                  <a:pt x="4903763" y="4160385"/>
                  <a:pt x="4906959" y="4162923"/>
                  <a:pt x="4914663" y="4162874"/>
                </a:cubicBezTo>
                <a:cubicBezTo>
                  <a:pt x="4922365" y="4162825"/>
                  <a:pt x="4928322" y="4162717"/>
                  <a:pt x="4932531" y="4162549"/>
                </a:cubicBezTo>
                <a:cubicBezTo>
                  <a:pt x="4936491" y="4164140"/>
                  <a:pt x="4940586" y="4166060"/>
                  <a:pt x="4944814" y="4168309"/>
                </a:cubicBezTo>
                <a:cubicBezTo>
                  <a:pt x="4949040" y="4170558"/>
                  <a:pt x="4951819" y="4173010"/>
                  <a:pt x="4953147" y="4175664"/>
                </a:cubicBezTo>
                <a:cubicBezTo>
                  <a:pt x="4954565" y="4179494"/>
                  <a:pt x="4954400" y="4182242"/>
                  <a:pt x="4952646" y="4183907"/>
                </a:cubicBezTo>
                <a:cubicBezTo>
                  <a:pt x="4950895" y="4185573"/>
                  <a:pt x="4948613" y="4186877"/>
                  <a:pt x="4945804" y="4187821"/>
                </a:cubicBezTo>
                <a:cubicBezTo>
                  <a:pt x="4936802" y="4199819"/>
                  <a:pt x="4927499" y="4210599"/>
                  <a:pt x="4917894" y="4220159"/>
                </a:cubicBezTo>
                <a:cubicBezTo>
                  <a:pt x="4908290" y="4229720"/>
                  <a:pt x="4900443" y="4242208"/>
                  <a:pt x="4894355" y="4257624"/>
                </a:cubicBezTo>
                <a:lnTo>
                  <a:pt x="4881186" y="4262945"/>
                </a:lnTo>
                <a:cubicBezTo>
                  <a:pt x="4884242" y="4266561"/>
                  <a:pt x="4886742" y="4271168"/>
                  <a:pt x="4888684" y="4276765"/>
                </a:cubicBezTo>
                <a:cubicBezTo>
                  <a:pt x="4890626" y="4282363"/>
                  <a:pt x="4891151" y="4287767"/>
                  <a:pt x="4890257" y="4292979"/>
                </a:cubicBezTo>
                <a:cubicBezTo>
                  <a:pt x="4881216" y="4297142"/>
                  <a:pt x="4872708" y="4302623"/>
                  <a:pt x="4864732" y="4309419"/>
                </a:cubicBezTo>
                <a:cubicBezTo>
                  <a:pt x="4856756" y="4316216"/>
                  <a:pt x="4848248" y="4321695"/>
                  <a:pt x="4839207" y="4325860"/>
                </a:cubicBezTo>
                <a:lnTo>
                  <a:pt x="4850859" y="4339532"/>
                </a:lnTo>
                <a:cubicBezTo>
                  <a:pt x="4874648" y="4329856"/>
                  <a:pt x="4898569" y="4319554"/>
                  <a:pt x="4922618" y="4308626"/>
                </a:cubicBezTo>
                <a:cubicBezTo>
                  <a:pt x="4946668" y="4297695"/>
                  <a:pt x="4970322" y="4286735"/>
                  <a:pt x="4993581" y="4275742"/>
                </a:cubicBezTo>
                <a:cubicBezTo>
                  <a:pt x="4997841" y="4281551"/>
                  <a:pt x="5004515" y="4279111"/>
                  <a:pt x="5013597" y="4268420"/>
                </a:cubicBezTo>
                <a:cubicBezTo>
                  <a:pt x="5022682" y="4257729"/>
                  <a:pt x="5030951" y="4259238"/>
                  <a:pt x="5038405" y="4272950"/>
                </a:cubicBezTo>
                <a:lnTo>
                  <a:pt x="5039469" y="4275584"/>
                </a:lnTo>
                <a:cubicBezTo>
                  <a:pt x="5034848" y="4283577"/>
                  <a:pt x="5028873" y="4290587"/>
                  <a:pt x="5021542" y="4296611"/>
                </a:cubicBezTo>
                <a:cubicBezTo>
                  <a:pt x="5014212" y="4302637"/>
                  <a:pt x="5006514" y="4307280"/>
                  <a:pt x="4998447" y="4310539"/>
                </a:cubicBezTo>
                <a:cubicBezTo>
                  <a:pt x="4985082" y="4315682"/>
                  <a:pt x="4971119" y="4320303"/>
                  <a:pt x="4956562" y="4324397"/>
                </a:cubicBezTo>
                <a:cubicBezTo>
                  <a:pt x="4942005" y="4328491"/>
                  <a:pt x="4928044" y="4333111"/>
                  <a:pt x="4914677" y="4338256"/>
                </a:cubicBezTo>
                <a:lnTo>
                  <a:pt x="4908958" y="4362013"/>
                </a:lnTo>
                <a:lnTo>
                  <a:pt x="4866820" y="4379037"/>
                </a:lnTo>
                <a:cubicBezTo>
                  <a:pt x="4866600" y="4382444"/>
                  <a:pt x="4865887" y="4386051"/>
                  <a:pt x="4864682" y="4389857"/>
                </a:cubicBezTo>
                <a:cubicBezTo>
                  <a:pt x="4863475" y="4393663"/>
                  <a:pt x="4861572" y="4396220"/>
                  <a:pt x="4858971" y="4397525"/>
                </a:cubicBezTo>
                <a:cubicBezTo>
                  <a:pt x="4856514" y="4399028"/>
                  <a:pt x="4853527" y="4399214"/>
                  <a:pt x="4850006" y="4398083"/>
                </a:cubicBezTo>
                <a:cubicBezTo>
                  <a:pt x="4849595" y="4393590"/>
                  <a:pt x="4847871" y="4390586"/>
                  <a:pt x="4844832" y="4389070"/>
                </a:cubicBezTo>
                <a:cubicBezTo>
                  <a:pt x="4841794" y="4387552"/>
                  <a:pt x="4838234" y="4387586"/>
                  <a:pt x="4834151" y="4389172"/>
                </a:cubicBezTo>
                <a:cubicBezTo>
                  <a:pt x="4832039" y="4398004"/>
                  <a:pt x="4829760" y="4405944"/>
                  <a:pt x="4827310" y="4412997"/>
                </a:cubicBezTo>
                <a:cubicBezTo>
                  <a:pt x="4824863" y="4420049"/>
                  <a:pt x="4819278" y="4425498"/>
                  <a:pt x="4810555" y="4429341"/>
                </a:cubicBezTo>
                <a:cubicBezTo>
                  <a:pt x="4806880" y="4424826"/>
                  <a:pt x="4802059" y="4422689"/>
                  <a:pt x="4796094" y="4422930"/>
                </a:cubicBezTo>
                <a:cubicBezTo>
                  <a:pt x="4790128" y="4423170"/>
                  <a:pt x="4784396" y="4424465"/>
                  <a:pt x="4778898" y="4426813"/>
                </a:cubicBezTo>
                <a:lnTo>
                  <a:pt x="4763150" y="4448494"/>
                </a:lnTo>
                <a:cubicBezTo>
                  <a:pt x="4760516" y="4446239"/>
                  <a:pt x="4757058" y="4444317"/>
                  <a:pt x="4752778" y="4442727"/>
                </a:cubicBezTo>
                <a:cubicBezTo>
                  <a:pt x="4748498" y="4441139"/>
                  <a:pt x="4744915" y="4440799"/>
                  <a:pt x="4742027" y="4441710"/>
                </a:cubicBezTo>
                <a:cubicBezTo>
                  <a:pt x="4739659" y="4443113"/>
                  <a:pt x="4738876" y="4445600"/>
                  <a:pt x="4739680" y="4449168"/>
                </a:cubicBezTo>
                <a:cubicBezTo>
                  <a:pt x="4740484" y="4452736"/>
                  <a:pt x="4741284" y="4455349"/>
                  <a:pt x="4742080" y="4457007"/>
                </a:cubicBezTo>
                <a:cubicBezTo>
                  <a:pt x="4738811" y="4464710"/>
                  <a:pt x="4733957" y="4472287"/>
                  <a:pt x="4727523" y="4479738"/>
                </a:cubicBezTo>
                <a:cubicBezTo>
                  <a:pt x="4721087" y="4487189"/>
                  <a:pt x="4713853" y="4492664"/>
                  <a:pt x="4705821" y="4496164"/>
                </a:cubicBezTo>
                <a:cubicBezTo>
                  <a:pt x="4702793" y="4497515"/>
                  <a:pt x="4698707" y="4498145"/>
                  <a:pt x="4693564" y="4498053"/>
                </a:cubicBezTo>
                <a:cubicBezTo>
                  <a:pt x="4688422" y="4497961"/>
                  <a:pt x="4684589" y="4495424"/>
                  <a:pt x="4682066" y="4490445"/>
                </a:cubicBezTo>
                <a:lnTo>
                  <a:pt x="4681002" y="4487812"/>
                </a:lnTo>
                <a:cubicBezTo>
                  <a:pt x="4675145" y="4490688"/>
                  <a:pt x="4670805" y="4494483"/>
                  <a:pt x="4667986" y="4499196"/>
                </a:cubicBezTo>
                <a:cubicBezTo>
                  <a:pt x="4665167" y="4503909"/>
                  <a:pt x="4659512" y="4508237"/>
                  <a:pt x="4651021" y="4512177"/>
                </a:cubicBezTo>
                <a:cubicBezTo>
                  <a:pt x="4648464" y="4518393"/>
                  <a:pt x="4635139" y="4529411"/>
                  <a:pt x="4611048" y="4545234"/>
                </a:cubicBezTo>
                <a:cubicBezTo>
                  <a:pt x="4586957" y="4561057"/>
                  <a:pt x="4562281" y="4577116"/>
                  <a:pt x="4537019" y="4593413"/>
                </a:cubicBezTo>
                <a:cubicBezTo>
                  <a:pt x="4511757" y="4609707"/>
                  <a:pt x="4496092" y="4621672"/>
                  <a:pt x="4490024" y="4629306"/>
                </a:cubicBezTo>
                <a:lnTo>
                  <a:pt x="4457355" y="4639441"/>
                </a:lnTo>
                <a:lnTo>
                  <a:pt x="4438973" y="4662186"/>
                </a:lnTo>
                <a:cubicBezTo>
                  <a:pt x="4428651" y="4664441"/>
                  <a:pt x="4422678" y="4666088"/>
                  <a:pt x="4421056" y="4667126"/>
                </a:cubicBezTo>
                <a:cubicBezTo>
                  <a:pt x="4419434" y="4668165"/>
                  <a:pt x="4417692" y="4672698"/>
                  <a:pt x="4415829" y="4680727"/>
                </a:cubicBezTo>
                <a:cubicBezTo>
                  <a:pt x="4398899" y="4687950"/>
                  <a:pt x="4382860" y="4695961"/>
                  <a:pt x="4367716" y="4704761"/>
                </a:cubicBezTo>
                <a:cubicBezTo>
                  <a:pt x="4352570" y="4713560"/>
                  <a:pt x="4337191" y="4721306"/>
                  <a:pt x="4321577" y="4727997"/>
                </a:cubicBezTo>
                <a:lnTo>
                  <a:pt x="4288403" y="4744465"/>
                </a:lnTo>
                <a:cubicBezTo>
                  <a:pt x="4289201" y="4746121"/>
                  <a:pt x="4290001" y="4748733"/>
                  <a:pt x="4290804" y="4752302"/>
                </a:cubicBezTo>
                <a:cubicBezTo>
                  <a:pt x="4291608" y="4755870"/>
                  <a:pt x="4290825" y="4758356"/>
                  <a:pt x="4288456" y="4759761"/>
                </a:cubicBezTo>
                <a:cubicBezTo>
                  <a:pt x="4284318" y="4761050"/>
                  <a:pt x="4279679" y="4760626"/>
                  <a:pt x="4274541" y="4758490"/>
                </a:cubicBezTo>
                <a:cubicBezTo>
                  <a:pt x="4269402" y="4756354"/>
                  <a:pt x="4264889" y="4754347"/>
                  <a:pt x="4261003" y="4752471"/>
                </a:cubicBezTo>
                <a:lnTo>
                  <a:pt x="4249511" y="4784687"/>
                </a:lnTo>
                <a:cubicBezTo>
                  <a:pt x="4242014" y="4787141"/>
                  <a:pt x="4235925" y="4786919"/>
                  <a:pt x="4231246" y="4784024"/>
                </a:cubicBezTo>
                <a:cubicBezTo>
                  <a:pt x="4226565" y="4781128"/>
                  <a:pt x="4220869" y="4779984"/>
                  <a:pt x="4214157" y="4780588"/>
                </a:cubicBezTo>
                <a:lnTo>
                  <a:pt x="4198408" y="4802270"/>
                </a:lnTo>
                <a:lnTo>
                  <a:pt x="4174705" y="4811846"/>
                </a:lnTo>
                <a:lnTo>
                  <a:pt x="4169490" y="4829270"/>
                </a:lnTo>
                <a:lnTo>
                  <a:pt x="4138393" y="4835708"/>
                </a:lnTo>
                <a:cubicBezTo>
                  <a:pt x="4137804" y="4834095"/>
                  <a:pt x="4136853" y="4832054"/>
                  <a:pt x="4135536" y="4829585"/>
                </a:cubicBezTo>
                <a:cubicBezTo>
                  <a:pt x="4134221" y="4827118"/>
                  <a:pt x="4132876" y="4826002"/>
                  <a:pt x="4131503" y="4826237"/>
                </a:cubicBezTo>
                <a:cubicBezTo>
                  <a:pt x="4127575" y="4828207"/>
                  <a:pt x="4124642" y="4831690"/>
                  <a:pt x="4122704" y="4836685"/>
                </a:cubicBezTo>
                <a:cubicBezTo>
                  <a:pt x="4120766" y="4841681"/>
                  <a:pt x="4119680" y="4845948"/>
                  <a:pt x="4119452" y="4849488"/>
                </a:cubicBezTo>
                <a:cubicBezTo>
                  <a:pt x="4107487" y="4853363"/>
                  <a:pt x="4096914" y="4858785"/>
                  <a:pt x="4087728" y="4865751"/>
                </a:cubicBezTo>
                <a:cubicBezTo>
                  <a:pt x="4078545" y="4872717"/>
                  <a:pt x="4068235" y="4878797"/>
                  <a:pt x="4056803" y="4883990"/>
                </a:cubicBezTo>
                <a:cubicBezTo>
                  <a:pt x="4013713" y="4902293"/>
                  <a:pt x="3992459" y="4914455"/>
                  <a:pt x="3993041" y="4920474"/>
                </a:cubicBezTo>
                <a:cubicBezTo>
                  <a:pt x="3993622" y="4926494"/>
                  <a:pt x="3990145" y="4931473"/>
                  <a:pt x="3982610" y="4935410"/>
                </a:cubicBezTo>
                <a:cubicBezTo>
                  <a:pt x="3977011" y="4937354"/>
                  <a:pt x="3972405" y="4939852"/>
                  <a:pt x="3968790" y="4942909"/>
                </a:cubicBezTo>
                <a:cubicBezTo>
                  <a:pt x="3965173" y="4945965"/>
                  <a:pt x="3964530" y="4950693"/>
                  <a:pt x="3966860" y="4957091"/>
                </a:cubicBezTo>
                <a:cubicBezTo>
                  <a:pt x="3941191" y="4970015"/>
                  <a:pt x="3919333" y="4979101"/>
                  <a:pt x="3901285" y="4984351"/>
                </a:cubicBezTo>
                <a:cubicBezTo>
                  <a:pt x="3883239" y="4989600"/>
                  <a:pt x="3863480" y="4996306"/>
                  <a:pt x="3842016" y="5004468"/>
                </a:cubicBezTo>
                <a:cubicBezTo>
                  <a:pt x="3837878" y="5006076"/>
                  <a:pt x="3833909" y="5008574"/>
                  <a:pt x="3830108" y="5011960"/>
                </a:cubicBezTo>
                <a:cubicBezTo>
                  <a:pt x="3826307" y="5015346"/>
                  <a:pt x="3823794" y="5019553"/>
                  <a:pt x="3822570" y="5024580"/>
                </a:cubicBezTo>
                <a:cubicBezTo>
                  <a:pt x="3812580" y="5027976"/>
                  <a:pt x="3806347" y="5030240"/>
                  <a:pt x="3803867" y="5031370"/>
                </a:cubicBezTo>
                <a:cubicBezTo>
                  <a:pt x="3801388" y="5032498"/>
                  <a:pt x="3799384" y="5037649"/>
                  <a:pt x="3797856" y="5046818"/>
                </a:cubicBezTo>
                <a:lnTo>
                  <a:pt x="3715149" y="5077171"/>
                </a:lnTo>
                <a:lnTo>
                  <a:pt x="3707806" y="5089327"/>
                </a:lnTo>
                <a:lnTo>
                  <a:pt x="3661971" y="5104783"/>
                </a:lnTo>
                <a:cubicBezTo>
                  <a:pt x="3661166" y="5107214"/>
                  <a:pt x="3660168" y="5111063"/>
                  <a:pt x="3658977" y="5116332"/>
                </a:cubicBezTo>
                <a:cubicBezTo>
                  <a:pt x="3657788" y="5121600"/>
                  <a:pt x="3656524" y="5124790"/>
                  <a:pt x="3655187" y="5125904"/>
                </a:cubicBezTo>
                <a:cubicBezTo>
                  <a:pt x="3652815" y="5126353"/>
                  <a:pt x="3651228" y="5124952"/>
                  <a:pt x="3650425" y="5121702"/>
                </a:cubicBezTo>
                <a:cubicBezTo>
                  <a:pt x="3636538" y="5122398"/>
                  <a:pt x="3621729" y="5123659"/>
                  <a:pt x="3606000" y="5125482"/>
                </a:cubicBezTo>
                <a:cubicBezTo>
                  <a:pt x="3590270" y="5127306"/>
                  <a:pt x="3576260" y="5130541"/>
                  <a:pt x="3563968" y="5135189"/>
                </a:cubicBezTo>
                <a:cubicBezTo>
                  <a:pt x="3554730" y="5139176"/>
                  <a:pt x="3545427" y="5143955"/>
                  <a:pt x="3536062" y="5149526"/>
                </a:cubicBezTo>
                <a:cubicBezTo>
                  <a:pt x="3526697" y="5155097"/>
                  <a:pt x="3517394" y="5159877"/>
                  <a:pt x="3508156" y="5163864"/>
                </a:cubicBezTo>
                <a:cubicBezTo>
                  <a:pt x="3506455" y="5167552"/>
                  <a:pt x="3505148" y="5171271"/>
                  <a:pt x="3504239" y="5175021"/>
                </a:cubicBezTo>
                <a:cubicBezTo>
                  <a:pt x="3503328" y="5178771"/>
                  <a:pt x="3503606" y="5182616"/>
                  <a:pt x="3505070" y="5186556"/>
                </a:cubicBezTo>
                <a:cubicBezTo>
                  <a:pt x="3506254" y="5189014"/>
                  <a:pt x="3507862" y="5190151"/>
                  <a:pt x="3509894" y="5189967"/>
                </a:cubicBezTo>
                <a:cubicBezTo>
                  <a:pt x="3511927" y="5189786"/>
                  <a:pt x="3513662" y="5189340"/>
                  <a:pt x="3515098" y="5188631"/>
                </a:cubicBezTo>
                <a:cubicBezTo>
                  <a:pt x="3522022" y="5185388"/>
                  <a:pt x="3530157" y="5179931"/>
                  <a:pt x="3539504" y="5172262"/>
                </a:cubicBezTo>
                <a:cubicBezTo>
                  <a:pt x="3548850" y="5164591"/>
                  <a:pt x="3557378" y="5158211"/>
                  <a:pt x="3565084" y="5153118"/>
                </a:cubicBezTo>
                <a:cubicBezTo>
                  <a:pt x="3564432" y="5151659"/>
                  <a:pt x="3563875" y="5149968"/>
                  <a:pt x="3563418" y="5148047"/>
                </a:cubicBezTo>
                <a:cubicBezTo>
                  <a:pt x="3562961" y="5146126"/>
                  <a:pt x="3563331" y="5144827"/>
                  <a:pt x="3564527" y="5144153"/>
                </a:cubicBezTo>
                <a:cubicBezTo>
                  <a:pt x="3567413" y="5143241"/>
                  <a:pt x="3570996" y="5143581"/>
                  <a:pt x="3575277" y="5145171"/>
                </a:cubicBezTo>
                <a:cubicBezTo>
                  <a:pt x="3579558" y="5146760"/>
                  <a:pt x="3583013" y="5148682"/>
                  <a:pt x="3585648" y="5150937"/>
                </a:cubicBezTo>
                <a:cubicBezTo>
                  <a:pt x="3587195" y="5150184"/>
                  <a:pt x="3589369" y="5149562"/>
                  <a:pt x="3592169" y="5149068"/>
                </a:cubicBezTo>
                <a:cubicBezTo>
                  <a:pt x="3594971" y="5148575"/>
                  <a:pt x="3597017" y="5149535"/>
                  <a:pt x="3598311" y="5151948"/>
                </a:cubicBezTo>
                <a:cubicBezTo>
                  <a:pt x="3600437" y="5159577"/>
                  <a:pt x="3598647" y="5169364"/>
                  <a:pt x="3592940" y="5181307"/>
                </a:cubicBezTo>
                <a:cubicBezTo>
                  <a:pt x="3587235" y="5193250"/>
                  <a:pt x="3580822" y="5201073"/>
                  <a:pt x="3573704" y="5204779"/>
                </a:cubicBezTo>
                <a:cubicBezTo>
                  <a:pt x="3571005" y="5205998"/>
                  <a:pt x="3568501" y="5206753"/>
                  <a:pt x="3566194" y="5207047"/>
                </a:cubicBezTo>
                <a:cubicBezTo>
                  <a:pt x="3563888" y="5207341"/>
                  <a:pt x="3562171" y="5206248"/>
                  <a:pt x="3561041" y="5203768"/>
                </a:cubicBezTo>
                <a:lnTo>
                  <a:pt x="3558912" y="5198501"/>
                </a:lnTo>
                <a:cubicBezTo>
                  <a:pt x="3543047" y="5205677"/>
                  <a:pt x="3529627" y="5214163"/>
                  <a:pt x="3518650" y="5223959"/>
                </a:cubicBezTo>
                <a:cubicBezTo>
                  <a:pt x="3507673" y="5233755"/>
                  <a:pt x="3499519" y="5240113"/>
                  <a:pt x="3494189" y="5243033"/>
                </a:cubicBezTo>
                <a:cubicBezTo>
                  <a:pt x="3478387" y="5249417"/>
                  <a:pt x="3463650" y="5258435"/>
                  <a:pt x="3449976" y="5270086"/>
                </a:cubicBezTo>
                <a:lnTo>
                  <a:pt x="3413105" y="5284983"/>
                </a:lnTo>
                <a:lnTo>
                  <a:pt x="3395229" y="5301397"/>
                </a:lnTo>
                <a:lnTo>
                  <a:pt x="3382514" y="5285090"/>
                </a:lnTo>
                <a:cubicBezTo>
                  <a:pt x="3375513" y="5288300"/>
                  <a:pt x="3364899" y="5294887"/>
                  <a:pt x="3350669" y="5304847"/>
                </a:cubicBezTo>
                <a:cubicBezTo>
                  <a:pt x="3336441" y="5314810"/>
                  <a:pt x="3328993" y="5321648"/>
                  <a:pt x="3328324" y="5325364"/>
                </a:cubicBezTo>
                <a:cubicBezTo>
                  <a:pt x="3320931" y="5329500"/>
                  <a:pt x="3319015" y="5334869"/>
                  <a:pt x="3322577" y="5341472"/>
                </a:cubicBezTo>
                <a:cubicBezTo>
                  <a:pt x="3326138" y="5348074"/>
                  <a:pt x="3324223" y="5353443"/>
                  <a:pt x="3316830" y="5357579"/>
                </a:cubicBezTo>
                <a:cubicBezTo>
                  <a:pt x="3312639" y="5359209"/>
                  <a:pt x="3308779" y="5361663"/>
                  <a:pt x="3305252" y="5364939"/>
                </a:cubicBezTo>
                <a:cubicBezTo>
                  <a:pt x="3301725" y="5368214"/>
                  <a:pt x="3299981" y="5372111"/>
                  <a:pt x="3300018" y="5376626"/>
                </a:cubicBezTo>
                <a:cubicBezTo>
                  <a:pt x="3291182" y="5379558"/>
                  <a:pt x="3285278" y="5381687"/>
                  <a:pt x="3282304" y="5383018"/>
                </a:cubicBezTo>
                <a:cubicBezTo>
                  <a:pt x="3279330" y="5384347"/>
                  <a:pt x="3276998" y="5389630"/>
                  <a:pt x="3275304" y="5398866"/>
                </a:cubicBezTo>
                <a:lnTo>
                  <a:pt x="3229468" y="5414321"/>
                </a:lnTo>
                <a:cubicBezTo>
                  <a:pt x="3231432" y="5419655"/>
                  <a:pt x="3231381" y="5424270"/>
                  <a:pt x="3229319" y="5428168"/>
                </a:cubicBezTo>
                <a:cubicBezTo>
                  <a:pt x="3227256" y="5432064"/>
                  <a:pt x="3224166" y="5434845"/>
                  <a:pt x="3220051" y="5436507"/>
                </a:cubicBezTo>
                <a:lnTo>
                  <a:pt x="3217418" y="5437571"/>
                </a:lnTo>
                <a:lnTo>
                  <a:pt x="3193769" y="5462443"/>
                </a:lnTo>
                <a:lnTo>
                  <a:pt x="3158467" y="5473643"/>
                </a:lnTo>
                <a:cubicBezTo>
                  <a:pt x="3152218" y="5481082"/>
                  <a:pt x="3145408" y="5488557"/>
                  <a:pt x="3138039" y="5496065"/>
                </a:cubicBezTo>
                <a:cubicBezTo>
                  <a:pt x="3130669" y="5503574"/>
                  <a:pt x="3122404" y="5509338"/>
                  <a:pt x="3113243" y="5513360"/>
                </a:cubicBezTo>
                <a:lnTo>
                  <a:pt x="3099063" y="5531342"/>
                </a:lnTo>
                <a:lnTo>
                  <a:pt x="3066396" y="5541477"/>
                </a:lnTo>
                <a:lnTo>
                  <a:pt x="3055356" y="5552065"/>
                </a:lnTo>
                <a:lnTo>
                  <a:pt x="3053228" y="5546798"/>
                </a:lnTo>
                <a:cubicBezTo>
                  <a:pt x="3046989" y="5550786"/>
                  <a:pt x="3040119" y="5553688"/>
                  <a:pt x="3032621" y="5555507"/>
                </a:cubicBezTo>
                <a:cubicBezTo>
                  <a:pt x="3025122" y="5557323"/>
                  <a:pt x="3018112" y="5557985"/>
                  <a:pt x="3011595" y="5557491"/>
                </a:cubicBezTo>
                <a:lnTo>
                  <a:pt x="3005316" y="5572282"/>
                </a:lnTo>
                <a:cubicBezTo>
                  <a:pt x="3000031" y="5575310"/>
                  <a:pt x="2998639" y="5579448"/>
                  <a:pt x="3001140" y="5584692"/>
                </a:cubicBezTo>
                <a:cubicBezTo>
                  <a:pt x="3003642" y="5589935"/>
                  <a:pt x="3002248" y="5594072"/>
                  <a:pt x="2996964" y="5597102"/>
                </a:cubicBezTo>
                <a:lnTo>
                  <a:pt x="2981720" y="5612450"/>
                </a:lnTo>
                <a:cubicBezTo>
                  <a:pt x="2978471" y="5613572"/>
                  <a:pt x="2974435" y="5615586"/>
                  <a:pt x="2969609" y="5618493"/>
                </a:cubicBezTo>
                <a:cubicBezTo>
                  <a:pt x="2964784" y="5621399"/>
                  <a:pt x="2962862" y="5624857"/>
                  <a:pt x="2963843" y="5628864"/>
                </a:cubicBezTo>
                <a:lnTo>
                  <a:pt x="2928542" y="5640063"/>
                </a:lnTo>
                <a:lnTo>
                  <a:pt x="2920693" y="5658552"/>
                </a:lnTo>
                <a:cubicBezTo>
                  <a:pt x="2906763" y="5665776"/>
                  <a:pt x="2890272" y="5676140"/>
                  <a:pt x="2871221" y="5689645"/>
                </a:cubicBezTo>
                <a:cubicBezTo>
                  <a:pt x="2852169" y="5703151"/>
                  <a:pt x="2838324" y="5716276"/>
                  <a:pt x="2829687" y="5729020"/>
                </a:cubicBezTo>
                <a:cubicBezTo>
                  <a:pt x="2798258" y="5741590"/>
                  <a:pt x="2777624" y="5748650"/>
                  <a:pt x="2767783" y="5750202"/>
                </a:cubicBezTo>
                <a:cubicBezTo>
                  <a:pt x="2757942" y="5751751"/>
                  <a:pt x="2738852" y="5747466"/>
                  <a:pt x="2710509" y="5737345"/>
                </a:cubicBezTo>
                <a:cubicBezTo>
                  <a:pt x="2702999" y="5729656"/>
                  <a:pt x="2695654" y="5721902"/>
                  <a:pt x="2688473" y="5714080"/>
                </a:cubicBezTo>
                <a:cubicBezTo>
                  <a:pt x="2681292" y="5706260"/>
                  <a:pt x="2673287" y="5698771"/>
                  <a:pt x="2664462" y="5691615"/>
                </a:cubicBezTo>
                <a:lnTo>
                  <a:pt x="2645467" y="5690099"/>
                </a:lnTo>
                <a:cubicBezTo>
                  <a:pt x="2640977" y="5678828"/>
                  <a:pt x="2636277" y="5673196"/>
                  <a:pt x="2631364" y="5673203"/>
                </a:cubicBezTo>
                <a:cubicBezTo>
                  <a:pt x="2626453" y="5673209"/>
                  <a:pt x="2619538" y="5675365"/>
                  <a:pt x="2610619" y="5679670"/>
                </a:cubicBezTo>
                <a:cubicBezTo>
                  <a:pt x="2605547" y="5678336"/>
                  <a:pt x="2600506" y="5675650"/>
                  <a:pt x="2595492" y="5671613"/>
                </a:cubicBezTo>
                <a:cubicBezTo>
                  <a:pt x="2590478" y="5667576"/>
                  <a:pt x="2585827" y="5663965"/>
                  <a:pt x="2581543" y="5660782"/>
                </a:cubicBezTo>
                <a:cubicBezTo>
                  <a:pt x="2578822" y="5661945"/>
                  <a:pt x="2576096" y="5662153"/>
                  <a:pt x="2573368" y="5661404"/>
                </a:cubicBezTo>
                <a:cubicBezTo>
                  <a:pt x="2570641" y="5660656"/>
                  <a:pt x="2568436" y="5658356"/>
                  <a:pt x="2566752" y="5654504"/>
                </a:cubicBezTo>
                <a:lnTo>
                  <a:pt x="2560873" y="5632372"/>
                </a:lnTo>
                <a:cubicBezTo>
                  <a:pt x="2549896" y="5619893"/>
                  <a:pt x="2538491" y="5607779"/>
                  <a:pt x="2526660" y="5596028"/>
                </a:cubicBezTo>
                <a:cubicBezTo>
                  <a:pt x="2514828" y="5584278"/>
                  <a:pt x="2501714" y="5573621"/>
                  <a:pt x="2487319" y="5564056"/>
                </a:cubicBezTo>
                <a:cubicBezTo>
                  <a:pt x="2481983" y="5565382"/>
                  <a:pt x="2477358" y="5562783"/>
                  <a:pt x="2473446" y="5556258"/>
                </a:cubicBezTo>
                <a:cubicBezTo>
                  <a:pt x="2469533" y="5549733"/>
                  <a:pt x="2466745" y="5544094"/>
                  <a:pt x="2465080" y="5539342"/>
                </a:cubicBezTo>
                <a:lnTo>
                  <a:pt x="2457631" y="5520907"/>
                </a:lnTo>
                <a:lnTo>
                  <a:pt x="2463245" y="5466558"/>
                </a:lnTo>
                <a:cubicBezTo>
                  <a:pt x="2461073" y="5461182"/>
                  <a:pt x="2460616" y="5456259"/>
                  <a:pt x="2461875" y="5451794"/>
                </a:cubicBezTo>
                <a:cubicBezTo>
                  <a:pt x="2463135" y="5447327"/>
                  <a:pt x="2466376" y="5443976"/>
                  <a:pt x="2471598" y="5441738"/>
                </a:cubicBezTo>
                <a:lnTo>
                  <a:pt x="2475748" y="5421681"/>
                </a:lnTo>
                <a:cubicBezTo>
                  <a:pt x="2477603" y="5421059"/>
                  <a:pt x="2480478" y="5419642"/>
                  <a:pt x="2484370" y="5417431"/>
                </a:cubicBezTo>
                <a:cubicBezTo>
                  <a:pt x="2488264" y="5415220"/>
                  <a:pt x="2489948" y="5412753"/>
                  <a:pt x="2489423" y="5410029"/>
                </a:cubicBezTo>
                <a:lnTo>
                  <a:pt x="2518393" y="5398324"/>
                </a:lnTo>
                <a:cubicBezTo>
                  <a:pt x="2514512" y="5385085"/>
                  <a:pt x="2516594" y="5370968"/>
                  <a:pt x="2524640" y="5355974"/>
                </a:cubicBezTo>
                <a:cubicBezTo>
                  <a:pt x="2532687" y="5340979"/>
                  <a:pt x="2538063" y="5325532"/>
                  <a:pt x="2540765" y="5309633"/>
                </a:cubicBezTo>
                <a:lnTo>
                  <a:pt x="2554945" y="5291650"/>
                </a:lnTo>
                <a:lnTo>
                  <a:pt x="2561728" y="5270528"/>
                </a:lnTo>
                <a:lnTo>
                  <a:pt x="2560612" y="5252597"/>
                </a:lnTo>
                <a:lnTo>
                  <a:pt x="2565321" y="5241505"/>
                </a:lnTo>
                <a:lnTo>
                  <a:pt x="2564202" y="5223575"/>
                </a:lnTo>
                <a:cubicBezTo>
                  <a:pt x="2567623" y="5220662"/>
                  <a:pt x="2574066" y="5215761"/>
                  <a:pt x="2583537" y="5208871"/>
                </a:cubicBezTo>
                <a:cubicBezTo>
                  <a:pt x="2593006" y="5201980"/>
                  <a:pt x="2597602" y="5196295"/>
                  <a:pt x="2597323" y="5191813"/>
                </a:cubicBezTo>
                <a:cubicBezTo>
                  <a:pt x="2595897" y="5189070"/>
                  <a:pt x="2594633" y="5186261"/>
                  <a:pt x="2593536" y="5183386"/>
                </a:cubicBezTo>
                <a:cubicBezTo>
                  <a:pt x="2592438" y="5180511"/>
                  <a:pt x="2593683" y="5178221"/>
                  <a:pt x="2597271" y="5176516"/>
                </a:cubicBezTo>
                <a:lnTo>
                  <a:pt x="2599904" y="5175453"/>
                </a:lnTo>
                <a:lnTo>
                  <a:pt x="2620520" y="5188567"/>
                </a:lnTo>
                <a:cubicBezTo>
                  <a:pt x="2626595" y="5184964"/>
                  <a:pt x="2627852" y="5179861"/>
                  <a:pt x="2624292" y="5173257"/>
                </a:cubicBezTo>
                <a:cubicBezTo>
                  <a:pt x="2620731" y="5166655"/>
                  <a:pt x="2623304" y="5161020"/>
                  <a:pt x="2632013" y="5156352"/>
                </a:cubicBezTo>
                <a:lnTo>
                  <a:pt x="2639302" y="5128898"/>
                </a:lnTo>
                <a:cubicBezTo>
                  <a:pt x="2642442" y="5127822"/>
                  <a:pt x="2646039" y="5125986"/>
                  <a:pt x="2650097" y="5123390"/>
                </a:cubicBezTo>
                <a:cubicBezTo>
                  <a:pt x="2654153" y="5120792"/>
                  <a:pt x="2655636" y="5117513"/>
                  <a:pt x="2654546" y="5113549"/>
                </a:cubicBezTo>
                <a:lnTo>
                  <a:pt x="2694050" y="5097588"/>
                </a:lnTo>
                <a:cubicBezTo>
                  <a:pt x="2690566" y="5091018"/>
                  <a:pt x="2687578" y="5085205"/>
                  <a:pt x="2685089" y="5080147"/>
                </a:cubicBezTo>
                <a:cubicBezTo>
                  <a:pt x="2682599" y="5075090"/>
                  <a:pt x="2685551" y="5070706"/>
                  <a:pt x="2693945" y="5066996"/>
                </a:cubicBezTo>
                <a:cubicBezTo>
                  <a:pt x="2702414" y="5056682"/>
                  <a:pt x="2709223" y="5043208"/>
                  <a:pt x="2714375" y="5026575"/>
                </a:cubicBezTo>
                <a:cubicBezTo>
                  <a:pt x="2719526" y="5009941"/>
                  <a:pt x="2722639" y="4994898"/>
                  <a:pt x="2723712" y="4981444"/>
                </a:cubicBezTo>
                <a:lnTo>
                  <a:pt x="2742095" y="4958699"/>
                </a:lnTo>
                <a:cubicBezTo>
                  <a:pt x="2745354" y="4951128"/>
                  <a:pt x="2747720" y="4942768"/>
                  <a:pt x="2749196" y="4933620"/>
                </a:cubicBezTo>
                <a:cubicBezTo>
                  <a:pt x="2750668" y="4924473"/>
                  <a:pt x="2750528" y="4915593"/>
                  <a:pt x="2748773" y="4906985"/>
                </a:cubicBezTo>
                <a:cubicBezTo>
                  <a:pt x="2755627" y="4905939"/>
                  <a:pt x="2758114" y="4900721"/>
                  <a:pt x="2756234" y="4891333"/>
                </a:cubicBezTo>
                <a:cubicBezTo>
                  <a:pt x="2754357" y="4881944"/>
                  <a:pt x="2752880" y="4874499"/>
                  <a:pt x="2751807" y="4868997"/>
                </a:cubicBezTo>
                <a:cubicBezTo>
                  <a:pt x="2758167" y="4865150"/>
                  <a:pt x="2767554" y="4859316"/>
                  <a:pt x="2779964" y="4851493"/>
                </a:cubicBezTo>
                <a:cubicBezTo>
                  <a:pt x="2792378" y="4843670"/>
                  <a:pt x="2798065" y="4836266"/>
                  <a:pt x="2797030" y="4829281"/>
                </a:cubicBezTo>
                <a:cubicBezTo>
                  <a:pt x="2794830" y="4825255"/>
                  <a:pt x="2792860" y="4821328"/>
                  <a:pt x="2791122" y="4817498"/>
                </a:cubicBezTo>
                <a:cubicBezTo>
                  <a:pt x="2789383" y="4813670"/>
                  <a:pt x="2791504" y="4810388"/>
                  <a:pt x="2797484" y="4807653"/>
                </a:cubicBezTo>
                <a:cubicBezTo>
                  <a:pt x="2805851" y="4793612"/>
                  <a:pt x="2813229" y="4779017"/>
                  <a:pt x="2819616" y="4763863"/>
                </a:cubicBezTo>
                <a:cubicBezTo>
                  <a:pt x="2826003" y="4748709"/>
                  <a:pt x="2829950" y="4733200"/>
                  <a:pt x="2831455" y="4717339"/>
                </a:cubicBezTo>
                <a:cubicBezTo>
                  <a:pt x="2842032" y="4712873"/>
                  <a:pt x="2847060" y="4705098"/>
                  <a:pt x="2846538" y="4694012"/>
                </a:cubicBezTo>
                <a:cubicBezTo>
                  <a:pt x="2846016" y="4682925"/>
                  <a:pt x="2850778" y="4674493"/>
                  <a:pt x="2860825" y="4668709"/>
                </a:cubicBezTo>
                <a:lnTo>
                  <a:pt x="2863458" y="4667646"/>
                </a:lnTo>
                <a:lnTo>
                  <a:pt x="2883810" y="4604281"/>
                </a:lnTo>
                <a:cubicBezTo>
                  <a:pt x="2892169" y="4600009"/>
                  <a:pt x="2897950" y="4594099"/>
                  <a:pt x="2901154" y="4586549"/>
                </a:cubicBezTo>
                <a:cubicBezTo>
                  <a:pt x="2904359" y="4579000"/>
                  <a:pt x="2910141" y="4573090"/>
                  <a:pt x="2918499" y="4568819"/>
                </a:cubicBezTo>
                <a:lnTo>
                  <a:pt x="2924243" y="4541063"/>
                </a:lnTo>
                <a:lnTo>
                  <a:pt x="2918476" y="4546817"/>
                </a:lnTo>
                <a:lnTo>
                  <a:pt x="2903223" y="4549185"/>
                </a:lnTo>
                <a:lnTo>
                  <a:pt x="2903223" y="4582330"/>
                </a:lnTo>
                <a:cubicBezTo>
                  <a:pt x="2892355" y="4589136"/>
                  <a:pt x="2882821" y="4599198"/>
                  <a:pt x="2874623" y="4612516"/>
                </a:cubicBezTo>
                <a:cubicBezTo>
                  <a:pt x="2866424" y="4625833"/>
                  <a:pt x="2860704" y="4637078"/>
                  <a:pt x="2857462" y="4646253"/>
                </a:cubicBezTo>
                <a:cubicBezTo>
                  <a:pt x="2856954" y="4650790"/>
                  <a:pt x="2854921" y="4654736"/>
                  <a:pt x="2851362" y="4658090"/>
                </a:cubicBezTo>
                <a:cubicBezTo>
                  <a:pt x="2847803" y="4661444"/>
                  <a:pt x="2845768" y="4665389"/>
                  <a:pt x="2845261" y="4669928"/>
                </a:cubicBezTo>
                <a:lnTo>
                  <a:pt x="2836107" y="4688868"/>
                </a:lnTo>
                <a:lnTo>
                  <a:pt x="2839159" y="4688868"/>
                </a:lnTo>
                <a:cubicBezTo>
                  <a:pt x="2838650" y="4693405"/>
                  <a:pt x="2836617" y="4697351"/>
                  <a:pt x="2833057" y="4700705"/>
                </a:cubicBezTo>
                <a:cubicBezTo>
                  <a:pt x="2829498" y="4704059"/>
                  <a:pt x="2827465" y="4708005"/>
                  <a:pt x="2826956" y="4712542"/>
                </a:cubicBezTo>
                <a:cubicBezTo>
                  <a:pt x="2827210" y="4716242"/>
                  <a:pt x="2826702" y="4719498"/>
                  <a:pt x="2825430" y="4722309"/>
                </a:cubicBezTo>
                <a:cubicBezTo>
                  <a:pt x="2824160" y="4725119"/>
                  <a:pt x="2820600" y="4726600"/>
                  <a:pt x="2814752" y="4726748"/>
                </a:cubicBezTo>
                <a:cubicBezTo>
                  <a:pt x="2815134" y="4733654"/>
                  <a:pt x="2814371" y="4738190"/>
                  <a:pt x="2812466" y="4740361"/>
                </a:cubicBezTo>
                <a:cubicBezTo>
                  <a:pt x="2810558" y="4742531"/>
                  <a:pt x="2805219" y="4743517"/>
                  <a:pt x="2796449" y="4743321"/>
                </a:cubicBezTo>
                <a:lnTo>
                  <a:pt x="2796449" y="4769362"/>
                </a:lnTo>
                <a:lnTo>
                  <a:pt x="2781194" y="4764627"/>
                </a:lnTo>
                <a:lnTo>
                  <a:pt x="2762892" y="4797773"/>
                </a:lnTo>
                <a:lnTo>
                  <a:pt x="2768993" y="4802508"/>
                </a:lnTo>
                <a:lnTo>
                  <a:pt x="2756790" y="4809610"/>
                </a:lnTo>
                <a:lnTo>
                  <a:pt x="2750688" y="4819081"/>
                </a:lnTo>
                <a:lnTo>
                  <a:pt x="2759840" y="4835653"/>
                </a:lnTo>
                <a:lnTo>
                  <a:pt x="2756790" y="4854593"/>
                </a:lnTo>
                <a:cubicBezTo>
                  <a:pt x="2749290" y="4855382"/>
                  <a:pt x="2745222" y="4858539"/>
                  <a:pt x="2744587" y="4864063"/>
                </a:cubicBezTo>
                <a:cubicBezTo>
                  <a:pt x="2743952" y="4869588"/>
                  <a:pt x="2736833" y="4872744"/>
                  <a:pt x="2723232" y="4873534"/>
                </a:cubicBezTo>
                <a:lnTo>
                  <a:pt x="2723232" y="4861695"/>
                </a:lnTo>
                <a:lnTo>
                  <a:pt x="2714081" y="4864063"/>
                </a:lnTo>
                <a:cubicBezTo>
                  <a:pt x="2712173" y="4867417"/>
                  <a:pt x="2709123" y="4873138"/>
                  <a:pt x="2704929" y="4881228"/>
                </a:cubicBezTo>
                <a:cubicBezTo>
                  <a:pt x="2700733" y="4889316"/>
                  <a:pt x="2697683" y="4893854"/>
                  <a:pt x="2695776" y="4894841"/>
                </a:cubicBezTo>
                <a:cubicBezTo>
                  <a:pt x="2694314" y="4894643"/>
                  <a:pt x="2693425" y="4893854"/>
                  <a:pt x="2693108" y="4892473"/>
                </a:cubicBezTo>
                <a:cubicBezTo>
                  <a:pt x="2692790" y="4891092"/>
                  <a:pt x="2692661" y="4890303"/>
                  <a:pt x="2692725" y="4890106"/>
                </a:cubicBezTo>
                <a:cubicBezTo>
                  <a:pt x="2684336" y="4889711"/>
                  <a:pt x="2681286" y="4887540"/>
                  <a:pt x="2683573" y="4883595"/>
                </a:cubicBezTo>
                <a:cubicBezTo>
                  <a:pt x="2685861" y="4879649"/>
                  <a:pt x="2688911" y="4876296"/>
                  <a:pt x="2692725" y="4873534"/>
                </a:cubicBezTo>
                <a:lnTo>
                  <a:pt x="2680523" y="4852226"/>
                </a:lnTo>
                <a:lnTo>
                  <a:pt x="2692725" y="4835653"/>
                </a:lnTo>
                <a:lnTo>
                  <a:pt x="2671371" y="4828550"/>
                </a:lnTo>
                <a:cubicBezTo>
                  <a:pt x="2670480" y="4836492"/>
                  <a:pt x="2666921" y="4843693"/>
                  <a:pt x="2660694" y="4850153"/>
                </a:cubicBezTo>
                <a:cubicBezTo>
                  <a:pt x="2654464" y="4856615"/>
                  <a:pt x="2650905" y="4864409"/>
                  <a:pt x="2650016" y="4873534"/>
                </a:cubicBezTo>
                <a:cubicBezTo>
                  <a:pt x="2640928" y="4883102"/>
                  <a:pt x="2632411" y="4892966"/>
                  <a:pt x="2624466" y="4903127"/>
                </a:cubicBezTo>
                <a:cubicBezTo>
                  <a:pt x="2616522" y="4913288"/>
                  <a:pt x="2608767" y="4923152"/>
                  <a:pt x="2601206" y="4932721"/>
                </a:cubicBezTo>
                <a:cubicBezTo>
                  <a:pt x="2599679" y="4938442"/>
                  <a:pt x="2596629" y="4945939"/>
                  <a:pt x="2592052" y="4955212"/>
                </a:cubicBezTo>
                <a:cubicBezTo>
                  <a:pt x="2587476" y="4964485"/>
                  <a:pt x="2581375" y="4969614"/>
                  <a:pt x="2573749" y="4970601"/>
                </a:cubicBezTo>
                <a:cubicBezTo>
                  <a:pt x="2574130" y="4972426"/>
                  <a:pt x="2575655" y="4975878"/>
                  <a:pt x="2578325" y="4980958"/>
                </a:cubicBezTo>
                <a:cubicBezTo>
                  <a:pt x="2580994" y="4986039"/>
                  <a:pt x="2582519" y="4988899"/>
                  <a:pt x="2582901" y="4989541"/>
                </a:cubicBezTo>
                <a:cubicBezTo>
                  <a:pt x="2584363" y="4989245"/>
                  <a:pt x="2585252" y="4988060"/>
                  <a:pt x="2585571" y="4985989"/>
                </a:cubicBezTo>
                <a:cubicBezTo>
                  <a:pt x="2585888" y="4983918"/>
                  <a:pt x="2586015" y="4982735"/>
                  <a:pt x="2585951" y="4982439"/>
                </a:cubicBezTo>
                <a:cubicBezTo>
                  <a:pt x="2594595" y="4968479"/>
                  <a:pt x="2604764" y="4954965"/>
                  <a:pt x="2616458" y="4941894"/>
                </a:cubicBezTo>
                <a:cubicBezTo>
                  <a:pt x="2628152" y="4928825"/>
                  <a:pt x="2635271" y="4914718"/>
                  <a:pt x="2637814" y="4899575"/>
                </a:cubicBezTo>
                <a:lnTo>
                  <a:pt x="2653066" y="4899575"/>
                </a:lnTo>
                <a:cubicBezTo>
                  <a:pt x="2660057" y="4899329"/>
                  <a:pt x="2668193" y="4899821"/>
                  <a:pt x="2677473" y="4901055"/>
                </a:cubicBezTo>
                <a:cubicBezTo>
                  <a:pt x="2686752" y="4902289"/>
                  <a:pt x="2691836" y="4905740"/>
                  <a:pt x="2692725" y="4911413"/>
                </a:cubicBezTo>
                <a:cubicBezTo>
                  <a:pt x="2692408" y="4922166"/>
                  <a:pt x="2689230" y="4932622"/>
                  <a:pt x="2683192" y="4942783"/>
                </a:cubicBezTo>
                <a:cubicBezTo>
                  <a:pt x="2677154" y="4952943"/>
                  <a:pt x="2670163" y="4962216"/>
                  <a:pt x="2662218" y="4970601"/>
                </a:cubicBezTo>
                <a:cubicBezTo>
                  <a:pt x="2662599" y="4976322"/>
                  <a:pt x="2664125" y="4981452"/>
                  <a:pt x="2666795" y="4985989"/>
                </a:cubicBezTo>
                <a:cubicBezTo>
                  <a:pt x="2669464" y="4990527"/>
                  <a:pt x="2670990" y="4995657"/>
                  <a:pt x="2671371" y="5001378"/>
                </a:cubicBezTo>
                <a:lnTo>
                  <a:pt x="2650016" y="4996643"/>
                </a:lnTo>
                <a:cubicBezTo>
                  <a:pt x="2650142" y="5003943"/>
                  <a:pt x="2649125" y="5011834"/>
                  <a:pt x="2646965" y="5020319"/>
                </a:cubicBezTo>
                <a:cubicBezTo>
                  <a:pt x="2644804" y="5028802"/>
                  <a:pt x="2640737" y="5036694"/>
                  <a:pt x="2634762" y="5043993"/>
                </a:cubicBezTo>
                <a:lnTo>
                  <a:pt x="2619508" y="5027421"/>
                </a:lnTo>
                <a:lnTo>
                  <a:pt x="2628662" y="5006113"/>
                </a:lnTo>
                <a:cubicBezTo>
                  <a:pt x="2626944" y="5004929"/>
                  <a:pt x="2625038" y="5003747"/>
                  <a:pt x="2622941" y="5002562"/>
                </a:cubicBezTo>
                <a:cubicBezTo>
                  <a:pt x="2620844" y="5001378"/>
                  <a:pt x="2619700" y="5000195"/>
                  <a:pt x="2619508" y="4999011"/>
                </a:cubicBezTo>
                <a:cubicBezTo>
                  <a:pt x="2620082" y="4996742"/>
                  <a:pt x="2622750" y="4995361"/>
                  <a:pt x="2627518" y="4994868"/>
                </a:cubicBezTo>
                <a:cubicBezTo>
                  <a:pt x="2632283" y="4994375"/>
                  <a:pt x="2635717" y="4994177"/>
                  <a:pt x="2637814" y="4994276"/>
                </a:cubicBezTo>
                <a:lnTo>
                  <a:pt x="2656118" y="4954027"/>
                </a:lnTo>
                <a:lnTo>
                  <a:pt x="2653066" y="4944558"/>
                </a:lnTo>
                <a:lnTo>
                  <a:pt x="2640863" y="4932721"/>
                </a:lnTo>
                <a:lnTo>
                  <a:pt x="2625610" y="4944558"/>
                </a:lnTo>
                <a:lnTo>
                  <a:pt x="2616458" y="4994276"/>
                </a:lnTo>
                <a:cubicBezTo>
                  <a:pt x="2607052" y="5000885"/>
                  <a:pt x="2598409" y="5010159"/>
                  <a:pt x="2590528" y="5022093"/>
                </a:cubicBezTo>
                <a:cubicBezTo>
                  <a:pt x="2582647" y="5034030"/>
                  <a:pt x="2577053" y="5044486"/>
                  <a:pt x="2573749" y="5053463"/>
                </a:cubicBezTo>
                <a:cubicBezTo>
                  <a:pt x="2573367" y="5061651"/>
                  <a:pt x="2571079" y="5069543"/>
                  <a:pt x="2566884" y="5077138"/>
                </a:cubicBezTo>
                <a:cubicBezTo>
                  <a:pt x="2562690" y="5084735"/>
                  <a:pt x="2558876" y="5092626"/>
                  <a:pt x="2555444" y="5100814"/>
                </a:cubicBezTo>
                <a:cubicBezTo>
                  <a:pt x="2540699" y="5110679"/>
                  <a:pt x="2527480" y="5121727"/>
                  <a:pt x="2515785" y="5133959"/>
                </a:cubicBezTo>
                <a:lnTo>
                  <a:pt x="2494430" y="5181309"/>
                </a:lnTo>
                <a:cubicBezTo>
                  <a:pt x="2492588" y="5181210"/>
                  <a:pt x="2490172" y="5181407"/>
                  <a:pt x="2487186" y="5181900"/>
                </a:cubicBezTo>
                <a:cubicBezTo>
                  <a:pt x="2484198" y="5182393"/>
                  <a:pt x="2482547" y="5183774"/>
                  <a:pt x="2482228" y="5186043"/>
                </a:cubicBezTo>
                <a:cubicBezTo>
                  <a:pt x="2482547" y="5187326"/>
                  <a:pt x="2484198" y="5188905"/>
                  <a:pt x="2487186" y="5190778"/>
                </a:cubicBezTo>
                <a:cubicBezTo>
                  <a:pt x="2490172" y="5192653"/>
                  <a:pt x="2492588" y="5194232"/>
                  <a:pt x="2494430" y="5195514"/>
                </a:cubicBezTo>
                <a:lnTo>
                  <a:pt x="2460874" y="5209719"/>
                </a:lnTo>
                <a:lnTo>
                  <a:pt x="2439518" y="5209719"/>
                </a:lnTo>
                <a:cubicBezTo>
                  <a:pt x="2440154" y="5200939"/>
                  <a:pt x="2441934" y="5192456"/>
                  <a:pt x="2444856" y="5184268"/>
                </a:cubicBezTo>
                <a:cubicBezTo>
                  <a:pt x="2447781" y="5176081"/>
                  <a:pt x="2448036" y="5164046"/>
                  <a:pt x="2445619" y="5148164"/>
                </a:cubicBezTo>
                <a:cubicBezTo>
                  <a:pt x="2439137" y="5155068"/>
                  <a:pt x="2433036" y="5161975"/>
                  <a:pt x="2427316" y="5168879"/>
                </a:cubicBezTo>
                <a:cubicBezTo>
                  <a:pt x="2421596" y="5175784"/>
                  <a:pt x="2418544" y="5183874"/>
                  <a:pt x="2418163" y="5193147"/>
                </a:cubicBezTo>
                <a:cubicBezTo>
                  <a:pt x="2403419" y="5202222"/>
                  <a:pt x="2390199" y="5212482"/>
                  <a:pt x="2378505" y="5223925"/>
                </a:cubicBezTo>
                <a:cubicBezTo>
                  <a:pt x="2361534" y="5225107"/>
                  <a:pt x="2355053" y="5229843"/>
                  <a:pt x="2359056" y="5238129"/>
                </a:cubicBezTo>
                <a:cubicBezTo>
                  <a:pt x="2363060" y="5246415"/>
                  <a:pt x="2360392" y="5251150"/>
                  <a:pt x="2351049" y="5252334"/>
                </a:cubicBezTo>
                <a:lnTo>
                  <a:pt x="2338845" y="5252334"/>
                </a:lnTo>
                <a:cubicBezTo>
                  <a:pt x="2338336" y="5258994"/>
                  <a:pt x="2336303" y="5264023"/>
                  <a:pt x="2332744" y="5267427"/>
                </a:cubicBezTo>
                <a:cubicBezTo>
                  <a:pt x="2329184" y="5270831"/>
                  <a:pt x="2327151" y="5275269"/>
                  <a:pt x="2326643" y="5280744"/>
                </a:cubicBezTo>
                <a:lnTo>
                  <a:pt x="2305288" y="5294950"/>
                </a:lnTo>
                <a:lnTo>
                  <a:pt x="2293084" y="5276009"/>
                </a:lnTo>
                <a:cubicBezTo>
                  <a:pt x="2286984" y="5276009"/>
                  <a:pt x="2283933" y="5273642"/>
                  <a:pt x="2283933" y="5268907"/>
                </a:cubicBezTo>
                <a:cubicBezTo>
                  <a:pt x="2284823" y="5259584"/>
                  <a:pt x="2288383" y="5250411"/>
                  <a:pt x="2294611" y="5241384"/>
                </a:cubicBezTo>
                <a:cubicBezTo>
                  <a:pt x="2300839" y="5232359"/>
                  <a:pt x="2304399" y="5222592"/>
                  <a:pt x="2305288" y="5212086"/>
                </a:cubicBezTo>
                <a:cubicBezTo>
                  <a:pt x="2305352" y="5211889"/>
                  <a:pt x="2305224" y="5211101"/>
                  <a:pt x="2304906" y="5209719"/>
                </a:cubicBezTo>
                <a:cubicBezTo>
                  <a:pt x="2304589" y="5208338"/>
                  <a:pt x="2303699" y="5207549"/>
                  <a:pt x="2302238" y="5207351"/>
                </a:cubicBezTo>
                <a:cubicBezTo>
                  <a:pt x="2300584" y="5207893"/>
                  <a:pt x="2298551" y="5210361"/>
                  <a:pt x="2296136" y="5214751"/>
                </a:cubicBezTo>
                <a:cubicBezTo>
                  <a:pt x="2293722" y="5219140"/>
                  <a:pt x="2291686" y="5222198"/>
                  <a:pt x="2290034" y="5223925"/>
                </a:cubicBezTo>
                <a:cubicBezTo>
                  <a:pt x="2286475" y="5226292"/>
                  <a:pt x="2284442" y="5228659"/>
                  <a:pt x="2283933" y="5231027"/>
                </a:cubicBezTo>
                <a:cubicBezTo>
                  <a:pt x="2284315" y="5234726"/>
                  <a:pt x="2284315" y="5237982"/>
                  <a:pt x="2283933" y="5240792"/>
                </a:cubicBezTo>
                <a:cubicBezTo>
                  <a:pt x="2283551" y="5243604"/>
                  <a:pt x="2280501" y="5245084"/>
                  <a:pt x="2274782" y="5245232"/>
                </a:cubicBezTo>
                <a:lnTo>
                  <a:pt x="2262578" y="5249967"/>
                </a:lnTo>
                <a:lnTo>
                  <a:pt x="2232072" y="5252334"/>
                </a:lnTo>
                <a:lnTo>
                  <a:pt x="2222919" y="5271274"/>
                </a:lnTo>
                <a:cubicBezTo>
                  <a:pt x="2218280" y="5272605"/>
                  <a:pt x="2213831" y="5274677"/>
                  <a:pt x="2209573" y="5277489"/>
                </a:cubicBezTo>
                <a:cubicBezTo>
                  <a:pt x="2205315" y="5280300"/>
                  <a:pt x="2201628" y="5282964"/>
                  <a:pt x="2198514" y="5285479"/>
                </a:cubicBezTo>
                <a:cubicBezTo>
                  <a:pt x="2195209" y="5285430"/>
                  <a:pt x="2191904" y="5286120"/>
                  <a:pt x="2188599" y="5287550"/>
                </a:cubicBezTo>
                <a:cubicBezTo>
                  <a:pt x="2185294" y="5288981"/>
                  <a:pt x="2183514" y="5291447"/>
                  <a:pt x="2183261" y="5294950"/>
                </a:cubicBezTo>
                <a:lnTo>
                  <a:pt x="2186311" y="5304419"/>
                </a:lnTo>
                <a:lnTo>
                  <a:pt x="2158855" y="5304419"/>
                </a:lnTo>
                <a:cubicBezTo>
                  <a:pt x="2160063" y="5299833"/>
                  <a:pt x="2162987" y="5293025"/>
                  <a:pt x="2167626" y="5284000"/>
                </a:cubicBezTo>
                <a:cubicBezTo>
                  <a:pt x="2172266" y="5274973"/>
                  <a:pt x="2171375" y="5269942"/>
                  <a:pt x="2164957" y="5268907"/>
                </a:cubicBezTo>
                <a:cubicBezTo>
                  <a:pt x="2161843" y="5269054"/>
                  <a:pt x="2158919" y="5269942"/>
                  <a:pt x="2156186" y="5271570"/>
                </a:cubicBezTo>
                <a:cubicBezTo>
                  <a:pt x="2153453" y="5273198"/>
                  <a:pt x="2151291" y="5274677"/>
                  <a:pt x="2149703" y="5276009"/>
                </a:cubicBezTo>
                <a:lnTo>
                  <a:pt x="2143602" y="5304419"/>
                </a:lnTo>
                <a:lnTo>
                  <a:pt x="2128348" y="5320991"/>
                </a:lnTo>
                <a:cubicBezTo>
                  <a:pt x="2128348" y="5327996"/>
                  <a:pt x="2126823" y="5334112"/>
                  <a:pt x="2123773" y="5339340"/>
                </a:cubicBezTo>
                <a:cubicBezTo>
                  <a:pt x="2120721" y="5344568"/>
                  <a:pt x="2116146" y="5349500"/>
                  <a:pt x="2110044" y="5354137"/>
                </a:cubicBezTo>
                <a:lnTo>
                  <a:pt x="2110044" y="5373077"/>
                </a:lnTo>
                <a:cubicBezTo>
                  <a:pt x="2101400" y="5380574"/>
                  <a:pt x="2097333" y="5389255"/>
                  <a:pt x="2097840" y="5399120"/>
                </a:cubicBezTo>
                <a:cubicBezTo>
                  <a:pt x="2092948" y="5397985"/>
                  <a:pt x="2088243" y="5398478"/>
                  <a:pt x="2083732" y="5400599"/>
                </a:cubicBezTo>
                <a:cubicBezTo>
                  <a:pt x="2079220" y="5402720"/>
                  <a:pt x="2076804" y="5406172"/>
                  <a:pt x="2076486" y="5410957"/>
                </a:cubicBezTo>
                <a:lnTo>
                  <a:pt x="2058183" y="5432265"/>
                </a:lnTo>
                <a:lnTo>
                  <a:pt x="2033777" y="5425163"/>
                </a:lnTo>
                <a:cubicBezTo>
                  <a:pt x="2037781" y="5417467"/>
                  <a:pt x="2040451" y="5408589"/>
                  <a:pt x="2041785" y="5398528"/>
                </a:cubicBezTo>
                <a:cubicBezTo>
                  <a:pt x="2043120" y="5388465"/>
                  <a:pt x="2046551" y="5380772"/>
                  <a:pt x="2052081" y="5375445"/>
                </a:cubicBezTo>
                <a:cubicBezTo>
                  <a:pt x="2051572" y="5367948"/>
                  <a:pt x="2055640" y="5364001"/>
                  <a:pt x="2064285" y="5363607"/>
                </a:cubicBezTo>
                <a:cubicBezTo>
                  <a:pt x="2070893" y="5363952"/>
                  <a:pt x="2079029" y="5363853"/>
                  <a:pt x="2088690" y="5363311"/>
                </a:cubicBezTo>
                <a:cubicBezTo>
                  <a:pt x="2098350" y="5362768"/>
                  <a:pt x="2097333" y="5359710"/>
                  <a:pt x="2085639" y="5354137"/>
                </a:cubicBezTo>
                <a:lnTo>
                  <a:pt x="2097840" y="5330462"/>
                </a:lnTo>
                <a:lnTo>
                  <a:pt x="2085639" y="5330462"/>
                </a:lnTo>
                <a:lnTo>
                  <a:pt x="2097840" y="5318624"/>
                </a:lnTo>
                <a:lnTo>
                  <a:pt x="2097840" y="5294950"/>
                </a:lnTo>
                <a:lnTo>
                  <a:pt x="2119197" y="5283111"/>
                </a:lnTo>
                <a:lnTo>
                  <a:pt x="2119197" y="5261804"/>
                </a:lnTo>
                <a:cubicBezTo>
                  <a:pt x="2124789" y="5254308"/>
                  <a:pt x="2131908" y="5247993"/>
                  <a:pt x="2140552" y="5242864"/>
                </a:cubicBezTo>
                <a:lnTo>
                  <a:pt x="2149703" y="5223925"/>
                </a:lnTo>
                <a:cubicBezTo>
                  <a:pt x="2140170" y="5222049"/>
                  <a:pt x="2137119" y="5213960"/>
                  <a:pt x="2140552" y="5199657"/>
                </a:cubicBezTo>
                <a:cubicBezTo>
                  <a:pt x="2143983" y="5185353"/>
                  <a:pt x="2147033" y="5176081"/>
                  <a:pt x="2149703" y="5171839"/>
                </a:cubicBezTo>
                <a:cubicBezTo>
                  <a:pt x="2155424" y="5170754"/>
                  <a:pt x="2158473" y="5165821"/>
                  <a:pt x="2158855" y="5157041"/>
                </a:cubicBezTo>
                <a:cubicBezTo>
                  <a:pt x="2159236" y="5148262"/>
                  <a:pt x="2159236" y="5142146"/>
                  <a:pt x="2158855" y="5138694"/>
                </a:cubicBezTo>
                <a:cubicBezTo>
                  <a:pt x="2163368" y="5137313"/>
                  <a:pt x="2166546" y="5134748"/>
                  <a:pt x="2168387" y="5130999"/>
                </a:cubicBezTo>
                <a:cubicBezTo>
                  <a:pt x="2170231" y="5127251"/>
                  <a:pt x="2171122" y="5123503"/>
                  <a:pt x="2171058" y="5119754"/>
                </a:cubicBezTo>
                <a:cubicBezTo>
                  <a:pt x="2170549" y="5115314"/>
                  <a:pt x="2168516" y="5111763"/>
                  <a:pt x="2164957" y="5109100"/>
                </a:cubicBezTo>
                <a:cubicBezTo>
                  <a:pt x="2161398" y="5106436"/>
                  <a:pt x="2159364" y="5102885"/>
                  <a:pt x="2158855" y="5098446"/>
                </a:cubicBezTo>
                <a:cubicBezTo>
                  <a:pt x="2147097" y="5100222"/>
                  <a:pt x="2141632" y="5107324"/>
                  <a:pt x="2142458" y="5119754"/>
                </a:cubicBezTo>
                <a:cubicBezTo>
                  <a:pt x="2143284" y="5132183"/>
                  <a:pt x="2138581" y="5139287"/>
                  <a:pt x="2128348" y="5141061"/>
                </a:cubicBezTo>
                <a:cubicBezTo>
                  <a:pt x="2128031" y="5148312"/>
                  <a:pt x="2124853" y="5155118"/>
                  <a:pt x="2118815" y="5161481"/>
                </a:cubicBezTo>
                <a:cubicBezTo>
                  <a:pt x="2112777" y="5167843"/>
                  <a:pt x="2105786" y="5172874"/>
                  <a:pt x="2097840" y="5176574"/>
                </a:cubicBezTo>
                <a:lnTo>
                  <a:pt x="2097840" y="5207351"/>
                </a:lnTo>
                <a:cubicBezTo>
                  <a:pt x="2071085" y="5217364"/>
                  <a:pt x="2055195" y="5228709"/>
                  <a:pt x="2050174" y="5241384"/>
                </a:cubicBezTo>
                <a:cubicBezTo>
                  <a:pt x="2045153" y="5254060"/>
                  <a:pt x="2037653" y="5271915"/>
                  <a:pt x="2027675" y="5294950"/>
                </a:cubicBezTo>
                <a:cubicBezTo>
                  <a:pt x="2017379" y="5295640"/>
                  <a:pt x="2008228" y="5298402"/>
                  <a:pt x="2000219" y="5303235"/>
                </a:cubicBezTo>
                <a:cubicBezTo>
                  <a:pt x="1992211" y="5308069"/>
                  <a:pt x="1983060" y="5310831"/>
                  <a:pt x="1972764" y="5311521"/>
                </a:cubicBezTo>
                <a:lnTo>
                  <a:pt x="1972764" y="5337564"/>
                </a:lnTo>
                <a:lnTo>
                  <a:pt x="1963611" y="5337564"/>
                </a:lnTo>
                <a:cubicBezTo>
                  <a:pt x="1957765" y="5337564"/>
                  <a:pt x="1954205" y="5336381"/>
                  <a:pt x="1952933" y="5334012"/>
                </a:cubicBezTo>
                <a:cubicBezTo>
                  <a:pt x="1951663" y="5331646"/>
                  <a:pt x="1951154" y="5328095"/>
                  <a:pt x="1951408" y="5323360"/>
                </a:cubicBezTo>
                <a:lnTo>
                  <a:pt x="1960560" y="5304419"/>
                </a:lnTo>
                <a:cubicBezTo>
                  <a:pt x="1960369" y="5302692"/>
                  <a:pt x="1959227" y="5299634"/>
                  <a:pt x="1957128" y="5295244"/>
                </a:cubicBezTo>
                <a:cubicBezTo>
                  <a:pt x="1955030" y="5290855"/>
                  <a:pt x="1953125" y="5288389"/>
                  <a:pt x="1951408" y="5287846"/>
                </a:cubicBezTo>
                <a:lnTo>
                  <a:pt x="1951408" y="5294950"/>
                </a:lnTo>
                <a:cubicBezTo>
                  <a:pt x="1944417" y="5298796"/>
                  <a:pt x="1936282" y="5304123"/>
                  <a:pt x="1927003" y="5310931"/>
                </a:cubicBezTo>
                <a:cubicBezTo>
                  <a:pt x="1917724" y="5317737"/>
                  <a:pt x="1912639" y="5324246"/>
                  <a:pt x="1911749" y="5330462"/>
                </a:cubicBezTo>
                <a:cubicBezTo>
                  <a:pt x="1907236" y="5333027"/>
                  <a:pt x="1904058" y="5336775"/>
                  <a:pt x="1902217" y="5341707"/>
                </a:cubicBezTo>
                <a:cubicBezTo>
                  <a:pt x="1900373" y="5346639"/>
                  <a:pt x="1899483" y="5351572"/>
                  <a:pt x="1899546" y="5356505"/>
                </a:cubicBezTo>
                <a:lnTo>
                  <a:pt x="1878191" y="5365974"/>
                </a:lnTo>
                <a:cubicBezTo>
                  <a:pt x="1878255" y="5369772"/>
                  <a:pt x="1877366" y="5374015"/>
                  <a:pt x="1875522" y="5378699"/>
                </a:cubicBezTo>
                <a:cubicBezTo>
                  <a:pt x="1873680" y="5383386"/>
                  <a:pt x="1870502" y="5387035"/>
                  <a:pt x="1865989" y="5389649"/>
                </a:cubicBezTo>
                <a:lnTo>
                  <a:pt x="1865989" y="5408589"/>
                </a:lnTo>
                <a:lnTo>
                  <a:pt x="1853786" y="5415692"/>
                </a:lnTo>
                <a:cubicBezTo>
                  <a:pt x="1853468" y="5422894"/>
                  <a:pt x="1850290" y="5429798"/>
                  <a:pt x="1844252" y="5436408"/>
                </a:cubicBezTo>
                <a:cubicBezTo>
                  <a:pt x="1838215" y="5443017"/>
                  <a:pt x="1831224" y="5448738"/>
                  <a:pt x="1823279" y="5453573"/>
                </a:cubicBezTo>
                <a:cubicBezTo>
                  <a:pt x="1817051" y="5461119"/>
                  <a:pt x="1809678" y="5469702"/>
                  <a:pt x="1801162" y="5479319"/>
                </a:cubicBezTo>
                <a:cubicBezTo>
                  <a:pt x="1792645" y="5488937"/>
                  <a:pt x="1783747" y="5496927"/>
                  <a:pt x="1774468" y="5503289"/>
                </a:cubicBezTo>
                <a:cubicBezTo>
                  <a:pt x="1774660" y="5506989"/>
                  <a:pt x="1774278" y="5510837"/>
                  <a:pt x="1773324" y="5514831"/>
                </a:cubicBezTo>
                <a:cubicBezTo>
                  <a:pt x="1772371" y="5518827"/>
                  <a:pt x="1769701" y="5522082"/>
                  <a:pt x="1765316" y="5524597"/>
                </a:cubicBezTo>
                <a:cubicBezTo>
                  <a:pt x="1765063" y="5531897"/>
                  <a:pt x="1762521" y="5539197"/>
                  <a:pt x="1757689" y="5546497"/>
                </a:cubicBezTo>
                <a:cubicBezTo>
                  <a:pt x="1752860" y="5553797"/>
                  <a:pt x="1747266" y="5559912"/>
                  <a:pt x="1740911" y="5564845"/>
                </a:cubicBezTo>
                <a:cubicBezTo>
                  <a:pt x="1740911" y="5567311"/>
                  <a:pt x="1740148" y="5569482"/>
                  <a:pt x="1738623" y="5571355"/>
                </a:cubicBezTo>
                <a:cubicBezTo>
                  <a:pt x="1737098" y="5573230"/>
                  <a:pt x="1734809" y="5574217"/>
                  <a:pt x="1731759" y="5574315"/>
                </a:cubicBezTo>
                <a:lnTo>
                  <a:pt x="1722607" y="5571948"/>
                </a:lnTo>
                <a:lnTo>
                  <a:pt x="1731759" y="5548272"/>
                </a:lnTo>
                <a:cubicBezTo>
                  <a:pt x="1734809" y="5545757"/>
                  <a:pt x="1737098" y="5542501"/>
                  <a:pt x="1738623" y="5538507"/>
                </a:cubicBezTo>
                <a:cubicBezTo>
                  <a:pt x="1740148" y="5534511"/>
                  <a:pt x="1740911" y="5530664"/>
                  <a:pt x="1740911" y="5526964"/>
                </a:cubicBezTo>
                <a:lnTo>
                  <a:pt x="1753113" y="5505656"/>
                </a:lnTo>
                <a:cubicBezTo>
                  <a:pt x="1752478" y="5500331"/>
                  <a:pt x="1752225" y="5494412"/>
                  <a:pt x="1752350" y="5487902"/>
                </a:cubicBezTo>
                <a:cubicBezTo>
                  <a:pt x="1752478" y="5481390"/>
                  <a:pt x="1756800" y="5477839"/>
                  <a:pt x="1765316" y="5477247"/>
                </a:cubicBezTo>
                <a:cubicBezTo>
                  <a:pt x="1766333" y="5454164"/>
                  <a:pt x="1774977" y="5426938"/>
                  <a:pt x="1791247" y="5395569"/>
                </a:cubicBezTo>
                <a:cubicBezTo>
                  <a:pt x="1807517" y="5364199"/>
                  <a:pt x="1825313" y="5339340"/>
                  <a:pt x="1844634" y="5320991"/>
                </a:cubicBezTo>
                <a:cubicBezTo>
                  <a:pt x="1845015" y="5312902"/>
                  <a:pt x="1846541" y="5305406"/>
                  <a:pt x="1849210" y="5298501"/>
                </a:cubicBezTo>
                <a:cubicBezTo>
                  <a:pt x="1851880" y="5291596"/>
                  <a:pt x="1853406" y="5284098"/>
                  <a:pt x="1853786" y="5276009"/>
                </a:cubicBezTo>
                <a:cubicBezTo>
                  <a:pt x="1858299" y="5275862"/>
                  <a:pt x="1861477" y="5274381"/>
                  <a:pt x="1863320" y="5271570"/>
                </a:cubicBezTo>
                <a:cubicBezTo>
                  <a:pt x="1865163" y="5268759"/>
                  <a:pt x="1866053" y="5265503"/>
                  <a:pt x="1865989" y="5261804"/>
                </a:cubicBezTo>
                <a:cubicBezTo>
                  <a:pt x="1866498" y="5252186"/>
                  <a:pt x="1868531" y="5246563"/>
                  <a:pt x="1872091" y="5244935"/>
                </a:cubicBezTo>
                <a:cubicBezTo>
                  <a:pt x="1875650" y="5243307"/>
                  <a:pt x="1877683" y="5239461"/>
                  <a:pt x="1878191" y="5233394"/>
                </a:cubicBezTo>
                <a:lnTo>
                  <a:pt x="1893445" y="5209719"/>
                </a:lnTo>
                <a:cubicBezTo>
                  <a:pt x="1897957" y="5208436"/>
                  <a:pt x="1901136" y="5206266"/>
                  <a:pt x="1902978" y="5203208"/>
                </a:cubicBezTo>
                <a:cubicBezTo>
                  <a:pt x="1904822" y="5200149"/>
                  <a:pt x="1905711" y="5196797"/>
                  <a:pt x="1905648" y="5193147"/>
                </a:cubicBezTo>
                <a:lnTo>
                  <a:pt x="1902597" y="5181309"/>
                </a:lnTo>
                <a:lnTo>
                  <a:pt x="1930053" y="5107916"/>
                </a:lnTo>
                <a:lnTo>
                  <a:pt x="1942256" y="5100814"/>
                </a:lnTo>
                <a:lnTo>
                  <a:pt x="1951408" y="5088977"/>
                </a:lnTo>
                <a:cubicBezTo>
                  <a:pt x="1951408" y="5085178"/>
                  <a:pt x="1952171" y="5080936"/>
                  <a:pt x="1953696" y="5076252"/>
                </a:cubicBezTo>
                <a:cubicBezTo>
                  <a:pt x="1955222" y="5071565"/>
                  <a:pt x="1957509" y="5067915"/>
                  <a:pt x="1960560" y="5065301"/>
                </a:cubicBezTo>
                <a:cubicBezTo>
                  <a:pt x="1958781" y="5061011"/>
                  <a:pt x="1958526" y="5055387"/>
                  <a:pt x="1959798" y="5048432"/>
                </a:cubicBezTo>
                <a:cubicBezTo>
                  <a:pt x="1961068" y="5041478"/>
                  <a:pt x="1965390" y="5037630"/>
                  <a:pt x="1972764" y="5036891"/>
                </a:cubicBezTo>
                <a:cubicBezTo>
                  <a:pt x="1973843" y="5030380"/>
                  <a:pt x="1979309" y="5019726"/>
                  <a:pt x="1989161" y="5004929"/>
                </a:cubicBezTo>
                <a:cubicBezTo>
                  <a:pt x="1999012" y="4990133"/>
                  <a:pt x="2006765" y="4981847"/>
                  <a:pt x="2012422" y="4980070"/>
                </a:cubicBezTo>
                <a:lnTo>
                  <a:pt x="2021575" y="4963498"/>
                </a:lnTo>
                <a:lnTo>
                  <a:pt x="2029380" y="4934944"/>
                </a:lnTo>
                <a:lnTo>
                  <a:pt x="2014434" y="4931202"/>
                </a:lnTo>
                <a:cubicBezTo>
                  <a:pt x="2009944" y="4928704"/>
                  <a:pt x="2005707" y="4925809"/>
                  <a:pt x="2001724" y="4922521"/>
                </a:cubicBezTo>
                <a:cubicBezTo>
                  <a:pt x="2001724" y="4934096"/>
                  <a:pt x="1999692" y="4946458"/>
                  <a:pt x="1995623" y="4959611"/>
                </a:cubicBezTo>
                <a:cubicBezTo>
                  <a:pt x="1991557" y="4972763"/>
                  <a:pt x="1985456" y="4983548"/>
                  <a:pt x="1977321" y="4991965"/>
                </a:cubicBezTo>
                <a:lnTo>
                  <a:pt x="1956982" y="4966712"/>
                </a:lnTo>
                <a:lnTo>
                  <a:pt x="1969186" y="4935148"/>
                </a:lnTo>
                <a:cubicBezTo>
                  <a:pt x="1966898" y="4933569"/>
                  <a:pt x="1964356" y="4931992"/>
                  <a:pt x="1961560" y="4930413"/>
                </a:cubicBezTo>
                <a:cubicBezTo>
                  <a:pt x="1958763" y="4928834"/>
                  <a:pt x="1957238" y="4927257"/>
                  <a:pt x="1956982" y="4925678"/>
                </a:cubicBezTo>
                <a:cubicBezTo>
                  <a:pt x="1957917" y="4922654"/>
                  <a:pt x="1962153" y="4920812"/>
                  <a:pt x="1969695" y="4920155"/>
                </a:cubicBezTo>
                <a:cubicBezTo>
                  <a:pt x="1977236" y="4919498"/>
                  <a:pt x="1982490" y="4919233"/>
                  <a:pt x="1985456" y="4919365"/>
                </a:cubicBezTo>
                <a:cubicBezTo>
                  <a:pt x="1985709" y="4909764"/>
                  <a:pt x="1988252" y="4899768"/>
                  <a:pt x="1993081" y="4889378"/>
                </a:cubicBezTo>
                <a:cubicBezTo>
                  <a:pt x="1997911" y="4878987"/>
                  <a:pt x="2003505" y="4868993"/>
                  <a:pt x="2009860" y="4859392"/>
                </a:cubicBezTo>
                <a:cubicBezTo>
                  <a:pt x="2009773" y="4857551"/>
                  <a:pt x="2008927" y="4854920"/>
                  <a:pt x="2007319" y="4851500"/>
                </a:cubicBezTo>
                <a:cubicBezTo>
                  <a:pt x="2005707" y="4848080"/>
                  <a:pt x="2003843" y="4845450"/>
                  <a:pt x="2001724" y="4843608"/>
                </a:cubicBezTo>
                <a:lnTo>
                  <a:pt x="1973252" y="4872017"/>
                </a:lnTo>
                <a:lnTo>
                  <a:pt x="1952916" y="4875174"/>
                </a:lnTo>
                <a:lnTo>
                  <a:pt x="1952916" y="4919365"/>
                </a:lnTo>
                <a:cubicBezTo>
                  <a:pt x="1938428" y="4928439"/>
                  <a:pt x="1925715" y="4941856"/>
                  <a:pt x="1914784" y="4959611"/>
                </a:cubicBezTo>
                <a:cubicBezTo>
                  <a:pt x="1903853" y="4977367"/>
                  <a:pt x="1896227" y="4992360"/>
                  <a:pt x="1891904" y="5004591"/>
                </a:cubicBezTo>
                <a:cubicBezTo>
                  <a:pt x="1891228" y="5010640"/>
                  <a:pt x="1888517" y="5015902"/>
                  <a:pt x="1883771" y="5020374"/>
                </a:cubicBezTo>
                <a:cubicBezTo>
                  <a:pt x="1879026" y="5024846"/>
                  <a:pt x="1876313" y="5030105"/>
                  <a:pt x="1875636" y="5036155"/>
                </a:cubicBezTo>
                <a:lnTo>
                  <a:pt x="1863433" y="5061409"/>
                </a:lnTo>
                <a:lnTo>
                  <a:pt x="1867502" y="5061409"/>
                </a:lnTo>
                <a:cubicBezTo>
                  <a:pt x="1866823" y="5067457"/>
                  <a:pt x="1864112" y="5072719"/>
                  <a:pt x="1859367" y="5077191"/>
                </a:cubicBezTo>
                <a:cubicBezTo>
                  <a:pt x="1854622" y="5081663"/>
                  <a:pt x="1851910" y="5086922"/>
                  <a:pt x="1851231" y="5092974"/>
                </a:cubicBezTo>
                <a:cubicBezTo>
                  <a:pt x="1851570" y="5097906"/>
                  <a:pt x="1850893" y="5102246"/>
                  <a:pt x="1849197" y="5105994"/>
                </a:cubicBezTo>
                <a:cubicBezTo>
                  <a:pt x="1847504" y="5109741"/>
                  <a:pt x="1842759" y="5111714"/>
                  <a:pt x="1834962" y="5111913"/>
                </a:cubicBezTo>
                <a:cubicBezTo>
                  <a:pt x="1835470" y="5121120"/>
                  <a:pt x="1834453" y="5127168"/>
                  <a:pt x="1831912" y="5130061"/>
                </a:cubicBezTo>
                <a:cubicBezTo>
                  <a:pt x="1829369" y="5132955"/>
                  <a:pt x="1822251" y="5134271"/>
                  <a:pt x="1810559" y="5134008"/>
                </a:cubicBezTo>
                <a:lnTo>
                  <a:pt x="1810559" y="5168729"/>
                </a:lnTo>
                <a:lnTo>
                  <a:pt x="1790221" y="5162416"/>
                </a:lnTo>
                <a:lnTo>
                  <a:pt x="1765817" y="5206608"/>
                </a:lnTo>
                <a:lnTo>
                  <a:pt x="1773952" y="5212921"/>
                </a:lnTo>
                <a:lnTo>
                  <a:pt x="1757682" y="5222390"/>
                </a:lnTo>
                <a:lnTo>
                  <a:pt x="1749547" y="5235016"/>
                </a:lnTo>
                <a:lnTo>
                  <a:pt x="1761748" y="5257112"/>
                </a:lnTo>
                <a:lnTo>
                  <a:pt x="1757682" y="5282364"/>
                </a:lnTo>
                <a:cubicBezTo>
                  <a:pt x="1747683" y="5283415"/>
                  <a:pt x="1742259" y="5287624"/>
                  <a:pt x="1741412" y="5294990"/>
                </a:cubicBezTo>
                <a:cubicBezTo>
                  <a:pt x="1740565" y="5302355"/>
                  <a:pt x="1731075" y="5306564"/>
                  <a:pt x="1712940" y="5307616"/>
                </a:cubicBezTo>
                <a:lnTo>
                  <a:pt x="1712940" y="5291833"/>
                </a:lnTo>
                <a:lnTo>
                  <a:pt x="1700739" y="5294990"/>
                </a:lnTo>
                <a:cubicBezTo>
                  <a:pt x="1698196" y="5299461"/>
                  <a:pt x="1694130" y="5307089"/>
                  <a:pt x="1688538" y="5317875"/>
                </a:cubicBezTo>
                <a:cubicBezTo>
                  <a:pt x="1682944" y="5328658"/>
                  <a:pt x="1678877" y="5334709"/>
                  <a:pt x="1676334" y="5336025"/>
                </a:cubicBezTo>
                <a:cubicBezTo>
                  <a:pt x="1674385" y="5335761"/>
                  <a:pt x="1673200" y="5334709"/>
                  <a:pt x="1672777" y="5332868"/>
                </a:cubicBezTo>
                <a:cubicBezTo>
                  <a:pt x="1672353" y="5331026"/>
                  <a:pt x="1672183" y="5329975"/>
                  <a:pt x="1672268" y="5329712"/>
                </a:cubicBezTo>
                <a:cubicBezTo>
                  <a:pt x="1661081" y="5329185"/>
                  <a:pt x="1657015" y="5326291"/>
                  <a:pt x="1660065" y="5321031"/>
                </a:cubicBezTo>
                <a:cubicBezTo>
                  <a:pt x="1663116" y="5315769"/>
                  <a:pt x="1667183" y="5311298"/>
                  <a:pt x="1672268" y="5307616"/>
                </a:cubicBezTo>
                <a:lnTo>
                  <a:pt x="1655998" y="5279208"/>
                </a:lnTo>
                <a:lnTo>
                  <a:pt x="1672268" y="5257112"/>
                </a:lnTo>
                <a:lnTo>
                  <a:pt x="1643797" y="5247641"/>
                </a:lnTo>
                <a:cubicBezTo>
                  <a:pt x="1642609" y="5258230"/>
                  <a:pt x="1637864" y="5267831"/>
                  <a:pt x="1629561" y="5276445"/>
                </a:cubicBezTo>
                <a:cubicBezTo>
                  <a:pt x="1621256" y="5285060"/>
                  <a:pt x="1616510" y="5295451"/>
                  <a:pt x="1615325" y="5307616"/>
                </a:cubicBezTo>
                <a:cubicBezTo>
                  <a:pt x="1603206" y="5320373"/>
                  <a:pt x="1591853" y="5333525"/>
                  <a:pt x="1581260" y="5347072"/>
                </a:cubicBezTo>
                <a:cubicBezTo>
                  <a:pt x="1570669" y="5360619"/>
                  <a:pt x="1560329" y="5373771"/>
                  <a:pt x="1550248" y="5386529"/>
                </a:cubicBezTo>
                <a:cubicBezTo>
                  <a:pt x="1548213" y="5394157"/>
                  <a:pt x="1544147" y="5404153"/>
                  <a:pt x="1538043" y="5416515"/>
                </a:cubicBezTo>
                <a:cubicBezTo>
                  <a:pt x="1531943" y="5428878"/>
                  <a:pt x="1523808" y="5435718"/>
                  <a:pt x="1513641" y="5437033"/>
                </a:cubicBezTo>
                <a:cubicBezTo>
                  <a:pt x="1514149" y="5439466"/>
                  <a:pt x="1516181" y="5444068"/>
                  <a:pt x="1519742" y="5450842"/>
                </a:cubicBezTo>
                <a:cubicBezTo>
                  <a:pt x="1523299" y="5457616"/>
                  <a:pt x="1525333" y="5461429"/>
                  <a:pt x="1525842" y="5462285"/>
                </a:cubicBezTo>
                <a:cubicBezTo>
                  <a:pt x="1527791" y="5461890"/>
                  <a:pt x="1528977" y="5460311"/>
                  <a:pt x="1529402" y="5457550"/>
                </a:cubicBezTo>
                <a:cubicBezTo>
                  <a:pt x="1529826" y="5454788"/>
                  <a:pt x="1529994" y="5453210"/>
                  <a:pt x="1529909" y="5452815"/>
                </a:cubicBezTo>
                <a:cubicBezTo>
                  <a:pt x="1541434" y="5434205"/>
                  <a:pt x="1554993" y="5416186"/>
                  <a:pt x="1570583" y="5398759"/>
                </a:cubicBezTo>
                <a:cubicBezTo>
                  <a:pt x="1586175" y="5381334"/>
                  <a:pt x="1595665" y="5362526"/>
                  <a:pt x="1599055" y="5342337"/>
                </a:cubicBezTo>
                <a:lnTo>
                  <a:pt x="1619391" y="5342337"/>
                </a:lnTo>
                <a:cubicBezTo>
                  <a:pt x="1628712" y="5342008"/>
                  <a:pt x="1639560" y="5342665"/>
                  <a:pt x="1651931" y="5344310"/>
                </a:cubicBezTo>
                <a:cubicBezTo>
                  <a:pt x="1664303" y="5345954"/>
                  <a:pt x="1671081" y="5350557"/>
                  <a:pt x="1672268" y="5358121"/>
                </a:cubicBezTo>
                <a:cubicBezTo>
                  <a:pt x="1671844" y="5372456"/>
                  <a:pt x="1667607" y="5386397"/>
                  <a:pt x="1659558" y="5399944"/>
                </a:cubicBezTo>
                <a:cubicBezTo>
                  <a:pt x="1651506" y="5413490"/>
                  <a:pt x="1642186" y="5425854"/>
                  <a:pt x="1631593" y="5437033"/>
                </a:cubicBezTo>
                <a:cubicBezTo>
                  <a:pt x="1632102" y="5444661"/>
                  <a:pt x="1634136" y="5451499"/>
                  <a:pt x="1637696" y="5457550"/>
                </a:cubicBezTo>
                <a:cubicBezTo>
                  <a:pt x="1641253" y="5463599"/>
                  <a:pt x="1643288" y="5470439"/>
                  <a:pt x="1643797" y="5478067"/>
                </a:cubicBezTo>
                <a:lnTo>
                  <a:pt x="1615325" y="5471754"/>
                </a:lnTo>
                <a:cubicBezTo>
                  <a:pt x="1615493" y="5481487"/>
                  <a:pt x="1614138" y="5492008"/>
                  <a:pt x="1611257" y="5503319"/>
                </a:cubicBezTo>
                <a:cubicBezTo>
                  <a:pt x="1608376" y="5514630"/>
                  <a:pt x="1602954" y="5525153"/>
                  <a:pt x="1594986" y="5534884"/>
                </a:cubicBezTo>
                <a:lnTo>
                  <a:pt x="1574650" y="5512789"/>
                </a:lnTo>
                <a:lnTo>
                  <a:pt x="1586854" y="5484380"/>
                </a:lnTo>
                <a:cubicBezTo>
                  <a:pt x="1584564" y="5482801"/>
                  <a:pt x="1582023" y="5481224"/>
                  <a:pt x="1579228" y="5479645"/>
                </a:cubicBezTo>
                <a:cubicBezTo>
                  <a:pt x="1576431" y="5478067"/>
                  <a:pt x="1574905" y="5476489"/>
                  <a:pt x="1574650" y="5474911"/>
                </a:cubicBezTo>
                <a:cubicBezTo>
                  <a:pt x="1575414" y="5471886"/>
                  <a:pt x="1578972" y="5470044"/>
                  <a:pt x="1585328" y="5469387"/>
                </a:cubicBezTo>
                <a:cubicBezTo>
                  <a:pt x="1591682" y="5468730"/>
                  <a:pt x="1596259" y="5468466"/>
                  <a:pt x="1599055" y="5468598"/>
                </a:cubicBezTo>
                <a:lnTo>
                  <a:pt x="1623460" y="5414936"/>
                </a:lnTo>
                <a:lnTo>
                  <a:pt x="1619391" y="5402311"/>
                </a:lnTo>
                <a:lnTo>
                  <a:pt x="1603122" y="5386529"/>
                </a:lnTo>
                <a:lnTo>
                  <a:pt x="1582785" y="5402311"/>
                </a:lnTo>
                <a:lnTo>
                  <a:pt x="1570583" y="5468598"/>
                </a:lnTo>
                <a:cubicBezTo>
                  <a:pt x="1558042" y="5477409"/>
                  <a:pt x="1546519" y="5489773"/>
                  <a:pt x="1536011" y="5505686"/>
                </a:cubicBezTo>
                <a:cubicBezTo>
                  <a:pt x="1525504" y="5521601"/>
                  <a:pt x="1518046" y="5535542"/>
                  <a:pt x="1513641" y="5547511"/>
                </a:cubicBezTo>
                <a:cubicBezTo>
                  <a:pt x="1513132" y="5558426"/>
                  <a:pt x="1510081" y="5568949"/>
                  <a:pt x="1504489" y="5579075"/>
                </a:cubicBezTo>
                <a:cubicBezTo>
                  <a:pt x="1498896" y="5589203"/>
                  <a:pt x="1493811" y="5599724"/>
                  <a:pt x="1489235" y="5610641"/>
                </a:cubicBezTo>
                <a:cubicBezTo>
                  <a:pt x="1469576" y="5623793"/>
                  <a:pt x="1451953" y="5638523"/>
                  <a:pt x="1436360" y="5654832"/>
                </a:cubicBezTo>
                <a:lnTo>
                  <a:pt x="1407888" y="5717963"/>
                </a:lnTo>
                <a:cubicBezTo>
                  <a:pt x="1405432" y="5717831"/>
                  <a:pt x="1402211" y="5718094"/>
                  <a:pt x="1398229" y="5718751"/>
                </a:cubicBezTo>
                <a:cubicBezTo>
                  <a:pt x="1394245" y="5719408"/>
                  <a:pt x="1392043" y="5721250"/>
                  <a:pt x="1391620" y="5724274"/>
                </a:cubicBezTo>
                <a:cubicBezTo>
                  <a:pt x="1392043" y="5725985"/>
                  <a:pt x="1394245" y="5728089"/>
                  <a:pt x="1398229" y="5730588"/>
                </a:cubicBezTo>
                <a:cubicBezTo>
                  <a:pt x="1402211" y="5733087"/>
                  <a:pt x="1405432" y="5735192"/>
                  <a:pt x="1407888" y="5736901"/>
                </a:cubicBezTo>
                <a:lnTo>
                  <a:pt x="1363149" y="5755841"/>
                </a:lnTo>
                <a:lnTo>
                  <a:pt x="1334675" y="5755841"/>
                </a:lnTo>
                <a:cubicBezTo>
                  <a:pt x="1335524" y="5744134"/>
                  <a:pt x="1337896" y="5732824"/>
                  <a:pt x="1341793" y="5721908"/>
                </a:cubicBezTo>
                <a:cubicBezTo>
                  <a:pt x="1345691" y="5710992"/>
                  <a:pt x="1346031" y="5694946"/>
                  <a:pt x="1342810" y="5673770"/>
                </a:cubicBezTo>
                <a:cubicBezTo>
                  <a:pt x="1334168" y="5682977"/>
                  <a:pt x="1326033" y="5692184"/>
                  <a:pt x="1318407" y="5701390"/>
                </a:cubicBezTo>
                <a:cubicBezTo>
                  <a:pt x="1310781" y="5710596"/>
                  <a:pt x="1306712" y="5721381"/>
                  <a:pt x="1306204" y="5733745"/>
                </a:cubicBezTo>
                <a:cubicBezTo>
                  <a:pt x="1286546" y="5745845"/>
                  <a:pt x="1268920" y="5759523"/>
                  <a:pt x="1253329" y="5774780"/>
                </a:cubicBezTo>
                <a:cubicBezTo>
                  <a:pt x="1230703" y="5776357"/>
                  <a:pt x="1222061" y="5782671"/>
                  <a:pt x="1227398" y="5793718"/>
                </a:cubicBezTo>
                <a:cubicBezTo>
                  <a:pt x="1232737" y="5804766"/>
                  <a:pt x="1229179" y="5811079"/>
                  <a:pt x="1216722" y="5812658"/>
                </a:cubicBezTo>
                <a:lnTo>
                  <a:pt x="1200453" y="5812658"/>
                </a:lnTo>
                <a:cubicBezTo>
                  <a:pt x="1199774" y="5821536"/>
                  <a:pt x="1197063" y="5828242"/>
                  <a:pt x="1192318" y="5832780"/>
                </a:cubicBezTo>
                <a:cubicBezTo>
                  <a:pt x="1187572" y="5837318"/>
                  <a:pt x="1184861" y="5843237"/>
                  <a:pt x="1184182" y="5850535"/>
                </a:cubicBezTo>
                <a:lnTo>
                  <a:pt x="1155711" y="5869475"/>
                </a:lnTo>
                <a:lnTo>
                  <a:pt x="1139441" y="5844222"/>
                </a:lnTo>
                <a:cubicBezTo>
                  <a:pt x="1131308" y="5844222"/>
                  <a:pt x="1127240" y="5841066"/>
                  <a:pt x="1127240" y="5834753"/>
                </a:cubicBezTo>
                <a:cubicBezTo>
                  <a:pt x="1128427" y="5822324"/>
                  <a:pt x="1133172" y="5810094"/>
                  <a:pt x="1141475" y="5798058"/>
                </a:cubicBezTo>
                <a:cubicBezTo>
                  <a:pt x="1149781" y="5786025"/>
                  <a:pt x="1154526" y="5773003"/>
                  <a:pt x="1155711" y="5758997"/>
                </a:cubicBezTo>
                <a:cubicBezTo>
                  <a:pt x="1155796" y="5758734"/>
                  <a:pt x="1155626" y="5757682"/>
                  <a:pt x="1155203" y="5755841"/>
                </a:cubicBezTo>
                <a:cubicBezTo>
                  <a:pt x="1154779" y="5754000"/>
                  <a:pt x="1153593" y="5752947"/>
                  <a:pt x="1151645" y="5752683"/>
                </a:cubicBezTo>
                <a:cubicBezTo>
                  <a:pt x="1149440" y="5753407"/>
                  <a:pt x="1146729" y="5756696"/>
                  <a:pt x="1143510" y="5762548"/>
                </a:cubicBezTo>
                <a:cubicBezTo>
                  <a:pt x="1140290" y="5768401"/>
                  <a:pt x="1137577" y="5772478"/>
                  <a:pt x="1135374" y="5774780"/>
                </a:cubicBezTo>
                <a:cubicBezTo>
                  <a:pt x="1130629" y="5777936"/>
                  <a:pt x="1127919" y="5781092"/>
                  <a:pt x="1127240" y="5784249"/>
                </a:cubicBezTo>
                <a:cubicBezTo>
                  <a:pt x="1127748" y="5789181"/>
                  <a:pt x="1127748" y="5793522"/>
                  <a:pt x="1127240" y="5797269"/>
                </a:cubicBezTo>
                <a:cubicBezTo>
                  <a:pt x="1126731" y="5801018"/>
                  <a:pt x="1122665" y="5802991"/>
                  <a:pt x="1115039" y="5803187"/>
                </a:cubicBezTo>
                <a:lnTo>
                  <a:pt x="1098768" y="5809501"/>
                </a:lnTo>
                <a:lnTo>
                  <a:pt x="1058095" y="5812658"/>
                </a:lnTo>
                <a:lnTo>
                  <a:pt x="1045892" y="5837909"/>
                </a:lnTo>
                <a:cubicBezTo>
                  <a:pt x="1039706" y="5839685"/>
                  <a:pt x="1033776" y="5842447"/>
                  <a:pt x="1028098" y="5846196"/>
                </a:cubicBezTo>
                <a:cubicBezTo>
                  <a:pt x="1022420" y="5849943"/>
                  <a:pt x="1017505" y="5853495"/>
                  <a:pt x="1013354" y="5856849"/>
                </a:cubicBezTo>
                <a:cubicBezTo>
                  <a:pt x="1008947" y="5856782"/>
                  <a:pt x="1004540" y="5857703"/>
                  <a:pt x="1000135" y="5859610"/>
                </a:cubicBezTo>
                <a:cubicBezTo>
                  <a:pt x="995729" y="5861517"/>
                  <a:pt x="993356" y="5864805"/>
                  <a:pt x="993017" y="5869475"/>
                </a:cubicBezTo>
                <a:lnTo>
                  <a:pt x="997084" y="5882100"/>
                </a:lnTo>
                <a:lnTo>
                  <a:pt x="960477" y="5882100"/>
                </a:lnTo>
                <a:cubicBezTo>
                  <a:pt x="962088" y="5875985"/>
                  <a:pt x="965987" y="5866909"/>
                  <a:pt x="972172" y="5854876"/>
                </a:cubicBezTo>
                <a:cubicBezTo>
                  <a:pt x="978358" y="5842842"/>
                  <a:pt x="977171" y="5836134"/>
                  <a:pt x="968612" y="5834753"/>
                </a:cubicBezTo>
                <a:cubicBezTo>
                  <a:pt x="964461" y="5834950"/>
                  <a:pt x="960563" y="5836134"/>
                  <a:pt x="956920" y="5838304"/>
                </a:cubicBezTo>
                <a:cubicBezTo>
                  <a:pt x="953274" y="5840474"/>
                  <a:pt x="950393" y="5842447"/>
                  <a:pt x="948276" y="5844222"/>
                </a:cubicBezTo>
                <a:lnTo>
                  <a:pt x="940141" y="5882100"/>
                </a:lnTo>
                <a:lnTo>
                  <a:pt x="919805" y="5904195"/>
                </a:lnTo>
                <a:cubicBezTo>
                  <a:pt x="919805" y="5913534"/>
                  <a:pt x="917770" y="5921689"/>
                  <a:pt x="913703" y="5928659"/>
                </a:cubicBezTo>
                <a:cubicBezTo>
                  <a:pt x="909635" y="5935630"/>
                  <a:pt x="903535" y="5942205"/>
                  <a:pt x="895400" y="5948387"/>
                </a:cubicBezTo>
                <a:lnTo>
                  <a:pt x="895400" y="5973639"/>
                </a:lnTo>
                <a:cubicBezTo>
                  <a:pt x="883875" y="5983635"/>
                  <a:pt x="878453" y="5995208"/>
                  <a:pt x="879129" y="6008361"/>
                </a:cubicBezTo>
                <a:cubicBezTo>
                  <a:pt x="872605" y="6006849"/>
                  <a:pt x="866335" y="6007506"/>
                  <a:pt x="860319" y="6010333"/>
                </a:cubicBezTo>
                <a:cubicBezTo>
                  <a:pt x="854303" y="6013162"/>
                  <a:pt x="851081" y="6017764"/>
                  <a:pt x="850658" y="6024144"/>
                </a:cubicBezTo>
                <a:lnTo>
                  <a:pt x="826255" y="6052552"/>
                </a:lnTo>
                <a:lnTo>
                  <a:pt x="793715" y="6043083"/>
                </a:lnTo>
                <a:cubicBezTo>
                  <a:pt x="799054" y="6032824"/>
                  <a:pt x="802614" y="6020986"/>
                  <a:pt x="804393" y="6007572"/>
                </a:cubicBezTo>
                <a:cubicBezTo>
                  <a:pt x="806172" y="5994157"/>
                  <a:pt x="810747" y="5983898"/>
                  <a:pt x="818120" y="5976797"/>
                </a:cubicBezTo>
                <a:cubicBezTo>
                  <a:pt x="817441" y="5966801"/>
                  <a:pt x="822866" y="5961540"/>
                  <a:pt x="834390" y="5961013"/>
                </a:cubicBezTo>
                <a:cubicBezTo>
                  <a:pt x="843202" y="5961474"/>
                  <a:pt x="854048" y="5961342"/>
                  <a:pt x="866928" y="5960619"/>
                </a:cubicBezTo>
                <a:cubicBezTo>
                  <a:pt x="879808" y="5959895"/>
                  <a:pt x="878453" y="5955818"/>
                  <a:pt x="862861" y="5948387"/>
                </a:cubicBezTo>
                <a:lnTo>
                  <a:pt x="879129" y="5916822"/>
                </a:lnTo>
                <a:lnTo>
                  <a:pt x="862861" y="5916822"/>
                </a:lnTo>
                <a:lnTo>
                  <a:pt x="879129" y="5901039"/>
                </a:lnTo>
                <a:lnTo>
                  <a:pt x="879129" y="5869475"/>
                </a:lnTo>
                <a:lnTo>
                  <a:pt x="907603" y="5853691"/>
                </a:lnTo>
                <a:lnTo>
                  <a:pt x="907603" y="5825283"/>
                </a:lnTo>
                <a:cubicBezTo>
                  <a:pt x="915059" y="5815289"/>
                  <a:pt x="924550" y="5806870"/>
                  <a:pt x="936075" y="5800032"/>
                </a:cubicBezTo>
                <a:lnTo>
                  <a:pt x="948276" y="5774780"/>
                </a:lnTo>
                <a:cubicBezTo>
                  <a:pt x="935566" y="5772280"/>
                  <a:pt x="931498" y="5761495"/>
                  <a:pt x="936075" y="5742425"/>
                </a:cubicBezTo>
                <a:cubicBezTo>
                  <a:pt x="940649" y="5723355"/>
                  <a:pt x="944716" y="5710992"/>
                  <a:pt x="948276" y="5705336"/>
                </a:cubicBezTo>
                <a:cubicBezTo>
                  <a:pt x="955902" y="5703890"/>
                  <a:pt x="959969" y="5697313"/>
                  <a:pt x="960477" y="5685607"/>
                </a:cubicBezTo>
                <a:cubicBezTo>
                  <a:pt x="960986" y="5673902"/>
                  <a:pt x="960986" y="5665748"/>
                  <a:pt x="960477" y="5661145"/>
                </a:cubicBezTo>
                <a:cubicBezTo>
                  <a:pt x="966495" y="5659304"/>
                  <a:pt x="970731" y="5655884"/>
                  <a:pt x="973188" y="5650886"/>
                </a:cubicBezTo>
                <a:cubicBezTo>
                  <a:pt x="975645" y="5645888"/>
                  <a:pt x="976832" y="5640891"/>
                  <a:pt x="976747" y="5635892"/>
                </a:cubicBezTo>
                <a:cubicBezTo>
                  <a:pt x="976069" y="5629974"/>
                  <a:pt x="973357" y="5625240"/>
                  <a:pt x="968612" y="5621689"/>
                </a:cubicBezTo>
                <a:cubicBezTo>
                  <a:pt x="963867" y="5618137"/>
                  <a:pt x="961156" y="5613402"/>
                  <a:pt x="960477" y="5607484"/>
                </a:cubicBezTo>
                <a:cubicBezTo>
                  <a:pt x="944801" y="5609852"/>
                  <a:pt x="937515" y="5619321"/>
                  <a:pt x="938615" y="5635892"/>
                </a:cubicBezTo>
                <a:cubicBezTo>
                  <a:pt x="939718" y="5652464"/>
                  <a:pt x="933447" y="5661935"/>
                  <a:pt x="919805" y="5664301"/>
                </a:cubicBezTo>
                <a:cubicBezTo>
                  <a:pt x="919381" y="5673969"/>
                  <a:pt x="915144" y="5683043"/>
                  <a:pt x="907095" y="5691526"/>
                </a:cubicBezTo>
                <a:cubicBezTo>
                  <a:pt x="899044" y="5700009"/>
                  <a:pt x="889722" y="5706717"/>
                  <a:pt x="879129" y="5711649"/>
                </a:cubicBezTo>
                <a:lnTo>
                  <a:pt x="879129" y="5752683"/>
                </a:lnTo>
                <a:cubicBezTo>
                  <a:pt x="843457" y="5766033"/>
                  <a:pt x="822272" y="5781158"/>
                  <a:pt x="815577" y="5798058"/>
                </a:cubicBezTo>
                <a:cubicBezTo>
                  <a:pt x="808883" y="5814958"/>
                  <a:pt x="798884" y="5838765"/>
                  <a:pt x="785580" y="5869475"/>
                </a:cubicBezTo>
                <a:cubicBezTo>
                  <a:pt x="771853" y="5870395"/>
                  <a:pt x="759651" y="5874078"/>
                  <a:pt x="748973" y="5880521"/>
                </a:cubicBezTo>
                <a:cubicBezTo>
                  <a:pt x="738298" y="5886966"/>
                  <a:pt x="726097" y="5890650"/>
                  <a:pt x="712369" y="5891570"/>
                </a:cubicBezTo>
                <a:lnTo>
                  <a:pt x="712369" y="5926291"/>
                </a:lnTo>
                <a:lnTo>
                  <a:pt x="700165" y="5926291"/>
                </a:lnTo>
                <a:cubicBezTo>
                  <a:pt x="692371" y="5926291"/>
                  <a:pt x="687626" y="5924714"/>
                  <a:pt x="685930" y="5921557"/>
                </a:cubicBezTo>
                <a:cubicBezTo>
                  <a:pt x="684236" y="5918401"/>
                  <a:pt x="683557" y="5913666"/>
                  <a:pt x="683896" y="5907353"/>
                </a:cubicBezTo>
                <a:lnTo>
                  <a:pt x="696099" y="5882100"/>
                </a:lnTo>
                <a:cubicBezTo>
                  <a:pt x="695844" y="5879798"/>
                  <a:pt x="694320" y="5875721"/>
                  <a:pt x="691522" y="5869869"/>
                </a:cubicBezTo>
                <a:cubicBezTo>
                  <a:pt x="688726" y="5864016"/>
                  <a:pt x="686185" y="5860728"/>
                  <a:pt x="683896" y="5860005"/>
                </a:cubicBezTo>
                <a:lnTo>
                  <a:pt x="683896" y="5869475"/>
                </a:lnTo>
                <a:cubicBezTo>
                  <a:pt x="674576" y="5874603"/>
                  <a:pt x="663730" y="5881706"/>
                  <a:pt x="651357" y="5890782"/>
                </a:cubicBezTo>
                <a:cubicBezTo>
                  <a:pt x="638986" y="5899856"/>
                  <a:pt x="632207" y="5908535"/>
                  <a:pt x="631022" y="5916822"/>
                </a:cubicBezTo>
                <a:cubicBezTo>
                  <a:pt x="625004" y="5920242"/>
                  <a:pt x="620767" y="5925239"/>
                  <a:pt x="618311" y="5931815"/>
                </a:cubicBezTo>
                <a:cubicBezTo>
                  <a:pt x="615853" y="5938391"/>
                  <a:pt x="614666" y="5944968"/>
                  <a:pt x="614751" y="5951544"/>
                </a:cubicBezTo>
                <a:lnTo>
                  <a:pt x="586280" y="5964170"/>
                </a:lnTo>
                <a:cubicBezTo>
                  <a:pt x="586365" y="5969233"/>
                  <a:pt x="585178" y="5974890"/>
                  <a:pt x="582720" y="5981135"/>
                </a:cubicBezTo>
                <a:cubicBezTo>
                  <a:pt x="580264" y="5987384"/>
                  <a:pt x="576027" y="5992249"/>
                  <a:pt x="570010" y="5995735"/>
                </a:cubicBezTo>
                <a:lnTo>
                  <a:pt x="570010" y="6020986"/>
                </a:lnTo>
                <a:lnTo>
                  <a:pt x="553740" y="6030456"/>
                </a:lnTo>
                <a:cubicBezTo>
                  <a:pt x="553316" y="6040058"/>
                  <a:pt x="549080" y="6049264"/>
                  <a:pt x="541029" y="6058076"/>
                </a:cubicBezTo>
                <a:cubicBezTo>
                  <a:pt x="532980" y="6066888"/>
                  <a:pt x="523660" y="6074516"/>
                  <a:pt x="513067" y="6080961"/>
                </a:cubicBezTo>
                <a:cubicBezTo>
                  <a:pt x="504764" y="6091023"/>
                  <a:pt x="494933" y="6102466"/>
                  <a:pt x="483578" y="6115288"/>
                </a:cubicBezTo>
                <a:cubicBezTo>
                  <a:pt x="472224" y="6128111"/>
                  <a:pt x="460361" y="6138764"/>
                  <a:pt x="447989" y="6147248"/>
                </a:cubicBezTo>
                <a:cubicBezTo>
                  <a:pt x="448244" y="6152180"/>
                  <a:pt x="447736" y="6157309"/>
                  <a:pt x="446464" y="6162635"/>
                </a:cubicBezTo>
                <a:cubicBezTo>
                  <a:pt x="445193" y="6167962"/>
                  <a:pt x="441633" y="6172302"/>
                  <a:pt x="435787" y="6175656"/>
                </a:cubicBezTo>
                <a:cubicBezTo>
                  <a:pt x="435449" y="6185388"/>
                  <a:pt x="432060" y="6195121"/>
                  <a:pt x="425618" y="6204854"/>
                </a:cubicBezTo>
                <a:cubicBezTo>
                  <a:pt x="419180" y="6214586"/>
                  <a:pt x="411721" y="6222740"/>
                  <a:pt x="403248" y="6229316"/>
                </a:cubicBezTo>
                <a:cubicBezTo>
                  <a:pt x="403248" y="6232606"/>
                  <a:pt x="402230" y="6235499"/>
                  <a:pt x="400198" y="6237998"/>
                </a:cubicBezTo>
                <a:cubicBezTo>
                  <a:pt x="398164" y="6240496"/>
                  <a:pt x="395112" y="6241812"/>
                  <a:pt x="391046" y="6241942"/>
                </a:cubicBezTo>
                <a:lnTo>
                  <a:pt x="378844" y="6238786"/>
                </a:lnTo>
                <a:lnTo>
                  <a:pt x="391046" y="6207221"/>
                </a:lnTo>
                <a:cubicBezTo>
                  <a:pt x="395112" y="6203868"/>
                  <a:pt x="398164" y="6199526"/>
                  <a:pt x="400198" y="6194201"/>
                </a:cubicBezTo>
                <a:cubicBezTo>
                  <a:pt x="402230" y="6188874"/>
                  <a:pt x="403248" y="6183745"/>
                  <a:pt x="403248" y="6178812"/>
                </a:cubicBezTo>
                <a:lnTo>
                  <a:pt x="419517" y="6150403"/>
                </a:lnTo>
                <a:cubicBezTo>
                  <a:pt x="418670" y="6143302"/>
                  <a:pt x="418332" y="6135411"/>
                  <a:pt x="418501" y="6126730"/>
                </a:cubicBezTo>
                <a:cubicBezTo>
                  <a:pt x="418670" y="6118049"/>
                  <a:pt x="424433" y="6113315"/>
                  <a:pt x="435787" y="6112525"/>
                </a:cubicBezTo>
                <a:cubicBezTo>
                  <a:pt x="437143" y="6081750"/>
                  <a:pt x="448668" y="6045449"/>
                  <a:pt x="470359" y="6003627"/>
                </a:cubicBezTo>
                <a:cubicBezTo>
                  <a:pt x="492052" y="5961802"/>
                  <a:pt x="515778" y="5928659"/>
                  <a:pt x="541539" y="5904195"/>
                </a:cubicBezTo>
                <a:cubicBezTo>
                  <a:pt x="542047" y="5893411"/>
                  <a:pt x="544081" y="5883417"/>
                  <a:pt x="547639" y="5874210"/>
                </a:cubicBezTo>
                <a:cubicBezTo>
                  <a:pt x="551199" y="5865003"/>
                  <a:pt x="553234" y="5855008"/>
                  <a:pt x="553740" y="5844222"/>
                </a:cubicBezTo>
                <a:cubicBezTo>
                  <a:pt x="559758" y="5844026"/>
                  <a:pt x="563995" y="5842052"/>
                  <a:pt x="566452" y="5838304"/>
                </a:cubicBezTo>
                <a:cubicBezTo>
                  <a:pt x="568909" y="5834556"/>
                  <a:pt x="570095" y="5830215"/>
                  <a:pt x="570010" y="5825283"/>
                </a:cubicBezTo>
                <a:cubicBezTo>
                  <a:pt x="570688" y="5812460"/>
                  <a:pt x="573400" y="5804962"/>
                  <a:pt x="578145" y="5802793"/>
                </a:cubicBezTo>
                <a:cubicBezTo>
                  <a:pt x="582890" y="5800623"/>
                  <a:pt x="585601" y="5795494"/>
                  <a:pt x="586280" y="5787405"/>
                </a:cubicBezTo>
                <a:lnTo>
                  <a:pt x="606616" y="5755841"/>
                </a:lnTo>
                <a:cubicBezTo>
                  <a:pt x="612632" y="5754130"/>
                  <a:pt x="616870" y="5751237"/>
                  <a:pt x="619327" y="5747160"/>
                </a:cubicBezTo>
                <a:cubicBezTo>
                  <a:pt x="621785" y="5743082"/>
                  <a:pt x="622971" y="5738612"/>
                  <a:pt x="622887" y="5733745"/>
                </a:cubicBezTo>
                <a:lnTo>
                  <a:pt x="618818" y="5717963"/>
                </a:lnTo>
                <a:lnTo>
                  <a:pt x="655424" y="5620111"/>
                </a:lnTo>
                <a:lnTo>
                  <a:pt x="671694" y="5610641"/>
                </a:lnTo>
                <a:lnTo>
                  <a:pt x="683896" y="5594859"/>
                </a:lnTo>
                <a:cubicBezTo>
                  <a:pt x="683896" y="5589794"/>
                  <a:pt x="684913" y="5584138"/>
                  <a:pt x="686947" y="5577893"/>
                </a:cubicBezTo>
                <a:cubicBezTo>
                  <a:pt x="688981" y="5571644"/>
                  <a:pt x="692031" y="5566779"/>
                  <a:pt x="696099" y="5563293"/>
                </a:cubicBezTo>
                <a:cubicBezTo>
                  <a:pt x="693727" y="5557572"/>
                  <a:pt x="693386" y="5550075"/>
                  <a:pt x="695082" y="5540803"/>
                </a:cubicBezTo>
                <a:cubicBezTo>
                  <a:pt x="696776" y="5531530"/>
                  <a:pt x="702538" y="5526401"/>
                  <a:pt x="712369" y="5525415"/>
                </a:cubicBezTo>
                <a:cubicBezTo>
                  <a:pt x="713808" y="5516734"/>
                  <a:pt x="721096" y="5502531"/>
                  <a:pt x="734232" y="5482801"/>
                </a:cubicBezTo>
                <a:cubicBezTo>
                  <a:pt x="747365" y="5463074"/>
                  <a:pt x="757702" y="5452026"/>
                  <a:pt x="765244" y="5449658"/>
                </a:cubicBezTo>
                <a:lnTo>
                  <a:pt x="777447" y="5427563"/>
                </a:lnTo>
                <a:cubicBezTo>
                  <a:pt x="778632" y="5407835"/>
                  <a:pt x="783377" y="5390474"/>
                  <a:pt x="791683" y="5375482"/>
                </a:cubicBezTo>
                <a:cubicBezTo>
                  <a:pt x="799986" y="5360487"/>
                  <a:pt x="804731" y="5343126"/>
                  <a:pt x="805919" y="5323398"/>
                </a:cubicBezTo>
                <a:lnTo>
                  <a:pt x="818120" y="5310772"/>
                </a:lnTo>
                <a:cubicBezTo>
                  <a:pt x="819984" y="5299067"/>
                  <a:pt x="827440" y="5285388"/>
                  <a:pt x="840491" y="5269737"/>
                </a:cubicBezTo>
                <a:cubicBezTo>
                  <a:pt x="853539" y="5254086"/>
                  <a:pt x="860997" y="5240408"/>
                  <a:pt x="862861" y="5228704"/>
                </a:cubicBezTo>
                <a:cubicBezTo>
                  <a:pt x="874893" y="5222785"/>
                  <a:pt x="880317" y="5213315"/>
                  <a:pt x="879129" y="5200295"/>
                </a:cubicBezTo>
                <a:cubicBezTo>
                  <a:pt x="877944" y="5187273"/>
                  <a:pt x="883369" y="5177804"/>
                  <a:pt x="895400" y="5171886"/>
                </a:cubicBezTo>
                <a:cubicBezTo>
                  <a:pt x="897857" y="5161890"/>
                  <a:pt x="908195" y="5136901"/>
                  <a:pt x="926414" y="5096918"/>
                </a:cubicBezTo>
                <a:cubicBezTo>
                  <a:pt x="944633" y="5056937"/>
                  <a:pt x="955988" y="5033525"/>
                  <a:pt x="960477" y="5026687"/>
                </a:cubicBezTo>
                <a:cubicBezTo>
                  <a:pt x="958105" y="5021359"/>
                  <a:pt x="957766" y="5015441"/>
                  <a:pt x="959460" y="5008932"/>
                </a:cubicBezTo>
                <a:cubicBezTo>
                  <a:pt x="961156" y="5002422"/>
                  <a:pt x="966919" y="4998869"/>
                  <a:pt x="976747" y="4998278"/>
                </a:cubicBezTo>
                <a:cubicBezTo>
                  <a:pt x="988864" y="4976117"/>
                  <a:pt x="1004287" y="4953364"/>
                  <a:pt x="1023014" y="4930019"/>
                </a:cubicBezTo>
                <a:cubicBezTo>
                  <a:pt x="1041740" y="4906673"/>
                  <a:pt x="1052078" y="4883131"/>
                  <a:pt x="1054026" y="4859392"/>
                </a:cubicBezTo>
                <a:cubicBezTo>
                  <a:pt x="1056484" y="4857879"/>
                  <a:pt x="1059704" y="4856169"/>
                  <a:pt x="1063687" y="4854261"/>
                </a:cubicBezTo>
                <a:cubicBezTo>
                  <a:pt x="1067671" y="4852355"/>
                  <a:pt x="1069874" y="4849856"/>
                  <a:pt x="1070297" y="4846765"/>
                </a:cubicBezTo>
                <a:cubicBezTo>
                  <a:pt x="1069788" y="4845253"/>
                  <a:pt x="1067754" y="4844332"/>
                  <a:pt x="1064196" y="4844003"/>
                </a:cubicBezTo>
                <a:cubicBezTo>
                  <a:pt x="1060636" y="4843674"/>
                  <a:pt x="1058603" y="4843544"/>
                  <a:pt x="1058095" y="4843608"/>
                </a:cubicBezTo>
                <a:lnTo>
                  <a:pt x="1070297" y="4815200"/>
                </a:lnTo>
                <a:lnTo>
                  <a:pt x="1086566" y="4808888"/>
                </a:lnTo>
                <a:lnTo>
                  <a:pt x="1091046" y="4801521"/>
                </a:lnTo>
                <a:lnTo>
                  <a:pt x="1081434" y="4809357"/>
                </a:lnTo>
                <a:cubicBezTo>
                  <a:pt x="1053454" y="4811405"/>
                  <a:pt x="1042767" y="4819606"/>
                  <a:pt x="1049367" y="4833956"/>
                </a:cubicBezTo>
                <a:cubicBezTo>
                  <a:pt x="1055970" y="4848307"/>
                  <a:pt x="1051569" y="4856508"/>
                  <a:pt x="1036165" y="4858558"/>
                </a:cubicBezTo>
                <a:lnTo>
                  <a:pt x="1016044" y="4858558"/>
                </a:lnTo>
                <a:cubicBezTo>
                  <a:pt x="1015205" y="4870090"/>
                  <a:pt x="1011852" y="4878802"/>
                  <a:pt x="1005984" y="4884696"/>
                </a:cubicBezTo>
                <a:cubicBezTo>
                  <a:pt x="1000116" y="4890591"/>
                  <a:pt x="996763" y="4898279"/>
                  <a:pt x="995924" y="4907760"/>
                </a:cubicBezTo>
                <a:lnTo>
                  <a:pt x="960714" y="4932362"/>
                </a:lnTo>
                <a:lnTo>
                  <a:pt x="940595" y="4899560"/>
                </a:lnTo>
                <a:cubicBezTo>
                  <a:pt x="930537" y="4899560"/>
                  <a:pt x="925506" y="4895460"/>
                  <a:pt x="925506" y="4887259"/>
                </a:cubicBezTo>
                <a:cubicBezTo>
                  <a:pt x="926973" y="4871114"/>
                  <a:pt x="932842" y="4855227"/>
                  <a:pt x="943110" y="4839594"/>
                </a:cubicBezTo>
                <a:cubicBezTo>
                  <a:pt x="953381" y="4823963"/>
                  <a:pt x="959249" y="4807049"/>
                  <a:pt x="960714" y="4788855"/>
                </a:cubicBezTo>
                <a:cubicBezTo>
                  <a:pt x="960820" y="4788513"/>
                  <a:pt x="960609" y="4787147"/>
                  <a:pt x="960086" y="4784755"/>
                </a:cubicBezTo>
                <a:cubicBezTo>
                  <a:pt x="959562" y="4782363"/>
                  <a:pt x="958096" y="4780997"/>
                  <a:pt x="955686" y="4780653"/>
                </a:cubicBezTo>
                <a:cubicBezTo>
                  <a:pt x="952960" y="4781593"/>
                  <a:pt x="949607" y="4785866"/>
                  <a:pt x="945626" y="4793468"/>
                </a:cubicBezTo>
                <a:cubicBezTo>
                  <a:pt x="941644" y="4801071"/>
                  <a:pt x="938289" y="4806367"/>
                  <a:pt x="935565" y="4809357"/>
                </a:cubicBezTo>
                <a:cubicBezTo>
                  <a:pt x="929697" y="4813456"/>
                  <a:pt x="926345" y="4817556"/>
                  <a:pt x="925506" y="4821657"/>
                </a:cubicBezTo>
                <a:cubicBezTo>
                  <a:pt x="926134" y="4828062"/>
                  <a:pt x="926134" y="4833701"/>
                  <a:pt x="925506" y="4838569"/>
                </a:cubicBezTo>
                <a:cubicBezTo>
                  <a:pt x="924876" y="4843438"/>
                  <a:pt x="919848" y="4846001"/>
                  <a:pt x="910416" y="4846257"/>
                </a:cubicBezTo>
                <a:lnTo>
                  <a:pt x="890296" y="4854457"/>
                </a:lnTo>
                <a:lnTo>
                  <a:pt x="839997" y="4858558"/>
                </a:lnTo>
                <a:lnTo>
                  <a:pt x="824906" y="4891359"/>
                </a:lnTo>
                <a:cubicBezTo>
                  <a:pt x="817257" y="4893665"/>
                  <a:pt x="809922" y="4897254"/>
                  <a:pt x="802902" y="4902123"/>
                </a:cubicBezTo>
                <a:cubicBezTo>
                  <a:pt x="795881" y="4906990"/>
                  <a:pt x="789802" y="4911605"/>
                  <a:pt x="784668" y="4915961"/>
                </a:cubicBezTo>
                <a:cubicBezTo>
                  <a:pt x="779218" y="4915875"/>
                  <a:pt x="773769" y="4917070"/>
                  <a:pt x="768321" y="4919547"/>
                </a:cubicBezTo>
                <a:cubicBezTo>
                  <a:pt x="762871" y="4922025"/>
                  <a:pt x="759937" y="4926296"/>
                  <a:pt x="759519" y="4932362"/>
                </a:cubicBezTo>
                <a:lnTo>
                  <a:pt x="764547" y="4948761"/>
                </a:lnTo>
                <a:lnTo>
                  <a:pt x="719278" y="4948761"/>
                </a:lnTo>
                <a:cubicBezTo>
                  <a:pt x="721270" y="4940818"/>
                  <a:pt x="726091" y="4929028"/>
                  <a:pt x="733740" y="4913398"/>
                </a:cubicBezTo>
                <a:cubicBezTo>
                  <a:pt x="741390" y="4897766"/>
                  <a:pt x="739922" y="4889053"/>
                  <a:pt x="729338" y="4887259"/>
                </a:cubicBezTo>
                <a:cubicBezTo>
                  <a:pt x="724204" y="4887515"/>
                  <a:pt x="719383" y="4889053"/>
                  <a:pt x="714878" y="4891872"/>
                </a:cubicBezTo>
                <a:cubicBezTo>
                  <a:pt x="710370" y="4894691"/>
                  <a:pt x="706807" y="4897254"/>
                  <a:pt x="704189" y="4899560"/>
                </a:cubicBezTo>
                <a:lnTo>
                  <a:pt x="694129" y="4948761"/>
                </a:lnTo>
                <a:lnTo>
                  <a:pt x="668979" y="4977462"/>
                </a:lnTo>
                <a:cubicBezTo>
                  <a:pt x="668979" y="4989593"/>
                  <a:pt x="666464" y="5000185"/>
                  <a:pt x="661435" y="5009239"/>
                </a:cubicBezTo>
                <a:cubicBezTo>
                  <a:pt x="656404" y="5018294"/>
                  <a:pt x="648859" y="5026836"/>
                  <a:pt x="638799" y="5034865"/>
                </a:cubicBezTo>
                <a:lnTo>
                  <a:pt x="638799" y="5067667"/>
                </a:lnTo>
                <a:cubicBezTo>
                  <a:pt x="624547" y="5080652"/>
                  <a:pt x="617842" y="5095684"/>
                  <a:pt x="618679" y="5112769"/>
                </a:cubicBezTo>
                <a:cubicBezTo>
                  <a:pt x="610611" y="5110805"/>
                  <a:pt x="602856" y="5111658"/>
                  <a:pt x="595416" y="5115331"/>
                </a:cubicBezTo>
                <a:cubicBezTo>
                  <a:pt x="587977" y="5119005"/>
                  <a:pt x="583993" y="5124984"/>
                  <a:pt x="583470" y="5133270"/>
                </a:cubicBezTo>
                <a:lnTo>
                  <a:pt x="553291" y="5170172"/>
                </a:lnTo>
                <a:lnTo>
                  <a:pt x="513051" y="5157872"/>
                </a:lnTo>
                <a:cubicBezTo>
                  <a:pt x="519653" y="5144545"/>
                  <a:pt x="524056" y="5129169"/>
                  <a:pt x="526255" y="5111744"/>
                </a:cubicBezTo>
                <a:cubicBezTo>
                  <a:pt x="528456" y="5094318"/>
                  <a:pt x="534114" y="5080993"/>
                  <a:pt x="543232" y="5071768"/>
                </a:cubicBezTo>
                <a:cubicBezTo>
                  <a:pt x="542392" y="5058784"/>
                  <a:pt x="549100" y="5051951"/>
                  <a:pt x="563352" y="5051266"/>
                </a:cubicBezTo>
                <a:cubicBezTo>
                  <a:pt x="574248" y="5051864"/>
                  <a:pt x="587661" y="5051693"/>
                  <a:pt x="603590" y="5050754"/>
                </a:cubicBezTo>
                <a:cubicBezTo>
                  <a:pt x="619518" y="5049814"/>
                  <a:pt x="617842" y="5044518"/>
                  <a:pt x="598561" y="5034865"/>
                </a:cubicBezTo>
                <a:lnTo>
                  <a:pt x="618679" y="4993864"/>
                </a:lnTo>
                <a:lnTo>
                  <a:pt x="598561" y="4993864"/>
                </a:lnTo>
                <a:lnTo>
                  <a:pt x="618679" y="4973363"/>
                </a:lnTo>
                <a:lnTo>
                  <a:pt x="618679" y="4932362"/>
                </a:lnTo>
                <a:lnTo>
                  <a:pt x="653891" y="4911860"/>
                </a:lnTo>
                <a:lnTo>
                  <a:pt x="653891" y="4874958"/>
                </a:lnTo>
                <a:cubicBezTo>
                  <a:pt x="663111" y="4861975"/>
                  <a:pt x="674848" y="4851040"/>
                  <a:pt x="689100" y="4842158"/>
                </a:cubicBezTo>
                <a:lnTo>
                  <a:pt x="704189" y="4809357"/>
                </a:lnTo>
                <a:cubicBezTo>
                  <a:pt x="688471" y="4806110"/>
                  <a:pt x="683439" y="4792100"/>
                  <a:pt x="689100" y="4767328"/>
                </a:cubicBezTo>
                <a:cubicBezTo>
                  <a:pt x="694758" y="4742557"/>
                  <a:pt x="699786" y="4726499"/>
                  <a:pt x="704189" y="4719152"/>
                </a:cubicBezTo>
                <a:cubicBezTo>
                  <a:pt x="713620" y="4717273"/>
                  <a:pt x="718649" y="4708729"/>
                  <a:pt x="719278" y="4693525"/>
                </a:cubicBezTo>
                <a:cubicBezTo>
                  <a:pt x="719907" y="4678321"/>
                  <a:pt x="719907" y="4667728"/>
                  <a:pt x="719278" y="4661749"/>
                </a:cubicBezTo>
                <a:cubicBezTo>
                  <a:pt x="726720" y="4659358"/>
                  <a:pt x="731959" y="4654916"/>
                  <a:pt x="734996" y="4648423"/>
                </a:cubicBezTo>
                <a:cubicBezTo>
                  <a:pt x="738036" y="4641932"/>
                  <a:pt x="739503" y="4635440"/>
                  <a:pt x="739398" y="4628947"/>
                </a:cubicBezTo>
                <a:cubicBezTo>
                  <a:pt x="738559" y="4621259"/>
                  <a:pt x="735207" y="4615110"/>
                  <a:pt x="729338" y="4610497"/>
                </a:cubicBezTo>
                <a:cubicBezTo>
                  <a:pt x="723470" y="4605884"/>
                  <a:pt x="720117" y="4599734"/>
                  <a:pt x="719278" y="4592045"/>
                </a:cubicBezTo>
                <a:cubicBezTo>
                  <a:pt x="699892" y="4595121"/>
                  <a:pt x="690882" y="4607422"/>
                  <a:pt x="692242" y="4628947"/>
                </a:cubicBezTo>
                <a:cubicBezTo>
                  <a:pt x="693605" y="4650473"/>
                  <a:pt x="685850" y="4662775"/>
                  <a:pt x="668979" y="4665849"/>
                </a:cubicBezTo>
                <a:cubicBezTo>
                  <a:pt x="668456" y="4678406"/>
                  <a:pt x="663216" y="4690193"/>
                  <a:pt x="653262" y="4701213"/>
                </a:cubicBezTo>
                <a:cubicBezTo>
                  <a:pt x="643307" y="4712232"/>
                  <a:pt x="631779" y="4720946"/>
                  <a:pt x="618679" y="4727353"/>
                </a:cubicBezTo>
                <a:lnTo>
                  <a:pt x="618679" y="4780653"/>
                </a:lnTo>
                <a:cubicBezTo>
                  <a:pt x="574564" y="4797994"/>
                  <a:pt x="548365" y="4817641"/>
                  <a:pt x="540087" y="4839594"/>
                </a:cubicBezTo>
                <a:cubicBezTo>
                  <a:pt x="531808" y="4861547"/>
                  <a:pt x="519443" y="4892470"/>
                  <a:pt x="502991" y="4932362"/>
                </a:cubicBezTo>
                <a:cubicBezTo>
                  <a:pt x="486015" y="4933557"/>
                  <a:pt x="470925" y="4938340"/>
                  <a:pt x="457721" y="4946711"/>
                </a:cubicBezTo>
                <a:cubicBezTo>
                  <a:pt x="444519" y="4955083"/>
                  <a:pt x="429430" y="4959866"/>
                  <a:pt x="412454" y="4961062"/>
                </a:cubicBezTo>
                <a:lnTo>
                  <a:pt x="412454" y="5006163"/>
                </a:lnTo>
                <a:lnTo>
                  <a:pt x="397363" y="5006163"/>
                </a:lnTo>
                <a:cubicBezTo>
                  <a:pt x="387724" y="5006163"/>
                  <a:pt x="381855" y="5004115"/>
                  <a:pt x="379758" y="5000014"/>
                </a:cubicBezTo>
                <a:cubicBezTo>
                  <a:pt x="377663" y="4995914"/>
                  <a:pt x="376824" y="4989764"/>
                  <a:pt x="377242" y="4981564"/>
                </a:cubicBezTo>
                <a:lnTo>
                  <a:pt x="392334" y="4948761"/>
                </a:lnTo>
                <a:cubicBezTo>
                  <a:pt x="392018" y="4945771"/>
                  <a:pt x="390133" y="4940475"/>
                  <a:pt x="386674" y="4932873"/>
                </a:cubicBezTo>
                <a:cubicBezTo>
                  <a:pt x="383216" y="4925270"/>
                  <a:pt x="380074" y="4920999"/>
                  <a:pt x="377242" y="4920060"/>
                </a:cubicBezTo>
                <a:lnTo>
                  <a:pt x="377242" y="4932362"/>
                </a:lnTo>
                <a:cubicBezTo>
                  <a:pt x="365716" y="4939023"/>
                  <a:pt x="352303" y="4948249"/>
                  <a:pt x="337004" y="4960037"/>
                </a:cubicBezTo>
                <a:cubicBezTo>
                  <a:pt x="321705" y="4971825"/>
                  <a:pt x="313321" y="4983100"/>
                  <a:pt x="311855" y="4993864"/>
                </a:cubicBezTo>
                <a:cubicBezTo>
                  <a:pt x="304414" y="4998306"/>
                  <a:pt x="299174" y="5004797"/>
                  <a:pt x="296137" y="5013339"/>
                </a:cubicBezTo>
                <a:cubicBezTo>
                  <a:pt x="293098" y="5021880"/>
                  <a:pt x="291629" y="5030424"/>
                  <a:pt x="291735" y="5038966"/>
                </a:cubicBezTo>
                <a:lnTo>
                  <a:pt x="256525" y="5055367"/>
                </a:lnTo>
                <a:cubicBezTo>
                  <a:pt x="256630" y="5061944"/>
                  <a:pt x="255163" y="5069291"/>
                  <a:pt x="252123" y="5077404"/>
                </a:cubicBezTo>
                <a:cubicBezTo>
                  <a:pt x="249086" y="5085521"/>
                  <a:pt x="243847" y="5091841"/>
                  <a:pt x="236405" y="5096369"/>
                </a:cubicBezTo>
                <a:lnTo>
                  <a:pt x="236405" y="5129169"/>
                </a:lnTo>
                <a:lnTo>
                  <a:pt x="216285" y="5141470"/>
                </a:lnTo>
                <a:cubicBezTo>
                  <a:pt x="215761" y="5153942"/>
                  <a:pt x="210522" y="5165901"/>
                  <a:pt x="200566" y="5177347"/>
                </a:cubicBezTo>
                <a:cubicBezTo>
                  <a:pt x="190612" y="5188793"/>
                  <a:pt x="179086" y="5198701"/>
                  <a:pt x="165986" y="5207074"/>
                </a:cubicBezTo>
                <a:cubicBezTo>
                  <a:pt x="155718" y="5220143"/>
                  <a:pt x="143560" y="5235007"/>
                  <a:pt x="129519" y="5251663"/>
                </a:cubicBezTo>
                <a:cubicBezTo>
                  <a:pt x="115477" y="5268320"/>
                  <a:pt x="100807" y="5282158"/>
                  <a:pt x="85507" y="5293177"/>
                </a:cubicBezTo>
                <a:cubicBezTo>
                  <a:pt x="85823" y="5299585"/>
                  <a:pt x="85194" y="5306247"/>
                  <a:pt x="83620" y="5313165"/>
                </a:cubicBezTo>
                <a:cubicBezTo>
                  <a:pt x="82050" y="5320085"/>
                  <a:pt x="77647" y="5325722"/>
                  <a:pt x="70418" y="5330079"/>
                </a:cubicBezTo>
                <a:cubicBezTo>
                  <a:pt x="70000" y="5342720"/>
                  <a:pt x="65808" y="5355363"/>
                  <a:pt x="57842" y="5368006"/>
                </a:cubicBezTo>
                <a:cubicBezTo>
                  <a:pt x="49880" y="5380648"/>
                  <a:pt x="40657" y="5391239"/>
                  <a:pt x="30178" y="5399782"/>
                </a:cubicBezTo>
                <a:cubicBezTo>
                  <a:pt x="30178" y="5404054"/>
                  <a:pt x="28920" y="5407812"/>
                  <a:pt x="26407" y="5411058"/>
                </a:cubicBezTo>
                <a:cubicBezTo>
                  <a:pt x="23891" y="5414303"/>
                  <a:pt x="20118" y="5416013"/>
                  <a:pt x="15089" y="5416182"/>
                </a:cubicBezTo>
                <a:lnTo>
                  <a:pt x="0" y="5412083"/>
                </a:lnTo>
                <a:lnTo>
                  <a:pt x="15089" y="5371081"/>
                </a:lnTo>
                <a:cubicBezTo>
                  <a:pt x="20118" y="5366725"/>
                  <a:pt x="23891" y="5361086"/>
                  <a:pt x="26407" y="5354168"/>
                </a:cubicBezTo>
                <a:cubicBezTo>
                  <a:pt x="28920" y="5347249"/>
                  <a:pt x="30178" y="5340586"/>
                  <a:pt x="30178" y="5334178"/>
                </a:cubicBezTo>
                <a:lnTo>
                  <a:pt x="50298" y="5297277"/>
                </a:lnTo>
                <a:cubicBezTo>
                  <a:pt x="49250" y="5288052"/>
                  <a:pt x="48832" y="5277802"/>
                  <a:pt x="49040" y="5266527"/>
                </a:cubicBezTo>
                <a:cubicBezTo>
                  <a:pt x="49250" y="5255250"/>
                  <a:pt x="56377" y="5249100"/>
                  <a:pt x="70418" y="5248075"/>
                </a:cubicBezTo>
                <a:cubicBezTo>
                  <a:pt x="72094" y="5208099"/>
                  <a:pt x="86347" y="5160946"/>
                  <a:pt x="113172" y="5106619"/>
                </a:cubicBezTo>
                <a:cubicBezTo>
                  <a:pt x="139998" y="5052292"/>
                  <a:pt x="169339" y="5009239"/>
                  <a:pt x="201196" y="4977462"/>
                </a:cubicBezTo>
                <a:cubicBezTo>
                  <a:pt x="201825" y="4963453"/>
                  <a:pt x="204341" y="4950470"/>
                  <a:pt x="208740" y="4938512"/>
                </a:cubicBezTo>
                <a:cubicBezTo>
                  <a:pt x="213142" y="4926553"/>
                  <a:pt x="215658" y="4913569"/>
                  <a:pt x="216285" y="4899560"/>
                </a:cubicBezTo>
                <a:cubicBezTo>
                  <a:pt x="223726" y="4899304"/>
                  <a:pt x="228966" y="4896741"/>
                  <a:pt x="232005" y="4891872"/>
                </a:cubicBezTo>
                <a:cubicBezTo>
                  <a:pt x="235044" y="4887002"/>
                  <a:pt x="236510" y="4881365"/>
                  <a:pt x="236405" y="4874958"/>
                </a:cubicBezTo>
                <a:cubicBezTo>
                  <a:pt x="237244" y="4858301"/>
                  <a:pt x="240597" y="4848562"/>
                  <a:pt x="246465" y="4845744"/>
                </a:cubicBezTo>
                <a:cubicBezTo>
                  <a:pt x="252334" y="4842925"/>
                  <a:pt x="255686" y="4836263"/>
                  <a:pt x="256525" y="4825756"/>
                </a:cubicBezTo>
                <a:lnTo>
                  <a:pt x="281674" y="4784755"/>
                </a:lnTo>
                <a:cubicBezTo>
                  <a:pt x="289114" y="4782533"/>
                  <a:pt x="294355" y="4778774"/>
                  <a:pt x="297392" y="4773478"/>
                </a:cubicBezTo>
                <a:cubicBezTo>
                  <a:pt x="300432" y="4768182"/>
                  <a:pt x="301900" y="4762375"/>
                  <a:pt x="301795" y="4756054"/>
                </a:cubicBezTo>
                <a:lnTo>
                  <a:pt x="296764" y="4735553"/>
                </a:lnTo>
                <a:lnTo>
                  <a:pt x="342033" y="4608446"/>
                </a:lnTo>
                <a:lnTo>
                  <a:pt x="362153" y="4596147"/>
                </a:lnTo>
                <a:lnTo>
                  <a:pt x="377242" y="4575646"/>
                </a:lnTo>
                <a:cubicBezTo>
                  <a:pt x="377242" y="4569067"/>
                  <a:pt x="378500" y="4561721"/>
                  <a:pt x="381016" y="4553608"/>
                </a:cubicBezTo>
                <a:cubicBezTo>
                  <a:pt x="383531" y="4545490"/>
                  <a:pt x="387303" y="4539172"/>
                  <a:pt x="392334" y="4534643"/>
                </a:cubicBezTo>
                <a:cubicBezTo>
                  <a:pt x="389400" y="4527212"/>
                  <a:pt x="388979" y="4517474"/>
                  <a:pt x="391076" y="4505429"/>
                </a:cubicBezTo>
                <a:cubicBezTo>
                  <a:pt x="393171" y="4493384"/>
                  <a:pt x="400296" y="4486722"/>
                  <a:pt x="412454" y="4485441"/>
                </a:cubicBezTo>
                <a:cubicBezTo>
                  <a:pt x="414233" y="4474165"/>
                  <a:pt x="423246" y="4455715"/>
                  <a:pt x="439490" y="4430088"/>
                </a:cubicBezTo>
                <a:cubicBezTo>
                  <a:pt x="455731" y="4404462"/>
                  <a:pt x="468516" y="4390112"/>
                  <a:pt x="477841" y="4387036"/>
                </a:cubicBezTo>
                <a:lnTo>
                  <a:pt x="492933" y="4358335"/>
                </a:lnTo>
                <a:cubicBezTo>
                  <a:pt x="494399" y="4332710"/>
                  <a:pt x="500267" y="4310158"/>
                  <a:pt x="510538" y="4290683"/>
                </a:cubicBezTo>
                <a:cubicBezTo>
                  <a:pt x="520806" y="4271206"/>
                  <a:pt x="526674" y="4248655"/>
                  <a:pt x="528142" y="4223029"/>
                </a:cubicBezTo>
                <a:lnTo>
                  <a:pt x="543232" y="4206629"/>
                </a:lnTo>
                <a:cubicBezTo>
                  <a:pt x="545536" y="4191424"/>
                  <a:pt x="554757" y="4173656"/>
                  <a:pt x="570896" y="4153326"/>
                </a:cubicBezTo>
                <a:cubicBezTo>
                  <a:pt x="587032" y="4132996"/>
                  <a:pt x="596256" y="4115229"/>
                  <a:pt x="598561" y="4100024"/>
                </a:cubicBezTo>
                <a:cubicBezTo>
                  <a:pt x="613440" y="4092336"/>
                  <a:pt x="620147" y="4080034"/>
                  <a:pt x="618679" y="4063123"/>
                </a:cubicBezTo>
                <a:cubicBezTo>
                  <a:pt x="617213" y="4046209"/>
                  <a:pt x="623920" y="4033908"/>
                  <a:pt x="638799" y="4026220"/>
                </a:cubicBezTo>
                <a:cubicBezTo>
                  <a:pt x="641838" y="4013236"/>
                  <a:pt x="654622" y="3980777"/>
                  <a:pt x="677153" y="3928840"/>
                </a:cubicBezTo>
                <a:cubicBezTo>
                  <a:pt x="699684" y="3876906"/>
                  <a:pt x="713725" y="3846495"/>
                  <a:pt x="719278" y="3837612"/>
                </a:cubicBezTo>
                <a:cubicBezTo>
                  <a:pt x="716344" y="3830692"/>
                  <a:pt x="715926" y="3823004"/>
                  <a:pt x="718020" y="3814548"/>
                </a:cubicBezTo>
                <a:cubicBezTo>
                  <a:pt x="720117" y="3806093"/>
                  <a:pt x="727243" y="3801479"/>
                  <a:pt x="739398" y="3800710"/>
                </a:cubicBezTo>
                <a:cubicBezTo>
                  <a:pt x="754382" y="3771923"/>
                  <a:pt x="773455" y="3742369"/>
                  <a:pt x="796615" y="3712044"/>
                </a:cubicBezTo>
                <a:cubicBezTo>
                  <a:pt x="819772" y="3681719"/>
                  <a:pt x="832556" y="3651138"/>
                  <a:pt x="834966" y="3620303"/>
                </a:cubicBezTo>
                <a:cubicBezTo>
                  <a:pt x="838005" y="3618338"/>
                  <a:pt x="841987" y="3616116"/>
                  <a:pt x="846913" y="3613639"/>
                </a:cubicBezTo>
                <a:cubicBezTo>
                  <a:pt x="851839" y="3611162"/>
                  <a:pt x="854563" y="3607915"/>
                  <a:pt x="855087" y="3603902"/>
                </a:cubicBezTo>
                <a:cubicBezTo>
                  <a:pt x="854458" y="3601936"/>
                  <a:pt x="851942" y="3600740"/>
                  <a:pt x="847542" y="3600313"/>
                </a:cubicBezTo>
                <a:cubicBezTo>
                  <a:pt x="843140" y="3599886"/>
                  <a:pt x="840627" y="3599716"/>
                  <a:pt x="839997" y="3599801"/>
                </a:cubicBezTo>
                <a:lnTo>
                  <a:pt x="855087" y="3562898"/>
                </a:lnTo>
                <a:lnTo>
                  <a:pt x="875207" y="3554700"/>
                </a:lnTo>
                <a:cubicBezTo>
                  <a:pt x="885267" y="3543338"/>
                  <a:pt x="894069" y="3528133"/>
                  <a:pt x="901614" y="3509085"/>
                </a:cubicBezTo>
                <a:cubicBezTo>
                  <a:pt x="909159" y="3490037"/>
                  <a:pt x="915445" y="3473806"/>
                  <a:pt x="920476" y="3460396"/>
                </a:cubicBezTo>
                <a:cubicBezTo>
                  <a:pt x="917751" y="3451852"/>
                  <a:pt x="918171" y="3444336"/>
                  <a:pt x="921735" y="3437845"/>
                </a:cubicBezTo>
                <a:cubicBezTo>
                  <a:pt x="925295" y="3431351"/>
                  <a:pt x="933261" y="3427934"/>
                  <a:pt x="945626" y="3427593"/>
                </a:cubicBezTo>
                <a:lnTo>
                  <a:pt x="960714" y="3398892"/>
                </a:lnTo>
                <a:cubicBezTo>
                  <a:pt x="966583" y="3392143"/>
                  <a:pt x="973709" y="3376939"/>
                  <a:pt x="982093" y="3353277"/>
                </a:cubicBezTo>
                <a:cubicBezTo>
                  <a:pt x="990477" y="3329617"/>
                  <a:pt x="995087" y="3313387"/>
                  <a:pt x="995924" y="3304588"/>
                </a:cubicBezTo>
                <a:cubicBezTo>
                  <a:pt x="997392" y="3291432"/>
                  <a:pt x="1003260" y="3281865"/>
                  <a:pt x="1013528" y="3275887"/>
                </a:cubicBezTo>
                <a:cubicBezTo>
                  <a:pt x="1023799" y="3269907"/>
                  <a:pt x="1029668" y="3260340"/>
                  <a:pt x="1031133" y="3247186"/>
                </a:cubicBezTo>
                <a:lnTo>
                  <a:pt x="1071374" y="3189783"/>
                </a:lnTo>
                <a:cubicBezTo>
                  <a:pt x="1073679" y="3181411"/>
                  <a:pt x="1082900" y="3161252"/>
                  <a:pt x="1099039" y="3129305"/>
                </a:cubicBezTo>
                <a:cubicBezTo>
                  <a:pt x="1115175" y="3097359"/>
                  <a:pt x="1124399" y="3079248"/>
                  <a:pt x="1126704" y="3074977"/>
                </a:cubicBezTo>
                <a:cubicBezTo>
                  <a:pt x="1125654" y="3066095"/>
                  <a:pt x="1125235" y="3057210"/>
                  <a:pt x="1125446" y="3048326"/>
                </a:cubicBezTo>
                <a:cubicBezTo>
                  <a:pt x="1125654" y="3039444"/>
                  <a:pt x="1132780" y="3034660"/>
                  <a:pt x="1146821" y="3033976"/>
                </a:cubicBezTo>
                <a:cubicBezTo>
                  <a:pt x="1162226" y="3004762"/>
                  <a:pt x="1182975" y="2972985"/>
                  <a:pt x="1209067" y="2938647"/>
                </a:cubicBezTo>
                <a:cubicBezTo>
                  <a:pt x="1235160" y="2904308"/>
                  <a:pt x="1249621" y="2870481"/>
                  <a:pt x="1252452" y="2837168"/>
                </a:cubicBezTo>
                <a:cubicBezTo>
                  <a:pt x="1255489" y="2834947"/>
                  <a:pt x="1259473" y="2832212"/>
                  <a:pt x="1264397" y="2828966"/>
                </a:cubicBezTo>
                <a:cubicBezTo>
                  <a:pt x="1269323" y="2825721"/>
                  <a:pt x="1272046" y="2822988"/>
                  <a:pt x="1272570" y="2820766"/>
                </a:cubicBezTo>
                <a:cubicBezTo>
                  <a:pt x="1272257" y="2816836"/>
                  <a:pt x="1270370" y="2814447"/>
                  <a:pt x="1266912" y="2813591"/>
                </a:cubicBezTo>
                <a:cubicBezTo>
                  <a:pt x="1263455" y="2812737"/>
                  <a:pt x="1260310" y="2812396"/>
                  <a:pt x="1257481" y="2812565"/>
                </a:cubicBezTo>
                <a:lnTo>
                  <a:pt x="1272570" y="2775666"/>
                </a:lnTo>
                <a:cubicBezTo>
                  <a:pt x="1288499" y="2766781"/>
                  <a:pt x="1301911" y="2755847"/>
                  <a:pt x="1312811" y="2742863"/>
                </a:cubicBezTo>
                <a:lnTo>
                  <a:pt x="1342988" y="2660859"/>
                </a:lnTo>
                <a:cubicBezTo>
                  <a:pt x="1340475" y="2652318"/>
                  <a:pt x="1341733" y="2644801"/>
                  <a:pt x="1346762" y="2638308"/>
                </a:cubicBezTo>
                <a:cubicBezTo>
                  <a:pt x="1351791" y="2631816"/>
                  <a:pt x="1360595" y="2628399"/>
                  <a:pt x="1373169" y="2628058"/>
                </a:cubicBezTo>
                <a:cubicBezTo>
                  <a:pt x="1373798" y="2620540"/>
                  <a:pt x="1376314" y="2615075"/>
                  <a:pt x="1380713" y="2611658"/>
                </a:cubicBezTo>
                <a:cubicBezTo>
                  <a:pt x="1385116" y="2608241"/>
                  <a:pt x="1387629" y="2602774"/>
                  <a:pt x="1388258" y="2595256"/>
                </a:cubicBezTo>
                <a:cubicBezTo>
                  <a:pt x="1392137" y="2589705"/>
                  <a:pt x="1399471" y="2573132"/>
                  <a:pt x="1410265" y="2545542"/>
                </a:cubicBezTo>
                <a:cubicBezTo>
                  <a:pt x="1421060" y="2517951"/>
                  <a:pt x="1427135" y="2500354"/>
                  <a:pt x="1428499" y="2492751"/>
                </a:cubicBezTo>
                <a:cubicBezTo>
                  <a:pt x="1429964" y="2479426"/>
                  <a:pt x="1435833" y="2469175"/>
                  <a:pt x="1446104" y="2462002"/>
                </a:cubicBezTo>
                <a:cubicBezTo>
                  <a:pt x="1456372" y="2454826"/>
                  <a:pt x="1462240" y="2444576"/>
                  <a:pt x="1463708" y="2431250"/>
                </a:cubicBezTo>
                <a:lnTo>
                  <a:pt x="1483829" y="2398447"/>
                </a:lnTo>
                <a:cubicBezTo>
                  <a:pt x="1485086" y="2388880"/>
                  <a:pt x="1490115" y="2381364"/>
                  <a:pt x="1498918" y="2375896"/>
                </a:cubicBezTo>
                <a:cubicBezTo>
                  <a:pt x="1507720" y="2370430"/>
                  <a:pt x="1512748" y="2362912"/>
                  <a:pt x="1514006" y="2353345"/>
                </a:cubicBezTo>
                <a:cubicBezTo>
                  <a:pt x="1529098" y="2352663"/>
                  <a:pt x="1539158" y="2345829"/>
                  <a:pt x="1544187" y="2332845"/>
                </a:cubicBezTo>
                <a:cubicBezTo>
                  <a:pt x="1544292" y="2330966"/>
                  <a:pt x="1544082" y="2329599"/>
                  <a:pt x="1543558" y="2328744"/>
                </a:cubicBezTo>
                <a:cubicBezTo>
                  <a:pt x="1543034" y="2327892"/>
                  <a:pt x="1541566" y="2326525"/>
                  <a:pt x="1539158" y="2324644"/>
                </a:cubicBezTo>
                <a:lnTo>
                  <a:pt x="1549216" y="2312344"/>
                </a:lnTo>
                <a:cubicBezTo>
                  <a:pt x="1551626" y="2308414"/>
                  <a:pt x="1553095" y="2304997"/>
                  <a:pt x="1553618" y="2302092"/>
                </a:cubicBezTo>
                <a:cubicBezTo>
                  <a:pt x="1554142" y="2299191"/>
                  <a:pt x="1554353" y="2295773"/>
                  <a:pt x="1554247" y="2291843"/>
                </a:cubicBezTo>
                <a:cubicBezTo>
                  <a:pt x="1574262" y="2267071"/>
                  <a:pt x="1592075" y="2240762"/>
                  <a:pt x="1607690" y="2212915"/>
                </a:cubicBezTo>
                <a:cubicBezTo>
                  <a:pt x="1623303" y="2185067"/>
                  <a:pt x="1637344" y="2156707"/>
                  <a:pt x="1649815" y="2127835"/>
                </a:cubicBezTo>
                <a:cubicBezTo>
                  <a:pt x="1651178" y="2121172"/>
                  <a:pt x="1657256" y="2107847"/>
                  <a:pt x="1668049" y="2087859"/>
                </a:cubicBezTo>
                <a:cubicBezTo>
                  <a:pt x="1678843" y="2067871"/>
                  <a:pt x="1686176" y="2056595"/>
                  <a:pt x="1690055" y="2054031"/>
                </a:cubicBezTo>
                <a:cubicBezTo>
                  <a:pt x="1690579" y="2039938"/>
                  <a:pt x="1694560" y="2027125"/>
                  <a:pt x="1702000" y="2015593"/>
                </a:cubicBezTo>
                <a:cubicBezTo>
                  <a:pt x="1709441" y="2004062"/>
                  <a:pt x="1717194" y="1992272"/>
                  <a:pt x="1725265" y="1980230"/>
                </a:cubicBezTo>
                <a:lnTo>
                  <a:pt x="1745383" y="1967928"/>
                </a:lnTo>
                <a:cubicBezTo>
                  <a:pt x="1745593" y="1965879"/>
                  <a:pt x="1746432" y="1963828"/>
                  <a:pt x="1747898" y="1961778"/>
                </a:cubicBezTo>
                <a:cubicBezTo>
                  <a:pt x="1749367" y="1959727"/>
                  <a:pt x="1750204" y="1957678"/>
                  <a:pt x="1750414" y="1955628"/>
                </a:cubicBezTo>
                <a:cubicBezTo>
                  <a:pt x="1752824" y="1949649"/>
                  <a:pt x="1754290" y="1944182"/>
                  <a:pt x="1754814" y="1939227"/>
                </a:cubicBezTo>
                <a:cubicBezTo>
                  <a:pt x="1755337" y="1934274"/>
                  <a:pt x="1755548" y="1928806"/>
                  <a:pt x="1755442" y="1922825"/>
                </a:cubicBezTo>
                <a:cubicBezTo>
                  <a:pt x="1761311" y="1922144"/>
                  <a:pt x="1764666" y="1919410"/>
                  <a:pt x="1765503" y="1914627"/>
                </a:cubicBezTo>
                <a:cubicBezTo>
                  <a:pt x="1765713" y="1912404"/>
                  <a:pt x="1766550" y="1909672"/>
                  <a:pt x="1768018" y="1906426"/>
                </a:cubicBezTo>
                <a:cubicBezTo>
                  <a:pt x="1769485" y="1903178"/>
                  <a:pt x="1770324" y="1900446"/>
                  <a:pt x="1770534" y="1898226"/>
                </a:cubicBezTo>
                <a:lnTo>
                  <a:pt x="1775563" y="1898226"/>
                </a:lnTo>
                <a:cubicBezTo>
                  <a:pt x="1776402" y="1894125"/>
                  <a:pt x="1779755" y="1890024"/>
                  <a:pt x="1785623" y="1885926"/>
                </a:cubicBezTo>
                <a:lnTo>
                  <a:pt x="1800712" y="1849024"/>
                </a:lnTo>
                <a:cubicBezTo>
                  <a:pt x="1803123" y="1840481"/>
                  <a:pt x="1804591" y="1831938"/>
                  <a:pt x="1805114" y="1823396"/>
                </a:cubicBezTo>
                <a:cubicBezTo>
                  <a:pt x="1805638" y="1814855"/>
                  <a:pt x="1805848" y="1808361"/>
                  <a:pt x="1805743" y="1803922"/>
                </a:cubicBezTo>
                <a:cubicBezTo>
                  <a:pt x="1811191" y="1804177"/>
                  <a:pt x="1816641" y="1803664"/>
                  <a:pt x="1822090" y="1802384"/>
                </a:cubicBezTo>
                <a:cubicBezTo>
                  <a:pt x="1827540" y="1801103"/>
                  <a:pt x="1830474" y="1797515"/>
                  <a:pt x="1830892" y="1791620"/>
                </a:cubicBezTo>
                <a:cubicBezTo>
                  <a:pt x="1830474" y="1785555"/>
                  <a:pt x="1831311" y="1781284"/>
                  <a:pt x="1833409" y="1778807"/>
                </a:cubicBezTo>
                <a:cubicBezTo>
                  <a:pt x="1835503" y="1776329"/>
                  <a:pt x="1841371" y="1775134"/>
                  <a:pt x="1851013" y="1775220"/>
                </a:cubicBezTo>
                <a:lnTo>
                  <a:pt x="1871131" y="1742418"/>
                </a:lnTo>
                <a:lnTo>
                  <a:pt x="1891252" y="1730118"/>
                </a:lnTo>
                <a:lnTo>
                  <a:pt x="1926460" y="1676815"/>
                </a:lnTo>
                <a:cubicBezTo>
                  <a:pt x="1927300" y="1668957"/>
                  <a:pt x="1930652" y="1662123"/>
                  <a:pt x="1936521" y="1656314"/>
                </a:cubicBezTo>
                <a:cubicBezTo>
                  <a:pt x="1942389" y="1650505"/>
                  <a:pt x="1945741" y="1643671"/>
                  <a:pt x="1946581" y="1635813"/>
                </a:cubicBezTo>
                <a:lnTo>
                  <a:pt x="1971730" y="1603011"/>
                </a:lnTo>
                <a:lnTo>
                  <a:pt x="1986821" y="1578412"/>
                </a:lnTo>
                <a:cubicBezTo>
                  <a:pt x="1989229" y="1563889"/>
                  <a:pt x="1993213" y="1549880"/>
                  <a:pt x="1998766" y="1536383"/>
                </a:cubicBezTo>
                <a:cubicBezTo>
                  <a:pt x="2004321" y="1522888"/>
                  <a:pt x="2012076" y="1510929"/>
                  <a:pt x="2022031" y="1500506"/>
                </a:cubicBezTo>
                <a:cubicBezTo>
                  <a:pt x="2034604" y="1473343"/>
                  <a:pt x="2044665" y="1447718"/>
                  <a:pt x="2052209" y="1423629"/>
                </a:cubicBezTo>
                <a:cubicBezTo>
                  <a:pt x="2059753" y="1399540"/>
                  <a:pt x="2064785" y="1380064"/>
                  <a:pt x="2067301" y="1365202"/>
                </a:cubicBezTo>
                <a:cubicBezTo>
                  <a:pt x="2072329" y="1368619"/>
                  <a:pt x="2077358" y="1369985"/>
                  <a:pt x="2082390" y="1369301"/>
                </a:cubicBezTo>
                <a:lnTo>
                  <a:pt x="2102510" y="1357000"/>
                </a:lnTo>
                <a:cubicBezTo>
                  <a:pt x="2105128" y="1354780"/>
                  <a:pt x="2106175" y="1352046"/>
                  <a:pt x="2105652" y="1348800"/>
                </a:cubicBezTo>
                <a:cubicBezTo>
                  <a:pt x="2105128" y="1345554"/>
                  <a:pt x="2102404" y="1342822"/>
                  <a:pt x="2097478" y="1340600"/>
                </a:cubicBezTo>
                <a:cubicBezTo>
                  <a:pt x="2111207" y="1327102"/>
                  <a:pt x="2125248" y="1308994"/>
                  <a:pt x="2139604" y="1286273"/>
                </a:cubicBezTo>
                <a:cubicBezTo>
                  <a:pt x="2153961" y="1263550"/>
                  <a:pt x="2161716" y="1243391"/>
                  <a:pt x="2162868" y="1225794"/>
                </a:cubicBezTo>
                <a:cubicBezTo>
                  <a:pt x="2170726" y="1221610"/>
                  <a:pt x="2176386" y="1216654"/>
                  <a:pt x="2179844" y="1210932"/>
                </a:cubicBezTo>
                <a:cubicBezTo>
                  <a:pt x="2183302" y="1205208"/>
                  <a:pt x="2182673" y="1199230"/>
                  <a:pt x="2177957" y="1192995"/>
                </a:cubicBezTo>
                <a:cubicBezTo>
                  <a:pt x="2181309" y="1179241"/>
                  <a:pt x="2188436" y="1168819"/>
                  <a:pt x="2199335" y="1161730"/>
                </a:cubicBezTo>
                <a:cubicBezTo>
                  <a:pt x="2210233" y="1154640"/>
                  <a:pt x="2219874" y="1147293"/>
                  <a:pt x="2228258" y="1139692"/>
                </a:cubicBezTo>
                <a:cubicBezTo>
                  <a:pt x="2235382" y="1135590"/>
                  <a:pt x="2238737" y="1131491"/>
                  <a:pt x="2238316" y="1127391"/>
                </a:cubicBezTo>
                <a:cubicBezTo>
                  <a:pt x="2237897" y="1123290"/>
                  <a:pt x="2236221" y="1119191"/>
                  <a:pt x="2233287" y="1115089"/>
                </a:cubicBezTo>
                <a:lnTo>
                  <a:pt x="2278557" y="1049486"/>
                </a:lnTo>
                <a:cubicBezTo>
                  <a:pt x="2281596" y="1045387"/>
                  <a:pt x="2285577" y="1040260"/>
                  <a:pt x="2290503" y="1034111"/>
                </a:cubicBezTo>
                <a:cubicBezTo>
                  <a:pt x="2295427" y="1027961"/>
                  <a:pt x="2298153" y="1020785"/>
                  <a:pt x="2298677" y="1012585"/>
                </a:cubicBezTo>
                <a:cubicBezTo>
                  <a:pt x="2321939" y="988753"/>
                  <a:pt x="2340801" y="961590"/>
                  <a:pt x="2355262" y="931096"/>
                </a:cubicBezTo>
                <a:cubicBezTo>
                  <a:pt x="2369724" y="900599"/>
                  <a:pt x="2391100" y="874461"/>
                  <a:pt x="2419394" y="852678"/>
                </a:cubicBezTo>
                <a:lnTo>
                  <a:pt x="2414365" y="823976"/>
                </a:lnTo>
                <a:lnTo>
                  <a:pt x="2469692" y="754274"/>
                </a:lnTo>
                <a:cubicBezTo>
                  <a:pt x="2470637" y="743596"/>
                  <a:pt x="2477552" y="724975"/>
                  <a:pt x="2490441" y="698408"/>
                </a:cubicBezTo>
                <a:cubicBezTo>
                  <a:pt x="2503331" y="671843"/>
                  <a:pt x="2516535" y="652197"/>
                  <a:pt x="2530053" y="639469"/>
                </a:cubicBezTo>
                <a:cubicBezTo>
                  <a:pt x="2530053" y="623750"/>
                  <a:pt x="2540113" y="610084"/>
                  <a:pt x="2560231" y="598466"/>
                </a:cubicBezTo>
                <a:cubicBezTo>
                  <a:pt x="2553526" y="590265"/>
                  <a:pt x="2553107" y="583091"/>
                  <a:pt x="2558976" y="576941"/>
                </a:cubicBezTo>
                <a:cubicBezTo>
                  <a:pt x="2564842" y="570790"/>
                  <a:pt x="2571968" y="565666"/>
                  <a:pt x="2580351" y="561565"/>
                </a:cubicBezTo>
                <a:lnTo>
                  <a:pt x="2766458" y="295053"/>
                </a:lnTo>
                <a:cubicBezTo>
                  <a:pt x="2777881" y="284547"/>
                  <a:pt x="2786473" y="273783"/>
                  <a:pt x="2792236" y="262764"/>
                </a:cubicBezTo>
                <a:cubicBezTo>
                  <a:pt x="2798002" y="251745"/>
                  <a:pt x="2807851" y="242005"/>
                  <a:pt x="2821788" y="233550"/>
                </a:cubicBezTo>
                <a:cubicBezTo>
                  <a:pt x="2821998" y="227144"/>
                  <a:pt x="2824093" y="220480"/>
                  <a:pt x="2828074" y="213562"/>
                </a:cubicBezTo>
                <a:cubicBezTo>
                  <a:pt x="2832058" y="206642"/>
                  <a:pt x="2836669" y="201005"/>
                  <a:pt x="2841908" y="196648"/>
                </a:cubicBezTo>
                <a:lnTo>
                  <a:pt x="2862028" y="167947"/>
                </a:lnTo>
                <a:cubicBezTo>
                  <a:pt x="2867476" y="163762"/>
                  <a:pt x="2874183" y="160857"/>
                  <a:pt x="2882146" y="159234"/>
                </a:cubicBezTo>
                <a:cubicBezTo>
                  <a:pt x="2890111" y="157612"/>
                  <a:pt x="2896817" y="157781"/>
                  <a:pt x="2902267" y="159746"/>
                </a:cubicBezTo>
                <a:cubicBezTo>
                  <a:pt x="2904782" y="169740"/>
                  <a:pt x="2895980" y="191779"/>
                  <a:pt x="2875860" y="225862"/>
                </a:cubicBezTo>
                <a:cubicBezTo>
                  <a:pt x="2855740" y="259945"/>
                  <a:pt x="2839393" y="283009"/>
                  <a:pt x="2826819" y="295053"/>
                </a:cubicBezTo>
                <a:lnTo>
                  <a:pt x="2831848" y="295053"/>
                </a:lnTo>
                <a:cubicBezTo>
                  <a:pt x="2839287" y="301032"/>
                  <a:pt x="2843271" y="306500"/>
                  <a:pt x="2843794" y="311453"/>
                </a:cubicBezTo>
                <a:cubicBezTo>
                  <a:pt x="2844319" y="316408"/>
                  <a:pt x="2842013" y="321875"/>
                  <a:pt x="2836877" y="327854"/>
                </a:cubicBezTo>
                <a:cubicBezTo>
                  <a:pt x="2830590" y="358947"/>
                  <a:pt x="2819272" y="391065"/>
                  <a:pt x="2802925" y="424209"/>
                </a:cubicBezTo>
                <a:cubicBezTo>
                  <a:pt x="2786579" y="457352"/>
                  <a:pt x="2772747" y="489471"/>
                  <a:pt x="2761429" y="520563"/>
                </a:cubicBezTo>
                <a:cubicBezTo>
                  <a:pt x="2766145" y="526287"/>
                  <a:pt x="2766774" y="530216"/>
                  <a:pt x="2763316" y="532351"/>
                </a:cubicBezTo>
                <a:cubicBezTo>
                  <a:pt x="2759858" y="534487"/>
                  <a:pt x="2754198" y="537392"/>
                  <a:pt x="2746340" y="541064"/>
                </a:cubicBezTo>
                <a:cubicBezTo>
                  <a:pt x="2745919" y="545335"/>
                  <a:pt x="2745501" y="549093"/>
                  <a:pt x="2745083" y="552338"/>
                </a:cubicBezTo>
                <a:cubicBezTo>
                  <a:pt x="2744662" y="555586"/>
                  <a:pt x="2746759" y="557293"/>
                  <a:pt x="2751369" y="557465"/>
                </a:cubicBezTo>
                <a:cubicBezTo>
                  <a:pt x="2747701" y="564214"/>
                  <a:pt x="2742461" y="572243"/>
                  <a:pt x="2735651" y="581553"/>
                </a:cubicBezTo>
                <a:cubicBezTo>
                  <a:pt x="2728838" y="590864"/>
                  <a:pt x="2727373" y="597868"/>
                  <a:pt x="2731249" y="602567"/>
                </a:cubicBezTo>
                <a:lnTo>
                  <a:pt x="2761429" y="577966"/>
                </a:lnTo>
                <a:cubicBezTo>
                  <a:pt x="2766668" y="573865"/>
                  <a:pt x="2770021" y="569765"/>
                  <a:pt x="2771489" y="565666"/>
                </a:cubicBezTo>
                <a:cubicBezTo>
                  <a:pt x="2772955" y="561565"/>
                  <a:pt x="2771279" y="557465"/>
                  <a:pt x="2766458" y="553364"/>
                </a:cubicBezTo>
                <a:cubicBezTo>
                  <a:pt x="2771803" y="549007"/>
                  <a:pt x="2777463" y="543370"/>
                  <a:pt x="2783434" y="536450"/>
                </a:cubicBezTo>
                <a:cubicBezTo>
                  <a:pt x="2789408" y="529532"/>
                  <a:pt x="2793810" y="522870"/>
                  <a:pt x="2796638" y="516462"/>
                </a:cubicBezTo>
                <a:lnTo>
                  <a:pt x="2836877" y="442659"/>
                </a:lnTo>
                <a:lnTo>
                  <a:pt x="2867057" y="422158"/>
                </a:lnTo>
                <a:cubicBezTo>
                  <a:pt x="2872507" y="417887"/>
                  <a:pt x="2876699" y="413104"/>
                  <a:pt x="2879633" y="407808"/>
                </a:cubicBezTo>
                <a:cubicBezTo>
                  <a:pt x="2882567" y="402511"/>
                  <a:pt x="2881728" y="397728"/>
                  <a:pt x="2877118" y="393457"/>
                </a:cubicBezTo>
                <a:lnTo>
                  <a:pt x="2897238" y="360656"/>
                </a:lnTo>
                <a:cubicBezTo>
                  <a:pt x="2894722" y="346988"/>
                  <a:pt x="2899751" y="335372"/>
                  <a:pt x="2912326" y="325805"/>
                </a:cubicBezTo>
                <a:cubicBezTo>
                  <a:pt x="2924902" y="316236"/>
                  <a:pt x="2929931" y="304620"/>
                  <a:pt x="2927416" y="290952"/>
                </a:cubicBezTo>
                <a:lnTo>
                  <a:pt x="2992806" y="245850"/>
                </a:lnTo>
                <a:cubicBezTo>
                  <a:pt x="3005381" y="257298"/>
                  <a:pt x="3011669" y="265155"/>
                  <a:pt x="3011669" y="269426"/>
                </a:cubicBezTo>
                <a:cubicBezTo>
                  <a:pt x="3011669" y="273698"/>
                  <a:pt x="3005381" y="279506"/>
                  <a:pt x="2992806" y="286853"/>
                </a:cubicBezTo>
                <a:cubicBezTo>
                  <a:pt x="3002342" y="298385"/>
                  <a:pt x="3002131" y="307096"/>
                  <a:pt x="2992177" y="312991"/>
                </a:cubicBezTo>
                <a:cubicBezTo>
                  <a:pt x="2982222" y="318885"/>
                  <a:pt x="2980756" y="326573"/>
                  <a:pt x="2987776" y="336054"/>
                </a:cubicBezTo>
                <a:cubicBezTo>
                  <a:pt x="2978869" y="346733"/>
                  <a:pt x="2969020" y="364329"/>
                  <a:pt x="2958225" y="388845"/>
                </a:cubicBezTo>
                <a:cubicBezTo>
                  <a:pt x="2947431" y="413361"/>
                  <a:pt x="2943868" y="429932"/>
                  <a:pt x="2947536" y="438559"/>
                </a:cubicBezTo>
                <a:lnTo>
                  <a:pt x="2907298" y="516462"/>
                </a:lnTo>
                <a:cubicBezTo>
                  <a:pt x="2917777" y="526885"/>
                  <a:pt x="2923224" y="537818"/>
                  <a:pt x="2923645" y="549265"/>
                </a:cubicBezTo>
                <a:cubicBezTo>
                  <a:pt x="2924063" y="560711"/>
                  <a:pt x="2916938" y="571644"/>
                  <a:pt x="2902267" y="582065"/>
                </a:cubicBezTo>
                <a:cubicBezTo>
                  <a:pt x="2897238" y="598979"/>
                  <a:pt x="2889693" y="616405"/>
                  <a:pt x="2879633" y="634343"/>
                </a:cubicBezTo>
                <a:cubicBezTo>
                  <a:pt x="2869573" y="652282"/>
                  <a:pt x="2856998" y="667656"/>
                  <a:pt x="2841908" y="680471"/>
                </a:cubicBezTo>
                <a:lnTo>
                  <a:pt x="2856998" y="713271"/>
                </a:lnTo>
                <a:lnTo>
                  <a:pt x="2821788" y="733774"/>
                </a:lnTo>
                <a:lnTo>
                  <a:pt x="2821788" y="778874"/>
                </a:lnTo>
                <a:cubicBezTo>
                  <a:pt x="2815186" y="787246"/>
                  <a:pt x="2810785" y="795103"/>
                  <a:pt x="2808586" y="802451"/>
                </a:cubicBezTo>
                <a:cubicBezTo>
                  <a:pt x="2806383" y="809798"/>
                  <a:pt x="2800725" y="815606"/>
                  <a:pt x="2791609" y="819877"/>
                </a:cubicBezTo>
                <a:cubicBezTo>
                  <a:pt x="2789302" y="824575"/>
                  <a:pt x="2788884" y="830553"/>
                  <a:pt x="2790352" y="837814"/>
                </a:cubicBezTo>
                <a:cubicBezTo>
                  <a:pt x="2791818" y="845075"/>
                  <a:pt x="2793915" y="850030"/>
                  <a:pt x="2796638" y="852678"/>
                </a:cubicBezTo>
                <a:cubicBezTo>
                  <a:pt x="2799467" y="856521"/>
                  <a:pt x="2802612" y="858060"/>
                  <a:pt x="2806069" y="857292"/>
                </a:cubicBezTo>
                <a:cubicBezTo>
                  <a:pt x="2809528" y="856521"/>
                  <a:pt x="2811414" y="854984"/>
                  <a:pt x="2811728" y="852678"/>
                </a:cubicBezTo>
                <a:cubicBezTo>
                  <a:pt x="2801459" y="840378"/>
                  <a:pt x="2803135" y="830126"/>
                  <a:pt x="2816759" y="821926"/>
                </a:cubicBezTo>
                <a:cubicBezTo>
                  <a:pt x="2830382" y="813727"/>
                  <a:pt x="2842118" y="807575"/>
                  <a:pt x="2851968" y="803476"/>
                </a:cubicBezTo>
                <a:lnTo>
                  <a:pt x="2851968" y="741972"/>
                </a:lnTo>
                <a:lnTo>
                  <a:pt x="2856998" y="741972"/>
                </a:lnTo>
                <a:cubicBezTo>
                  <a:pt x="2859826" y="737702"/>
                  <a:pt x="2861713" y="732918"/>
                  <a:pt x="2862657" y="727621"/>
                </a:cubicBezTo>
                <a:cubicBezTo>
                  <a:pt x="2863600" y="722326"/>
                  <a:pt x="2861713" y="717542"/>
                  <a:pt x="2856998" y="713271"/>
                </a:cubicBezTo>
                <a:cubicBezTo>
                  <a:pt x="2871039" y="702595"/>
                  <a:pt x="2881938" y="691147"/>
                  <a:pt x="2889693" y="678932"/>
                </a:cubicBezTo>
                <a:cubicBezTo>
                  <a:pt x="2897446" y="666717"/>
                  <a:pt x="2908345" y="656295"/>
                  <a:pt x="2922387" y="647668"/>
                </a:cubicBezTo>
                <a:cubicBezTo>
                  <a:pt x="2905830" y="634428"/>
                  <a:pt x="2901219" y="625033"/>
                  <a:pt x="2908553" y="619480"/>
                </a:cubicBezTo>
                <a:cubicBezTo>
                  <a:pt x="2915890" y="613928"/>
                  <a:pt x="2928884" y="605556"/>
                  <a:pt x="2947536" y="594367"/>
                </a:cubicBezTo>
                <a:cubicBezTo>
                  <a:pt x="2958959" y="583348"/>
                  <a:pt x="2967551" y="563358"/>
                  <a:pt x="2973314" y="534401"/>
                </a:cubicBezTo>
                <a:cubicBezTo>
                  <a:pt x="2979077" y="505442"/>
                  <a:pt x="2988929" y="484430"/>
                  <a:pt x="3002866" y="471362"/>
                </a:cubicBezTo>
                <a:cubicBezTo>
                  <a:pt x="3008000" y="469481"/>
                  <a:pt x="3012820" y="469140"/>
                  <a:pt x="3017326" y="470337"/>
                </a:cubicBezTo>
                <a:cubicBezTo>
                  <a:pt x="3021833" y="471531"/>
                  <a:pt x="3025397" y="473241"/>
                  <a:pt x="3028015" y="475461"/>
                </a:cubicBezTo>
                <a:cubicBezTo>
                  <a:pt x="3039438" y="486736"/>
                  <a:pt x="3041743" y="500063"/>
                  <a:pt x="3034931" y="515437"/>
                </a:cubicBezTo>
                <a:cubicBezTo>
                  <a:pt x="3028120" y="530813"/>
                  <a:pt x="3019108" y="542089"/>
                  <a:pt x="3007894" y="549265"/>
                </a:cubicBezTo>
                <a:cubicBezTo>
                  <a:pt x="2995950" y="575660"/>
                  <a:pt x="2985890" y="600772"/>
                  <a:pt x="2977717" y="624606"/>
                </a:cubicBezTo>
                <a:cubicBezTo>
                  <a:pt x="2969543" y="648438"/>
                  <a:pt x="2959483" y="672527"/>
                  <a:pt x="2947536" y="696872"/>
                </a:cubicBezTo>
                <a:cubicBezTo>
                  <a:pt x="2952147" y="700799"/>
                  <a:pt x="2952986" y="704216"/>
                  <a:pt x="2950051" y="707121"/>
                </a:cubicBezTo>
                <a:cubicBezTo>
                  <a:pt x="2947118" y="710025"/>
                  <a:pt x="2942926" y="713442"/>
                  <a:pt x="2937476" y="717372"/>
                </a:cubicBezTo>
                <a:cubicBezTo>
                  <a:pt x="2932655" y="721558"/>
                  <a:pt x="2930979" y="725487"/>
                  <a:pt x="2932448" y="729159"/>
                </a:cubicBezTo>
                <a:cubicBezTo>
                  <a:pt x="2933913" y="732832"/>
                  <a:pt x="2937268" y="735736"/>
                  <a:pt x="2942507" y="737873"/>
                </a:cubicBezTo>
                <a:cubicBezTo>
                  <a:pt x="2934647" y="744194"/>
                  <a:pt x="2927731" y="751026"/>
                  <a:pt x="2921758" y="758374"/>
                </a:cubicBezTo>
                <a:cubicBezTo>
                  <a:pt x="2915785" y="765720"/>
                  <a:pt x="2912640" y="772554"/>
                  <a:pt x="2912326" y="778874"/>
                </a:cubicBezTo>
                <a:lnTo>
                  <a:pt x="2892206" y="807575"/>
                </a:lnTo>
                <a:cubicBezTo>
                  <a:pt x="2899543" y="815947"/>
                  <a:pt x="2902477" y="823805"/>
                  <a:pt x="2901009" y="831152"/>
                </a:cubicBezTo>
                <a:cubicBezTo>
                  <a:pt x="2899543" y="838499"/>
                  <a:pt x="2894932" y="844308"/>
                  <a:pt x="2887178" y="848578"/>
                </a:cubicBezTo>
                <a:cubicBezTo>
                  <a:pt x="2895718" y="848066"/>
                  <a:pt x="2905595" y="847553"/>
                  <a:pt x="2916807" y="847040"/>
                </a:cubicBezTo>
                <a:lnTo>
                  <a:pt x="2928348" y="846569"/>
                </a:lnTo>
                <a:lnTo>
                  <a:pt x="2932187" y="837701"/>
                </a:lnTo>
                <a:cubicBezTo>
                  <a:pt x="2932845" y="832920"/>
                  <a:pt x="2935484" y="829241"/>
                  <a:pt x="2940102" y="826667"/>
                </a:cubicBezTo>
                <a:cubicBezTo>
                  <a:pt x="2944719" y="824092"/>
                  <a:pt x="2947358" y="820415"/>
                  <a:pt x="2948018" y="815633"/>
                </a:cubicBezTo>
                <a:lnTo>
                  <a:pt x="2957065" y="803863"/>
                </a:lnTo>
                <a:cubicBezTo>
                  <a:pt x="2957631" y="800430"/>
                  <a:pt x="2959892" y="797733"/>
                  <a:pt x="2963850" y="795771"/>
                </a:cubicBezTo>
                <a:cubicBezTo>
                  <a:pt x="2967808" y="793810"/>
                  <a:pt x="2970069" y="791112"/>
                  <a:pt x="2970634" y="787680"/>
                </a:cubicBezTo>
                <a:cubicBezTo>
                  <a:pt x="2977421" y="787435"/>
                  <a:pt x="2981944" y="784983"/>
                  <a:pt x="2984205" y="780323"/>
                </a:cubicBezTo>
                <a:cubicBezTo>
                  <a:pt x="2984252" y="779649"/>
                  <a:pt x="2984158" y="779159"/>
                  <a:pt x="2983922" y="778852"/>
                </a:cubicBezTo>
                <a:cubicBezTo>
                  <a:pt x="2983686" y="778546"/>
                  <a:pt x="2983027" y="778056"/>
                  <a:pt x="2981944" y="777381"/>
                </a:cubicBezTo>
                <a:lnTo>
                  <a:pt x="2986466" y="772968"/>
                </a:lnTo>
                <a:cubicBezTo>
                  <a:pt x="2987550" y="771558"/>
                  <a:pt x="2988210" y="770332"/>
                  <a:pt x="2988446" y="769289"/>
                </a:cubicBezTo>
                <a:cubicBezTo>
                  <a:pt x="2988681" y="768248"/>
                  <a:pt x="2988776" y="767022"/>
                  <a:pt x="2988729" y="765612"/>
                </a:cubicBezTo>
                <a:cubicBezTo>
                  <a:pt x="2997728" y="756724"/>
                  <a:pt x="3005737" y="747283"/>
                  <a:pt x="3012759" y="737291"/>
                </a:cubicBezTo>
                <a:cubicBezTo>
                  <a:pt x="3019779" y="727298"/>
                  <a:pt x="3026093" y="717123"/>
                  <a:pt x="3031700" y="706763"/>
                </a:cubicBezTo>
                <a:cubicBezTo>
                  <a:pt x="3032313" y="704372"/>
                  <a:pt x="3035046" y="699591"/>
                  <a:pt x="3039898" y="692419"/>
                </a:cubicBezTo>
                <a:cubicBezTo>
                  <a:pt x="3044752" y="685247"/>
                  <a:pt x="3048050" y="681200"/>
                  <a:pt x="3049794" y="680280"/>
                </a:cubicBezTo>
                <a:cubicBezTo>
                  <a:pt x="3050029" y="675224"/>
                  <a:pt x="3051819" y="670626"/>
                  <a:pt x="3055164" y="666488"/>
                </a:cubicBezTo>
                <a:cubicBezTo>
                  <a:pt x="3058510" y="662350"/>
                  <a:pt x="3061996" y="658121"/>
                  <a:pt x="3065625" y="653799"/>
                </a:cubicBezTo>
                <a:lnTo>
                  <a:pt x="3074671" y="649385"/>
                </a:lnTo>
                <a:cubicBezTo>
                  <a:pt x="3074766" y="648650"/>
                  <a:pt x="3075143" y="647914"/>
                  <a:pt x="3075802" y="647179"/>
                </a:cubicBezTo>
                <a:cubicBezTo>
                  <a:pt x="3076462" y="646443"/>
                  <a:pt x="3076839" y="645707"/>
                  <a:pt x="3076933" y="644972"/>
                </a:cubicBezTo>
                <a:cubicBezTo>
                  <a:pt x="3078017" y="642827"/>
                  <a:pt x="3078676" y="640865"/>
                  <a:pt x="3078912" y="639087"/>
                </a:cubicBezTo>
                <a:cubicBezTo>
                  <a:pt x="3079147" y="637310"/>
                  <a:pt x="3079242" y="635347"/>
                  <a:pt x="3079194" y="633201"/>
                </a:cubicBezTo>
                <a:cubicBezTo>
                  <a:pt x="3081833" y="632957"/>
                  <a:pt x="3083342" y="631976"/>
                  <a:pt x="3083718" y="630260"/>
                </a:cubicBezTo>
                <a:cubicBezTo>
                  <a:pt x="3083813" y="629463"/>
                  <a:pt x="3084189" y="628482"/>
                  <a:pt x="3084849" y="627318"/>
                </a:cubicBezTo>
                <a:cubicBezTo>
                  <a:pt x="3085508" y="626152"/>
                  <a:pt x="3085886" y="625172"/>
                  <a:pt x="3085980" y="624375"/>
                </a:cubicBezTo>
                <a:lnTo>
                  <a:pt x="3088241" y="624375"/>
                </a:lnTo>
                <a:cubicBezTo>
                  <a:pt x="3088619" y="622903"/>
                  <a:pt x="3090127" y="621432"/>
                  <a:pt x="3092765" y="619961"/>
                </a:cubicBezTo>
                <a:lnTo>
                  <a:pt x="3099550" y="606721"/>
                </a:lnTo>
                <a:cubicBezTo>
                  <a:pt x="3100633" y="603655"/>
                  <a:pt x="3101293" y="600590"/>
                  <a:pt x="3101529" y="597525"/>
                </a:cubicBezTo>
                <a:cubicBezTo>
                  <a:pt x="3101765" y="594460"/>
                  <a:pt x="3101859" y="592130"/>
                  <a:pt x="3101812" y="590537"/>
                </a:cubicBezTo>
                <a:cubicBezTo>
                  <a:pt x="3104261" y="590629"/>
                  <a:pt x="3106712" y="590445"/>
                  <a:pt x="3109162" y="589985"/>
                </a:cubicBezTo>
                <a:cubicBezTo>
                  <a:pt x="3111613" y="589526"/>
                  <a:pt x="3112932" y="588238"/>
                  <a:pt x="3113120" y="586123"/>
                </a:cubicBezTo>
                <a:cubicBezTo>
                  <a:pt x="3112932" y="583947"/>
                  <a:pt x="3113308" y="582415"/>
                  <a:pt x="3114251" y="581526"/>
                </a:cubicBezTo>
                <a:cubicBezTo>
                  <a:pt x="3115193" y="580637"/>
                  <a:pt x="3117831" y="580208"/>
                  <a:pt x="3122167" y="580239"/>
                </a:cubicBezTo>
                <a:lnTo>
                  <a:pt x="3131213" y="568468"/>
                </a:lnTo>
                <a:lnTo>
                  <a:pt x="3140259" y="564055"/>
                </a:lnTo>
                <a:lnTo>
                  <a:pt x="3156092" y="544929"/>
                </a:lnTo>
                <a:cubicBezTo>
                  <a:pt x="3156469" y="542110"/>
                  <a:pt x="3157977" y="539657"/>
                  <a:pt x="3160615" y="537573"/>
                </a:cubicBezTo>
                <a:cubicBezTo>
                  <a:pt x="3163254" y="535489"/>
                  <a:pt x="3164761" y="533037"/>
                  <a:pt x="3165138" y="530217"/>
                </a:cubicBezTo>
                <a:lnTo>
                  <a:pt x="3176446" y="518447"/>
                </a:lnTo>
                <a:lnTo>
                  <a:pt x="3183232" y="509620"/>
                </a:lnTo>
                <a:cubicBezTo>
                  <a:pt x="3184315" y="504409"/>
                  <a:pt x="3186106" y="499383"/>
                  <a:pt x="3188603" y="494540"/>
                </a:cubicBezTo>
                <a:cubicBezTo>
                  <a:pt x="3191101" y="489697"/>
                  <a:pt x="3194587" y="485407"/>
                  <a:pt x="3199064" y="481667"/>
                </a:cubicBezTo>
                <a:cubicBezTo>
                  <a:pt x="3204717" y="471919"/>
                  <a:pt x="3209241" y="462725"/>
                  <a:pt x="3212633" y="454082"/>
                </a:cubicBezTo>
                <a:cubicBezTo>
                  <a:pt x="3216025" y="445438"/>
                  <a:pt x="3218287" y="438450"/>
                  <a:pt x="3219419" y="433117"/>
                </a:cubicBezTo>
                <a:cubicBezTo>
                  <a:pt x="3221680" y="434343"/>
                  <a:pt x="3223941" y="434833"/>
                  <a:pt x="3226203" y="434588"/>
                </a:cubicBezTo>
                <a:lnTo>
                  <a:pt x="3235250" y="430174"/>
                </a:lnTo>
                <a:cubicBezTo>
                  <a:pt x="3236428" y="429377"/>
                  <a:pt x="3236899" y="428396"/>
                  <a:pt x="3236663" y="427231"/>
                </a:cubicBezTo>
                <a:cubicBezTo>
                  <a:pt x="3236428" y="426067"/>
                  <a:pt x="3235203" y="425086"/>
                  <a:pt x="3232988" y="424289"/>
                </a:cubicBezTo>
                <a:cubicBezTo>
                  <a:pt x="3239161" y="419446"/>
                  <a:pt x="3245475" y="412948"/>
                  <a:pt x="3251930" y="404796"/>
                </a:cubicBezTo>
                <a:cubicBezTo>
                  <a:pt x="3258385" y="396642"/>
                  <a:pt x="3261872" y="389409"/>
                  <a:pt x="3262390" y="383095"/>
                </a:cubicBezTo>
                <a:cubicBezTo>
                  <a:pt x="3265924" y="381594"/>
                  <a:pt x="3268468" y="379815"/>
                  <a:pt x="3270023" y="377762"/>
                </a:cubicBezTo>
                <a:cubicBezTo>
                  <a:pt x="3271578" y="375709"/>
                  <a:pt x="3271295" y="373564"/>
                  <a:pt x="3269175" y="371326"/>
                </a:cubicBezTo>
                <a:cubicBezTo>
                  <a:pt x="3270683" y="366391"/>
                  <a:pt x="3273886" y="362651"/>
                  <a:pt x="3278787" y="360108"/>
                </a:cubicBezTo>
                <a:cubicBezTo>
                  <a:pt x="3283687" y="357564"/>
                  <a:pt x="3288023" y="354928"/>
                  <a:pt x="3291792" y="352200"/>
                </a:cubicBezTo>
                <a:cubicBezTo>
                  <a:pt x="3294995" y="350728"/>
                  <a:pt x="3296504" y="349257"/>
                  <a:pt x="3296314" y="347786"/>
                </a:cubicBezTo>
                <a:cubicBezTo>
                  <a:pt x="3296127" y="346314"/>
                  <a:pt x="3295373" y="344844"/>
                  <a:pt x="3294053" y="343373"/>
                </a:cubicBezTo>
                <a:lnTo>
                  <a:pt x="3314409" y="319833"/>
                </a:lnTo>
                <a:cubicBezTo>
                  <a:pt x="3315775" y="318362"/>
                  <a:pt x="3317565" y="316522"/>
                  <a:pt x="3319780" y="314315"/>
                </a:cubicBezTo>
                <a:cubicBezTo>
                  <a:pt x="3321994" y="312109"/>
                  <a:pt x="3323220" y="309535"/>
                  <a:pt x="3323455" y="306592"/>
                </a:cubicBezTo>
                <a:cubicBezTo>
                  <a:pt x="3333915" y="298041"/>
                  <a:pt x="3342396" y="288294"/>
                  <a:pt x="3348898" y="277352"/>
                </a:cubicBezTo>
                <a:cubicBezTo>
                  <a:pt x="3355402" y="266409"/>
                  <a:pt x="3365013" y="257031"/>
                  <a:pt x="3377735" y="249214"/>
                </a:cubicBezTo>
                <a:lnTo>
                  <a:pt x="3375474" y="238916"/>
                </a:lnTo>
                <a:lnTo>
                  <a:pt x="3400351" y="213906"/>
                </a:lnTo>
                <a:cubicBezTo>
                  <a:pt x="3400776" y="210074"/>
                  <a:pt x="3403885" y="203392"/>
                  <a:pt x="3409681" y="193860"/>
                </a:cubicBezTo>
                <a:cubicBezTo>
                  <a:pt x="3415476" y="184328"/>
                  <a:pt x="3421413" y="177278"/>
                  <a:pt x="3427492" y="172712"/>
                </a:cubicBezTo>
                <a:cubicBezTo>
                  <a:pt x="3427492" y="167072"/>
                  <a:pt x="3432016" y="162168"/>
                  <a:pt x="3441061" y="157999"/>
                </a:cubicBezTo>
                <a:cubicBezTo>
                  <a:pt x="3438046" y="155056"/>
                  <a:pt x="3437858" y="152482"/>
                  <a:pt x="3440497" y="150276"/>
                </a:cubicBezTo>
                <a:cubicBezTo>
                  <a:pt x="3443134" y="148069"/>
                  <a:pt x="3446338" y="146230"/>
                  <a:pt x="3450108" y="144758"/>
                </a:cubicBezTo>
                <a:lnTo>
                  <a:pt x="3533789" y="49129"/>
                </a:lnTo>
                <a:cubicBezTo>
                  <a:pt x="3538926" y="45359"/>
                  <a:pt x="3542790" y="41498"/>
                  <a:pt x="3545381" y="37543"/>
                </a:cubicBezTo>
                <a:cubicBezTo>
                  <a:pt x="3547973" y="33589"/>
                  <a:pt x="3552402" y="30095"/>
                  <a:pt x="3558668" y="27061"/>
                </a:cubicBezTo>
                <a:cubicBezTo>
                  <a:pt x="3558763" y="24762"/>
                  <a:pt x="3559705" y="22371"/>
                  <a:pt x="3561495" y="19889"/>
                </a:cubicBezTo>
                <a:cubicBezTo>
                  <a:pt x="3563286" y="17406"/>
                  <a:pt x="3565359" y="15383"/>
                  <a:pt x="3567715" y="13820"/>
                </a:cubicBezTo>
                <a:lnTo>
                  <a:pt x="3576762" y="3522"/>
                </a:lnTo>
                <a:cubicBezTo>
                  <a:pt x="3579212" y="2020"/>
                  <a:pt x="3582227" y="978"/>
                  <a:pt x="3585808" y="39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/>
          <p:nvPr/>
        </p:nvSpPr>
        <p:spPr>
          <a:xfrm>
            <a:off x="2969443" y="2567226"/>
            <a:ext cx="627825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What Is PYTORCH</a:t>
            </a: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C72599-B71A-4004-BAD0-32304213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3955624"/>
            <a:ext cx="7620000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rPr lang="en-US" sz="2520"/>
              <a:t>Overview</a:t>
            </a:r>
            <a:endParaRPr sz="2520"/>
          </a:p>
        </p:txBody>
      </p:sp>
      <p:sp>
        <p:nvSpPr>
          <p:cNvPr id="345" name="Google Shape;345;p52"/>
          <p:cNvSpPr/>
          <p:nvPr/>
        </p:nvSpPr>
        <p:spPr>
          <a:xfrm>
            <a:off x="568658" y="1447800"/>
            <a:ext cx="11166142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0" y="6501656"/>
            <a:ext cx="811655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https://docs.microsoft.com/en-us/azure/search/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146E2-F7D4-4443-99FF-54FB6AA9FA4A}"/>
              </a:ext>
            </a:extLst>
          </p:cNvPr>
          <p:cNvSpPr txBox="1"/>
          <p:nvPr/>
        </p:nvSpPr>
        <p:spPr>
          <a:xfrm>
            <a:off x="866274" y="1251284"/>
            <a:ext cx="107538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PyTorch is a Python based scientific computing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has a deep learning framework that provides maximum flexibility and speed during implementing and building deep neural network architectures.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PyTorch addresses 4 major challenge: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Extensive reworking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Time-consuming training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programming language inflexibility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Slow scale-up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Arial"/>
              <a:buNone/>
            </a:pPr>
            <a:r>
              <a:rPr lang="en-US" sz="2520" dirty="0"/>
              <a:t>2 Main Characteristics </a:t>
            </a:r>
            <a:endParaRPr sz="252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D0DC5-419B-4897-9D65-FD65C08EE18A}"/>
              </a:ext>
            </a:extLst>
          </p:cNvPr>
          <p:cNvSpPr txBox="1"/>
          <p:nvPr/>
        </p:nvSpPr>
        <p:spPr>
          <a:xfrm>
            <a:off x="606425" y="1315453"/>
            <a:ext cx="1158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Imperative Programming: a programming paradigm that uses statements that change a program's state.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Dynamic Computation Graphing: is a mutable system represented as a directed graph of data flow between operations.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/>
          <p:nvPr/>
        </p:nvSpPr>
        <p:spPr>
          <a:xfrm>
            <a:off x="895546" y="2271860"/>
            <a:ext cx="8653806" cy="96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High Level Technical Overview </a:t>
            </a: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6" descr="https://lh5.googleusercontent.com/h4UjzCvkmgkLRqyE2W2u2FSKXasnuiJCRlcoeEki4WrnPWv31OuXztswvvrOddPeUASry5sNy3-1viMpPeSWyBXVelfgSglOkGt85_foP2rD-hleqWmPhIAI3mM5drTmOT9uFFz1U3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3200" y="1610235"/>
            <a:ext cx="3022600" cy="3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01E0D-7733-4733-A919-BB2C2C544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0EC79F-F84B-40A7-B578-6AA48280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Methods</a:t>
            </a:r>
          </a:p>
        </p:txBody>
      </p:sp>
    </p:spTree>
    <p:extLst>
      <p:ext uri="{BB962C8B-B14F-4D97-AF65-F5344CB8AC3E}">
        <p14:creationId xmlns:p14="http://schemas.microsoft.com/office/powerpoint/2010/main" val="28822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BE6C8F-1CDE-4F17-B87F-24040AC5C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50B2F-C898-4387-AA81-0FC81619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</a:t>
            </a:r>
          </a:p>
        </p:txBody>
      </p:sp>
    </p:spTree>
    <p:extLst>
      <p:ext uri="{BB962C8B-B14F-4D97-AF65-F5344CB8AC3E}">
        <p14:creationId xmlns:p14="http://schemas.microsoft.com/office/powerpoint/2010/main" val="186275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/>
          <p:nvPr/>
        </p:nvSpPr>
        <p:spPr>
          <a:xfrm>
            <a:off x="1216972" y="2690648"/>
            <a:ext cx="59458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3700" y="1387072"/>
            <a:ext cx="21590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6_PPT-Template-20-07">
  <a:themeElements>
    <a:clrScheme name="Custom 15">
      <a:dk1>
        <a:srgbClr val="4F4F4F"/>
      </a:dk1>
      <a:lt1>
        <a:srgbClr val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PT-Template-updated">
  <a:themeElements>
    <a:clrScheme name="Custom 15">
      <a:dk1>
        <a:srgbClr val="4F4F4F"/>
      </a:dk1>
      <a:lt1>
        <a:srgbClr val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PPT-Template-20-07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473</Words>
  <Application>Microsoft Office PowerPoint</Application>
  <PresentationFormat>Custom</PresentationFormat>
  <Paragraphs>103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Courier New</vt:lpstr>
      <vt:lpstr>Noto Sans Symbols</vt:lpstr>
      <vt:lpstr>Cambria</vt:lpstr>
      <vt:lpstr>Calibri</vt:lpstr>
      <vt:lpstr>Arial</vt:lpstr>
      <vt:lpstr>Tahoma</vt:lpstr>
      <vt:lpstr>6_PPT-Template-20-07</vt:lpstr>
      <vt:lpstr>1_PPT-Template-updated</vt:lpstr>
      <vt:lpstr>8_PPT-Template-20-07</vt:lpstr>
      <vt:lpstr>PowerPoint Presentation</vt:lpstr>
      <vt:lpstr>Agenda</vt:lpstr>
      <vt:lpstr>PowerPoint Presentation</vt:lpstr>
      <vt:lpstr>Overview</vt:lpstr>
      <vt:lpstr>2 Main Characteristics </vt:lpstr>
      <vt:lpstr>PowerPoint Presentation</vt:lpstr>
      <vt:lpstr>Main Methods</vt:lpstr>
      <vt:lpstr>Key Features </vt:lpstr>
      <vt:lpstr>PowerPoint Presentation</vt:lpstr>
      <vt:lpstr>Use Case</vt:lpstr>
      <vt:lpstr>Use Case</vt:lpstr>
      <vt:lpstr>Use Case</vt:lpstr>
      <vt:lpstr>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 Jones</cp:lastModifiedBy>
  <cp:revision>15</cp:revision>
  <dcterms:modified xsi:type="dcterms:W3CDTF">2019-12-11T20:14:02Z</dcterms:modified>
</cp:coreProperties>
</file>