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30f290e90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30f290e90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30f290e90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30f290e90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30f290e90_0_1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30f290e90_0_1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30f290e90_0_2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30f290e90_0_2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30f290e90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30f290e90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30f290e90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30f290e90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312345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312345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312345d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312345d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0f290e90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0f290e9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0f290e90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0f290e90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f290e90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f290e90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30f290e90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30f290e90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30f290e90_0_1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30f290e90_0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30f290e90_0_2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30f290e90_0_2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30f290e90_0_1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30f290e90_0_1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30f290e90_0_1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30f290e90_0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emostage.meditab.local/quickfix/#/app/setup/scheduler/appointment-reminder" TargetMode="External"/><Relationship Id="rId4" Type="http://schemas.openxmlformats.org/officeDocument/2006/relationships/hyperlink" Target="https://iemostage.meditab.local/quickfix/#/app/setup/scheduler/appointment-remin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968550" y="166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INTERNSHIP AT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29" name="Google Shape;129;p13"/>
          <p:cNvSpPr txBox="1"/>
          <p:nvPr>
            <p:ph idx="4294967295" type="body"/>
          </p:nvPr>
        </p:nvSpPr>
        <p:spPr>
          <a:xfrm>
            <a:off x="968550" y="2532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WebIMS: </a:t>
            </a:r>
            <a:r>
              <a:rPr lang="en" sz="2200"/>
              <a:t>The All-in-One EHR, Practice Management and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875" y="1632075"/>
            <a:ext cx="3911375" cy="7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4294967295" type="body"/>
          </p:nvPr>
        </p:nvSpPr>
        <p:spPr>
          <a:xfrm>
            <a:off x="968550" y="2899150"/>
            <a:ext cx="26547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33A44"/>
                </a:solidFill>
              </a:rPr>
              <a:t>Billing Software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-1564" l="0" r="0" t="0"/>
          <a:stretch/>
        </p:blipFill>
        <p:spPr>
          <a:xfrm>
            <a:off x="385550" y="464875"/>
            <a:ext cx="8372900" cy="42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5: HTML, CSS and Touch Typing</a:t>
            </a:r>
            <a:endParaRPr b="1"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38" y="1457125"/>
            <a:ext cx="8133127" cy="267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707800" y="75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6: Javascript and DOM Manipulation</a:t>
            </a:r>
            <a:endParaRPr b="1"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5" y="2516575"/>
            <a:ext cx="8144399" cy="18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686475" y="1428925"/>
            <a:ext cx="79197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Attended session on JavaScript and learned DOM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manipulation.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Wrote test cases for setups.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Practice of touch  typing.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735625" y="76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7: Revision of HTML, CSS and JS</a:t>
            </a:r>
            <a:endParaRPr b="1"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707800" y="1708775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Revised all concepts of HTML, CSS and JavaScript.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Integrating HTML, CSS and JavaScript to make basic web pages.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3). Practiced Touch Typing everyday on MEM portal.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Explored Dr. Catalyst product, it’s different modules and wrote test cases of it.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735625" y="76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8: OOPs, SQL and Git/Github.</a:t>
            </a:r>
            <a:endParaRPr b="1"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735625" y="1661150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Learned Object Oriented Programming concepts.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Learned Git and Github and practiced it.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3). Learned Basics of SQL.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Achieved minimum required touch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typing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speed.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735625" y="76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9: Various types of testing.</a:t>
            </a:r>
            <a:endParaRPr b="1"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699925" y="1464975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Understanding and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performing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Functional Testing.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Performing Non-Functional Testing for software.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3). Validation and UI testing.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Implementing various Security and Performance tests.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53575" y="423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Total Learning:</a:t>
            </a:r>
            <a:endParaRPr b="1"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00" y="1140400"/>
            <a:ext cx="6232750" cy="35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2942100" y="2229450"/>
            <a:ext cx="32598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1C4587"/>
                </a:solidFill>
              </a:rPr>
              <a:t>THANK YOU!</a:t>
            </a:r>
            <a:endParaRPr b="1"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About</a:t>
            </a:r>
            <a:r>
              <a:rPr b="1" lang="en"/>
              <a:t> </a:t>
            </a:r>
            <a:r>
              <a:rPr b="1" lang="en" sz="2800">
                <a:solidFill>
                  <a:srgbClr val="1C4587"/>
                </a:solidFill>
              </a:rPr>
              <a:t>Company</a:t>
            </a:r>
            <a:endParaRPr b="1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82050" y="1605350"/>
            <a:ext cx="7505700" cy="26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Meditab is an EMR software company and practice management system. We offer leading multispecialty EHR software solutions designed by providers to meet the unique needs of your practice.</a:t>
            </a:r>
            <a:endParaRPr sz="15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Meditab’s products:</a:t>
            </a:r>
            <a:endParaRPr b="1" sz="15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IMS and WebIMS</a:t>
            </a:r>
            <a:endParaRPr sz="14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Catalyst EHR</a:t>
            </a:r>
            <a:endParaRPr sz="14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Honest Abe Apps</a:t>
            </a:r>
            <a:endParaRPr sz="14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Dosepacker</a:t>
            </a:r>
            <a:endParaRPr sz="14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About Project: WebIMS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699725"/>
            <a:ext cx="7505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IMS is the one complete EHR for all clinical, billing, and practice management needs.</a:t>
            </a:r>
            <a:endParaRPr sz="15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IMS does so much more than a typical EMR software, IMS integrates every aspect of medical practice into one comprehensive ecosystem. IMS includes practice management, medical billing, ICD-10 codes, patient engagement, telemedicine features, and more — providers can save time and money while improving their practice efficiency. </a:t>
            </a:r>
            <a:endParaRPr sz="15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IMS is all about efficiency, providing customers with everything they need to keep their practice running smoothly. </a:t>
            </a:r>
            <a:endParaRPr sz="15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15675" y="1628000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Week 1 was simply an orientation program where we learn different aspects of meditab company: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HIPPA ACT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Cyber Security session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US Healthcare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Workplace Ethics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Departmental overview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Gmail etiquettes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Ownership and values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Floor walk around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1: </a:t>
            </a:r>
            <a:r>
              <a:rPr b="1" lang="en" sz="2800">
                <a:solidFill>
                  <a:srgbClr val="1C4587"/>
                </a:solidFill>
              </a:rPr>
              <a:t>Induction Program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07800" y="848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2: US Healthcare, HIPPA and G suite</a:t>
            </a:r>
            <a:endParaRPr b="1" sz="2800">
              <a:solidFill>
                <a:srgbClr val="1C4587"/>
              </a:solidFill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70175" y="1628000"/>
            <a:ext cx="7505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Explored and learned about US healthcare, patient lifecycle, and it’s flow.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Prepared detailed document on US healthcare. Including topics like entities (patient, payer and providers), insurance policies (Medicare, Medicaid, CHIP), PCP, Copay, Coinsurance and Deductible.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3). Prepared for HIPPA(Health Insurance Portability and Accountability Act) test, gave the test, passed it and earned certificate.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Prepared for G Suite test, gave the test, passed it and earned certificate.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5). Practiced Touch Typing everyday on MEM Portal.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707800" y="848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3: Understanding Product, Testing and Learning Touch Typing.</a:t>
            </a:r>
            <a:endParaRPr b="1" sz="2800">
              <a:solidFill>
                <a:srgbClr val="1C4587"/>
              </a:solidFill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707800" y="2007650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Attended WebIMS Product Training sessions.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Understood what our product is about.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3). Started manually testing Scheduler Module.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In MEM portal, p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racticed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Touch Typing everyday.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3465" t="0"/>
          <a:stretch/>
        </p:blipFill>
        <p:spPr>
          <a:xfrm>
            <a:off x="486313" y="589963"/>
            <a:ext cx="8171375" cy="39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12" y="1022375"/>
            <a:ext cx="7619676" cy="35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type="title"/>
          </p:nvPr>
        </p:nvSpPr>
        <p:spPr>
          <a:xfrm>
            <a:off x="638275" y="373725"/>
            <a:ext cx="64164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Touch Typing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4: Writing Test Cases of Scheduler Module</a:t>
            </a:r>
            <a:endParaRPr b="1"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707800" y="1708775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 different ‘Setups’ of Scheduler Module and wrote test cases for them. Here’s the list of sub-modules of Scheduler.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Employee Availability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Schedule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 Facility Holiday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Visit Type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5). </a:t>
            </a:r>
            <a:r>
              <a:rPr lang="en" sz="1503">
                <a:solidFill>
                  <a:srgbClr val="1E3C6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Appointment Reminder Preference</a:t>
            </a:r>
            <a:endParaRPr sz="1503">
              <a:solidFill>
                <a:srgbClr val="1E3C61"/>
              </a:solidFill>
              <a:uFill>
                <a:noFill/>
              </a:uFill>
              <a:latin typeface="Source Sans Pro"/>
              <a:ea typeface="Source Sans Pro"/>
              <a:cs typeface="Source Sans Pro"/>
              <a:sym typeface="Source Sans Pro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