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83"/>
  </p:normalViewPr>
  <p:slideViewPr>
    <p:cSldViewPr snapToGrid="0" snapToObjects="1">
      <p:cViewPr varScale="1">
        <p:scale>
          <a:sx n="94" d="100"/>
          <a:sy n="94" d="100"/>
        </p:scale>
        <p:origin x="736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3/28/18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3/28/18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3/28/18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3/28/18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3/28/18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3/28/18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3/28/18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3/28/18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9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vs </a:t>
            </a:r>
            <a:r>
              <a:rPr lang="en-US" dirty="0" err="1" smtClean="0"/>
              <a:t>Paralel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1069848" y="2470245"/>
            <a:ext cx="1700648" cy="5732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2982809" y="2470245"/>
            <a:ext cx="934098" cy="5732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4129220" y="2470245"/>
            <a:ext cx="2419067" cy="5732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6760600" y="2470245"/>
            <a:ext cx="2153664" cy="5732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9126577" y="2470245"/>
            <a:ext cx="481447" cy="5732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9820337" y="2470245"/>
            <a:ext cx="1700648" cy="5732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1069848" y="4096603"/>
            <a:ext cx="1700648" cy="57320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3234519" y="4096603"/>
            <a:ext cx="2104234" cy="57320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6346007" y="4096603"/>
            <a:ext cx="1122486" cy="57320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8914264" y="4096603"/>
            <a:ext cx="2606721" cy="57320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2585988" y="5046078"/>
            <a:ext cx="1700648" cy="57320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5677469" y="5046078"/>
            <a:ext cx="859850" cy="57320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7077828" y="5046078"/>
            <a:ext cx="4050420" cy="57320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loop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011" y="2093976"/>
            <a:ext cx="6706074" cy="368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8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Callback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221" y="2093976"/>
            <a:ext cx="87884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27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909" y="2093976"/>
            <a:ext cx="8442278" cy="318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70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65</TotalTime>
  <Words>8</Words>
  <Application>Microsoft Macintosh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Rockwell</vt:lpstr>
      <vt:lpstr>Rockwell Condensed</vt:lpstr>
      <vt:lpstr>Rockwell Extra Bold</vt:lpstr>
      <vt:lpstr>Wingdings</vt:lpstr>
      <vt:lpstr>Wood Type</vt:lpstr>
      <vt:lpstr>Async</vt:lpstr>
      <vt:lpstr>Async vs Paralel</vt:lpstr>
      <vt:lpstr>Event loop</vt:lpstr>
      <vt:lpstr>Callback</vt:lpstr>
      <vt:lpstr>promise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</dc:title>
  <dc:creator>Adrian Zghibarța</dc:creator>
  <cp:lastModifiedBy>Adrian Zghibarța</cp:lastModifiedBy>
  <cp:revision>5</cp:revision>
  <dcterms:created xsi:type="dcterms:W3CDTF">2018-03-26T18:40:31Z</dcterms:created>
  <dcterms:modified xsi:type="dcterms:W3CDTF">2018-03-28T15:47:14Z</dcterms:modified>
</cp:coreProperties>
</file>