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5712-8B84-8522-E089-AEA5AD34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00AC-A5D5-E46B-4932-CDA8E49B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E049-7515-2F61-F8CE-D55E5A6A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0367-EB44-01E5-9DAB-6145756B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9CAC-AECB-7643-164D-47B12D2B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70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290D-F464-8D78-5F40-A299AB85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795B-6725-FA19-0DC7-37854D75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DC65-3966-0FA3-2BB6-5F8D304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A804-2BE3-570C-85F2-9DC6092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5384-7B4C-BACB-FA91-ED150C0E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27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C4EB-1DAC-ACAC-1F1C-520B639A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27F34-D04B-ECB8-BBDD-AEFD153E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CE9A-3788-B87B-804A-7DF15DEE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9C6D-B374-A3D1-6543-6C01E03B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1E21-5A8E-2844-B26C-B8FDC1C4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06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FEE2-3376-1819-D57E-C0FC53B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6FE0-94A2-73B4-318F-A7C817B3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4EDB-04C4-5B66-0AAF-45AC179A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1FEF-2776-4509-FEE1-F92D20B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621B-4493-46BA-AFE4-7643427D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1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A5CC-2BEF-8E78-E756-60D4B14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39CE-80C7-8F2C-722D-7103A544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4963-2011-E9AB-8D1A-157571D2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6197-1DE5-19B1-8C18-F6B75E7E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33C7-23D5-DDA4-A6A3-2B164196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5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C1E-4326-EE86-15CF-5D0CB695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C832-99D4-7BF9-78D1-78B4DAE3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5000-25A6-927B-AF89-E58C448F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A8B64-15D4-1B34-FD01-2C83C7E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F6DD-AFFA-5411-5E56-19A53CF0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E98F-BF7C-368A-00C5-5AD8CD1F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59D0-1C3A-9F10-0D91-99E1043B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4313-9D0C-95F5-4C83-F8CF03DE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BBA76-6FDD-C55D-377A-5AD77130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E03D3-0A4A-72E6-D567-8CF42F25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61295-BE63-29C0-77A8-9B986198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EB4D2-0C55-5AEF-D473-8786F93A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EC4EF-604A-7CDD-AC73-DE91FEDD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D2A34-03E8-F828-1F1A-C58C4149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8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C50A-0945-C7B0-DADB-11383813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33BEE-FCBB-7EE4-FE57-741C922C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E06AD-A835-81A0-7088-02D6F646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FE34A-6E7B-786D-C104-2CCA495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B1B19-CF8C-47FA-3394-A9C1E5C4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96FE5-0F2B-C35A-2367-DEF72CA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8A1C-85AD-2414-E0BF-6C2F47EF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9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F739-1891-F5E8-BB9A-047E58B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B32F-B5B9-BB7B-C2C7-AE398C34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26F5-6C35-1FB8-A53C-E6D808B7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8AF2-B702-A595-66B5-880F162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A6853-9C30-3AE4-2AD6-BC516CD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94D7-144B-59D3-BE00-C101CFB0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4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9B3-A4BD-F99A-20DC-DDDFBEE8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AAF6-0C1B-FA67-363A-054E9256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F7D5-C1E4-AB9A-0B83-BF4C2217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DF89-5EB7-B10E-A2C3-086BEF6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045E-993E-A8A7-2174-314D1274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63E7A-59A2-6D07-3920-DA5C1B4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A54CD-55AC-A76F-2CF1-3B0B0BD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7782-67D2-B709-9912-7B645FCE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0C9C-F58C-8DBA-D623-70C9D480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66177-A029-45D4-BC37-D701D0F01485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5304-B36D-96FB-0FCA-B7B4BAC82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BCBC-D40F-2CE3-2B54-60D00D115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ADC72-5A07-4800-A97D-B6098C6B1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6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1BA4-3F4F-EAF7-D306-52170E46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31" y="236666"/>
            <a:ext cx="1219201" cy="419549"/>
          </a:xfrm>
        </p:spPr>
        <p:txBody>
          <a:bodyPr>
            <a:normAutofit/>
          </a:bodyPr>
          <a:lstStyle/>
          <a:p>
            <a:pPr algn="l"/>
            <a:r>
              <a:rPr lang="en-CA" sz="1400" dirty="0" err="1"/>
              <a:t>index.php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4A182-A009-45CE-03D9-155E59AF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656216"/>
            <a:ext cx="5169645" cy="260645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ABBBFD-478D-33D9-C2FC-DB1F5DF2BAAD}"/>
              </a:ext>
            </a:extLst>
          </p:cNvPr>
          <p:cNvSpPr txBox="1">
            <a:spLocks/>
          </p:cNvSpPr>
          <p:nvPr/>
        </p:nvSpPr>
        <p:spPr>
          <a:xfrm>
            <a:off x="6364941" y="199018"/>
            <a:ext cx="1042370" cy="510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 dirty="0" err="1"/>
              <a:t>signup.php</a:t>
            </a:r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38862-F8F5-B127-C998-0E597BF3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677866"/>
            <a:ext cx="5081196" cy="25631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2D97C0-0D15-DC77-9726-15A774DAC040}"/>
              </a:ext>
            </a:extLst>
          </p:cNvPr>
          <p:cNvSpPr txBox="1">
            <a:spLocks/>
          </p:cNvSpPr>
          <p:nvPr/>
        </p:nvSpPr>
        <p:spPr>
          <a:xfrm>
            <a:off x="372931" y="3311688"/>
            <a:ext cx="1391323" cy="41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/>
              <a:t>favorites.php</a:t>
            </a:r>
            <a:endParaRPr lang="en-CA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2C672-BFA3-2EEC-DFD5-CC533C9A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30" y="3731237"/>
            <a:ext cx="5169645" cy="26145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169C64-F0EB-A2C9-0763-011FAE1CAB26}"/>
              </a:ext>
            </a:extLst>
          </p:cNvPr>
          <p:cNvSpPr txBox="1">
            <a:spLocks/>
          </p:cNvSpPr>
          <p:nvPr/>
        </p:nvSpPr>
        <p:spPr>
          <a:xfrm>
            <a:off x="6246606" y="3279414"/>
            <a:ext cx="1488142" cy="484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 dirty="0" err="1"/>
              <a:t>all_recipes.php</a:t>
            </a:r>
            <a:endParaRPr lang="en-CA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1BBAC-9711-88B9-5BCB-CCE41E1C9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41" y="3731237"/>
            <a:ext cx="5081196" cy="25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F7D10-7C19-1DED-74D5-7A6C84E7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D800-6952-A089-F586-C9FF0D8F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724" y="430305"/>
            <a:ext cx="1068594" cy="322730"/>
          </a:xfrm>
        </p:spPr>
        <p:txBody>
          <a:bodyPr>
            <a:normAutofit/>
          </a:bodyPr>
          <a:lstStyle/>
          <a:p>
            <a:pPr algn="l"/>
            <a:r>
              <a:rPr lang="en-CA" sz="1400" dirty="0" err="1"/>
              <a:t>create.php</a:t>
            </a:r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7B059-AD91-C96B-3C89-C7A2428F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24" y="753035"/>
            <a:ext cx="4801496" cy="24296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A94683-163E-4671-A2C4-6E868B71527F}"/>
              </a:ext>
            </a:extLst>
          </p:cNvPr>
          <p:cNvSpPr txBox="1">
            <a:spLocks/>
          </p:cNvSpPr>
          <p:nvPr/>
        </p:nvSpPr>
        <p:spPr>
          <a:xfrm>
            <a:off x="6289637" y="430305"/>
            <a:ext cx="1262231" cy="322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/>
              <a:t>recipe.php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7F5F-AE5C-FACE-61F8-A9CB7F1F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36" y="753034"/>
            <a:ext cx="4801495" cy="2429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9AE2BB-4909-5367-D3E5-E080DD3CF730}"/>
              </a:ext>
            </a:extLst>
          </p:cNvPr>
          <p:cNvSpPr txBox="1">
            <a:spLocks/>
          </p:cNvSpPr>
          <p:nvPr/>
        </p:nvSpPr>
        <p:spPr>
          <a:xfrm>
            <a:off x="1136724" y="3256877"/>
            <a:ext cx="1047078" cy="44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/>
              <a:t>edit.php</a:t>
            </a:r>
            <a:endParaRPr lang="en-CA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BFAEA-5629-3EA4-0A0C-65325E77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24" y="3697941"/>
            <a:ext cx="4801496" cy="24283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1008CE-5CC8-0902-D511-B6801A91BB61}"/>
              </a:ext>
            </a:extLst>
          </p:cNvPr>
          <p:cNvSpPr txBox="1">
            <a:spLocks/>
          </p:cNvSpPr>
          <p:nvPr/>
        </p:nvSpPr>
        <p:spPr>
          <a:xfrm>
            <a:off x="6289636" y="3256877"/>
            <a:ext cx="1007634" cy="4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400"/>
              <a:t>delete.php</a:t>
            </a:r>
            <a:endParaRPr lang="en-CA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0A973-6CDC-D994-FA9F-6CC28B8C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36" y="3719456"/>
            <a:ext cx="4801495" cy="24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index.php</vt:lpstr>
      <vt:lpstr>create.php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Polina Debchuk</dc:creator>
  <cp:lastModifiedBy>Polina Debchuk</cp:lastModifiedBy>
  <cp:revision>12</cp:revision>
  <dcterms:created xsi:type="dcterms:W3CDTF">2024-11-24T03:33:39Z</dcterms:created>
  <dcterms:modified xsi:type="dcterms:W3CDTF">2024-11-24T06:31:10Z</dcterms:modified>
</cp:coreProperties>
</file>