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97" autoAdjust="0"/>
  </p:normalViewPr>
  <p:slideViewPr>
    <p:cSldViewPr snapToGrid="0">
      <p:cViewPr varScale="1">
        <p:scale>
          <a:sx n="143" d="100"/>
          <a:sy n="143" d="100"/>
        </p:scale>
        <p:origin x="1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BA10F-404D-4EDE-B37F-BF4B1AFD25D0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89A3A-55A9-4BB3-9B5B-3770EA290B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6999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Hello everyone!</a:t>
            </a:r>
          </a:p>
          <a:p>
            <a:r>
              <a:rPr lang="en-CA" dirty="0"/>
              <a:t>The Mom’s Kitchen is created to add, edit, delete and show details of recipes.</a:t>
            </a:r>
          </a:p>
          <a:p>
            <a:r>
              <a:rPr lang="en-CA" dirty="0"/>
              <a:t>There are implemented search and filtering features.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89A3A-55A9-4BB3-9B5B-3770EA290BC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7351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the landing page, where the user can log in or create a new account.</a:t>
            </a:r>
          </a:p>
          <a:p>
            <a:r>
              <a:rPr lang="en-CA" dirty="0"/>
              <a:t>User’s data is store in “users” table inside </a:t>
            </a:r>
            <a:r>
              <a:rPr lang="en-CA" dirty="0" err="1"/>
              <a:t>momskitchen</a:t>
            </a:r>
            <a:r>
              <a:rPr lang="en-CA" dirty="0"/>
              <a:t> database.</a:t>
            </a:r>
          </a:p>
          <a:p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momskitchen</a:t>
            </a:r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database is designed to manage a collection of recipes and user interactions within a web-based cooking or food-sharing application.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89A3A-55A9-4BB3-9B5B-3770EA290BC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4037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slide shows how is implemented a validation of user’s data input with a JavaScript so that user will submit form with correct/valid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89A3A-55A9-4BB3-9B5B-3770EA290BC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9660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User can add recipes to favorites (click on “star”). On this page will be list of all user’s </a:t>
            </a:r>
            <a:r>
              <a:rPr lang="en-CA" dirty="0" err="1"/>
              <a:t>favorits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89A3A-55A9-4BB3-9B5B-3770EA290BC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1134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User can create a new recipe and add it to list of all recipes, and lately choose it as a favorite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89A3A-55A9-4BB3-9B5B-3770EA290BC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64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 you can see all recipe’s details.</a:t>
            </a:r>
          </a:p>
          <a:p>
            <a:pPr algn="l"/>
            <a:r>
              <a:rPr lang="en-CA" dirty="0"/>
              <a:t>Also, from here user can edit recipe (click on “pencil”) or delete (click on “recycle bin”)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89A3A-55A9-4BB3-9B5B-3770EA290BC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3680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89A3A-55A9-4BB3-9B5B-3770EA290BC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680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user wants to delete there is a confirmation message before deleting forever.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89A3A-55A9-4BB3-9B5B-3770EA290BC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721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5712-8B84-8522-E089-AEA5AD340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A00AC-A5D5-E46B-4932-CDA8E49BC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6E049-7515-2F61-F8CE-D55E5A6A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6177-A029-45D4-BC37-D701D0F01485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F0367-EB44-01E5-9DAB-6145756B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89CAC-AECB-7643-164D-47B12D2B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DC72-5A07-4800-A97D-B6098C6B1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170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290D-F464-8D78-5F40-A299AB85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9795B-6725-FA19-0DC7-37854D758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9DC65-3966-0FA3-2BB6-5F8D3041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6177-A029-45D4-BC37-D701D0F01485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1A804-2BE3-570C-85F2-9DC6092F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45384-7B4C-BACB-FA91-ED150C0E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DC72-5A07-4800-A97D-B6098C6B1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27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0C4EB-1DAC-ACAC-1F1C-520B639AA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27F34-D04B-ECB8-BBDD-AEFD153EC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3CE9A-3788-B87B-804A-7DF15DEE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6177-A029-45D4-BC37-D701D0F01485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9C6D-B374-A3D1-6543-6C01E03B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41E21-5A8E-2844-B26C-B8FDC1C4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DC72-5A07-4800-A97D-B6098C6B1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06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FEE2-3376-1819-D57E-C0FC53B4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6FE0-94A2-73B4-318F-A7C817B3E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74EDB-04C4-5B66-0AAF-45AC179A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6177-A029-45D4-BC37-D701D0F01485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01FEF-2776-4509-FEE1-F92D20BA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621B-4493-46BA-AFE4-7643427D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DC72-5A07-4800-A97D-B6098C6B1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911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A5CC-2BEF-8E78-E756-60D4B141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539CE-80C7-8F2C-722D-7103A544E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54963-2011-E9AB-8D1A-157571D2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6177-A029-45D4-BC37-D701D0F01485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6197-1DE5-19B1-8C18-F6B75E7E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833C7-23D5-DDA4-A6A3-2B164196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DC72-5A07-4800-A97D-B6098C6B1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25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2C1E-4326-EE86-15CF-5D0CB695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C832-99D4-7BF9-78D1-78B4DAE33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F5000-25A6-927B-AF89-E58C448F1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A8B64-15D4-1B34-FD01-2C83C7E5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6177-A029-45D4-BC37-D701D0F01485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9F6DD-AFFA-5411-5E56-19A53CF0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5E98F-BF7C-368A-00C5-5AD8CD1F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DC72-5A07-4800-A97D-B6098C6B1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792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59D0-1C3A-9F10-0D91-99E1043B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04313-9D0C-95F5-4C83-F8CF03DE8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BBA76-6FDD-C55D-377A-5AD77130B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E03D3-0A4A-72E6-D567-8CF42F25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61295-BE63-29C0-77A8-9B9861982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5EB4D2-0C55-5AEF-D473-8786F93A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6177-A029-45D4-BC37-D701D0F01485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EC4EF-604A-7CDD-AC73-DE91FEDD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D2A34-03E8-F828-1F1A-C58C4149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DC72-5A07-4800-A97D-B6098C6B1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484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C50A-0945-C7B0-DADB-11383813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33BEE-FCBB-7EE4-FE57-741C922C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6177-A029-45D4-BC37-D701D0F01485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E06AD-A835-81A0-7088-02D6F646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FE34A-6E7B-786D-C104-2CCA4952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DC72-5A07-4800-A97D-B6098C6B1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13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DB1B19-CF8C-47FA-3394-A9C1E5C4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6177-A029-45D4-BC37-D701D0F01485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96FE5-0F2B-C35A-2367-DEF72CA9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08A1C-85AD-2414-E0BF-6C2F47EF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DC72-5A07-4800-A97D-B6098C6B1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092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F739-1891-F5E8-BB9A-047E58BF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B32F-B5B9-BB7B-C2C7-AE398C349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326F5-6C35-1FB8-A53C-E6D808B75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D8AF2-B702-A595-66B5-880F162C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6177-A029-45D4-BC37-D701D0F01485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A6853-9C30-3AE4-2AD6-BC516CD1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094D7-144B-59D3-BE00-C101CFB0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DC72-5A07-4800-A97D-B6098C6B1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946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C9B3-A4BD-F99A-20DC-DDDFBEE8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EAAF6-0C1B-FA67-363A-054E92566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EF7D5-C1E4-AB9A-0B83-BF4C2217A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DF89-5EB7-B10E-A2C3-086BEF6A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6177-A029-45D4-BC37-D701D0F01485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3045E-993E-A8A7-2174-314D1274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63E7A-59A2-6D07-3920-DA5C1B47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DC72-5A07-4800-A97D-B6098C6B1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5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A54CD-55AC-A76F-2CF1-3B0B0BD7F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D7782-67D2-B709-9912-7B645FCEC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50C9C-F58C-8DBA-D623-70C9D480F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66177-A029-45D4-BC37-D701D0F01485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05304-B36D-96FB-0FCA-B7B4BAC82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4BCBC-D40F-2CE3-2B54-60D00D115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0ADC72-5A07-4800-A97D-B6098C6B1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64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290FA-FB1C-8E43-9E41-B112829E8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DD5A64-DB6D-5DC5-5A27-CCAA63A8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1" y="0"/>
            <a:ext cx="11556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3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D4A182-A009-45CE-03D9-155E59AF4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4"/>
            <a:ext cx="12192000" cy="614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9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99585-ADEC-BFCF-9198-CA2D7CEAC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B233D8-1D90-27A6-F4B0-E70E9ABC1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942"/>
            <a:ext cx="12192000" cy="615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040D2-C8A7-D341-2D29-DA0673CF7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3BB896-5A94-064C-C71D-B058C2196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929"/>
            <a:ext cx="12192000" cy="616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1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F7D10-7C19-1DED-74D5-7A6C84E73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E7B059-AD91-C96B-3C89-C7A2428FF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4355"/>
            <a:ext cx="12192000" cy="616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4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20833-97BC-396B-7193-61EC0CDC6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E97E1B-E975-B928-FF87-C27EC51C0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4354"/>
            <a:ext cx="12192000" cy="616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19F01-F17A-C2A0-4541-78D9D4323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1BFAEA-5629-3EA4-0A0C-65325E774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967"/>
            <a:ext cx="12192000" cy="616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9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4A7C6-94D5-5A11-B5BC-7C0C3E6E7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70A973-6CDC-D994-FA9F-6CC28B8CE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689"/>
            <a:ext cx="12192000" cy="612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1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53</TotalTime>
  <Words>206</Words>
  <Application>Microsoft Office PowerPoint</Application>
  <PresentationFormat>Widescreen</PresentationFormat>
  <Paragraphs>21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Polina Debchuk</dc:creator>
  <cp:lastModifiedBy>Ola Assaad</cp:lastModifiedBy>
  <cp:revision>17</cp:revision>
  <dcterms:created xsi:type="dcterms:W3CDTF">2024-11-24T03:33:39Z</dcterms:created>
  <dcterms:modified xsi:type="dcterms:W3CDTF">2024-11-25T03:16:05Z</dcterms:modified>
</cp:coreProperties>
</file>