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  <p:embeddedFontLst>
    <p:embeddedFont>
      <p:font typeface="Montserrat Black"/>
      <p:bold r:id="rId17"/>
      <p:boldItalic r:id="rId18"/>
    </p:embeddedFont>
    <p:embeddedFont>
      <p:font typeface="Montserrat"/>
      <p:regular r:id="rId19"/>
    </p:embeddedFont>
    <p:embeddedFont>
      <p:font typeface="Montserrat Medium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  <p:embeddedFont>
      <p:font typeface="Montserrat SemiBold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/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/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/>
          <a:srcRect l="-3199" t="3865" b="-6398"/>
          <a:stretch>
            <a:fillRect/>
          </a:stretch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3"/>
          <p:cNvSpPr txBox="1"/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82" name="Google Shape;8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88" name="Google Shape;88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5"/>
          <p:cNvSpPr txBox="1"/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92" name="Google Shape;9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98" name="Google Shape;98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17"/>
          <p:cNvSpPr txBox="1"/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02" name="Google Shape;102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08" name="Google Shape;108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19"/>
          <p:cNvSpPr txBox="1"/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12" name="Google Shape;112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18" name="Google Shape;118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/>
          <a:srcRect t="1900" r="-8236" b="-1899"/>
          <a:stretch>
            <a:fillRect/>
          </a:stretch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1"/>
          <p:cNvSpPr txBox="1"/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22" name="Google Shape;122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28" name="Google Shape;128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34" name="Google Shape;13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25"/>
          <p:cNvSpPr txBox="1"/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42" name="Google Shape;142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26"/>
          <p:cNvSpPr txBox="1"/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51" name="Google Shape;151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/>
          <a:srcRect l="-11184" t="60" r="-21335" b="-59"/>
          <a:stretch>
            <a:fillRect/>
          </a:stretch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/>
          <a:srcRect t="-2827" r="-33743"/>
          <a:stretch>
            <a:fillRect/>
          </a:stretch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/>
          <a:srcRect r="-8260"/>
          <a:stretch>
            <a:fillRect/>
          </a:stretch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/>
          <a:srcRect l="-5793" r="-4350"/>
          <a:stretch>
            <a:fillRect/>
          </a:stretch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Презентация проекта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</a:t>
            </a:r>
            <a:r>
              <a:rPr lang="ru-RU" altLang="en-GB"/>
              <a:t>Танчики</a:t>
            </a:r>
            <a:r>
              <a:rPr lang="en-GB"/>
              <a:t>&gt;</a:t>
            </a:r>
            <a:endParaRPr lang="en-GB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 lang="en-GB"/>
          </a:p>
        </p:txBody>
      </p:sp>
      <p:sp>
        <p:nvSpPr>
          <p:cNvPr id="219" name="Google Shape;219;p38"/>
          <p:cNvSpPr txBox="1"/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</a:rPr>
              <a:t>Буд</a:t>
            </a:r>
            <a:r>
              <a:rPr lang="ru-RU" altLang="en-GB" sz="1800">
                <a:solidFill>
                  <a:schemeClr val="dk1"/>
                </a:solidFill>
              </a:rPr>
              <a:t>ем</a:t>
            </a:r>
            <a:r>
              <a:rPr lang="en-GB" sz="1800">
                <a:solidFill>
                  <a:schemeClr val="dk1"/>
                </a:solidFill>
              </a:rPr>
              <a:t> рад</a:t>
            </a:r>
            <a:r>
              <a:rPr lang="ru-RU" altLang="en-GB" sz="1800">
                <a:solidFill>
                  <a:schemeClr val="dk1"/>
                </a:solidFill>
              </a:rPr>
              <a:t>ы </a:t>
            </a:r>
            <a:r>
              <a:rPr lang="en-GB" sz="1800">
                <a:solidFill>
                  <a:schemeClr val="dk1"/>
                </a:solidFill>
              </a:rPr>
              <a:t>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1"/>
          <a:srcRect l="8842" t="11880" r="7733" b="10774"/>
          <a:stretch>
            <a:fillRect/>
          </a:stretch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 lang="en-GB"/>
          </a:p>
        </p:txBody>
      </p:sp>
      <p:sp>
        <p:nvSpPr>
          <p:cNvPr id="167" name="Google Shape;167;p30"/>
          <p:cNvSpPr txBox="1"/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ru-RU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 lang="en-GB"/>
          </a:p>
        </p:txBody>
      </p:sp>
      <p:sp>
        <p:nvSpPr>
          <p:cNvPr id="173" name="Google Shape;173;p31"/>
          <p:cNvSpPr txBox="1"/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</a:rPr>
              <a:t>(Опиши, </a:t>
            </a:r>
            <a:r>
              <a:rPr lang="en-GB" sz="1800">
                <a:solidFill>
                  <a:schemeClr val="dk1"/>
                </a:solidFill>
              </a:rPr>
              <a:t>как </a:t>
            </a:r>
            <a:r>
              <a:rPr lang="en-GB" sz="1800">
                <a:solidFill>
                  <a:schemeClr val="dk1"/>
                </a:solidFill>
              </a:rPr>
              <a:t>приложение решает проблему).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</a:t>
            </a:r>
            <a:r>
              <a:rPr lang="en-GB"/>
              <a:t>––</a:t>
            </a:r>
            <a:endParaRPr lang="en-GB"/>
          </a:p>
        </p:txBody>
      </p:sp>
      <p:sp>
        <p:nvSpPr>
          <p:cNvPr id="179" name="Google Shape;179;p32"/>
          <p:cNvSpPr txBox="1"/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Молодое и более старшее поколение</a:t>
            </a:r>
            <a:endParaRPr lang="ru-RU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</a:t>
            </a:r>
            <a:r>
              <a:rPr lang="en-GB"/>
              <a:t> ––</a:t>
            </a:r>
            <a:endParaRPr lang="en-GB"/>
          </a:p>
        </p:txBody>
      </p:sp>
      <p:sp>
        <p:nvSpPr>
          <p:cNvPr id="185" name="Google Shape;185;p33"/>
          <p:cNvSpPr txBox="1"/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50-100 человек</a:t>
            </a:r>
            <a:endParaRPr lang="ru-RU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Бизнес-модель</a:t>
            </a:r>
            <a:endParaRPr lang="en-GB"/>
          </a:p>
        </p:txBody>
      </p:sp>
      <p:sp>
        <p:nvSpPr>
          <p:cNvPr id="191" name="Google Shape;191;p34"/>
          <p:cNvSpPr txBox="1"/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sz="1800">
                <a:solidFill>
                  <a:schemeClr val="dk1"/>
                </a:solidFill>
              </a:rPr>
              <a:t>Продажа  самой игры</a:t>
            </a:r>
            <a:endParaRPr lang="ru-RU" altLang="en-GB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 lang="en-GB"/>
          </a:p>
        </p:txBody>
      </p:sp>
      <p:sp>
        <p:nvSpPr>
          <p:cNvPr id="197" name="Google Shape;197;p35"/>
          <p:cNvSpPr txBox="1"/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sz="1800">
                <a:solidFill>
                  <a:schemeClr val="dk1"/>
                </a:solidFill>
              </a:rPr>
              <a:t>Полноэкранность.</a:t>
            </a:r>
            <a:endParaRPr lang="ru-RU" altLang="en-GB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2"/>
          <a:srcRect l="27100" t="9980" r="6944" b="18936"/>
          <a:stretch>
            <a:fillRect/>
          </a:stretch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 проекта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«Проект»</a:t>
            </a:r>
            <a:endParaRPr sz="280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/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 lang="en-GB"/>
          </a:p>
        </p:txBody>
      </p:sp>
      <p:sp>
        <p:nvSpPr>
          <p:cNvPr id="213" name="Google Shape;213;p37"/>
          <p:cNvSpPr txBox="1"/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Добавление новых механик, скинов и пр. и выход на мировую торговлю.</a:t>
            </a:r>
            <a:endParaRPr lang="ru-RU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WPS Presentation</Application>
  <PresentationFormat/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Montserrat Black</vt:lpstr>
      <vt:lpstr>Montserrat</vt:lpstr>
      <vt:lpstr>Montserrat Medium</vt:lpstr>
      <vt:lpstr>Montserrat ExtraBold</vt:lpstr>
      <vt:lpstr>Montserrat SemiBold</vt:lpstr>
      <vt:lpstr>Microsoft YaHei</vt:lpstr>
      <vt:lpstr>Arial Unicode MS</vt:lpstr>
      <vt:lpstr>Algoritmika (May 2021) 02</vt:lpstr>
      <vt:lpstr>&lt;Название проекта&gt;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PowerPoint 演示文稿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&lt;Танчики&gt;</dc:title>
  <dc:creator/>
  <cp:lastModifiedBy>Константин</cp:lastModifiedBy>
  <cp:revision>1</cp:revision>
  <dcterms:created xsi:type="dcterms:W3CDTF">2023-10-23T14:55:37Z</dcterms:created>
  <dcterms:modified xsi:type="dcterms:W3CDTF">2023-10-23T14:55:37Z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10A730B441FD42AEBDA0003C51B8F2A5_12</vt:lpwstr>
  </property>
  <property fmtid="{D5CDD505-2E9C-101B-9397-08002B2CF9AE}" pid="3" name="KSOProductBuildVer">
    <vt:lpwstr>1049-12.2.0.13266</vt:lpwstr>
  </property>
</Properties>
</file>