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3DB08-E014-431F-A194-C40357695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0E74EF-F415-4C70-BCF3-8EB5A3472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E42A93-B031-4D67-A0FB-C8A3B36B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5F9-21DC-40CD-9198-2817313B80A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D84E0F-5FE6-4255-A717-19BE6346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9DAC5B-5382-45E9-8CA8-ADE386EA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CF32-4843-46AF-8906-3A5524391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6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02BBC-98C4-4013-A422-E86A6305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C04AB9-E680-4EB8-B827-ED2A68A3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843320-6BDB-41FC-8FB4-7E8D8D57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5F9-21DC-40CD-9198-2817313B80A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DC9BD-B654-41DD-93C3-E95F259A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389629-5E23-4206-BF3F-9B6FE937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CF32-4843-46AF-8906-3A5524391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061181-83C9-4B3A-9801-20B6A4A81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20CEA9-2BCD-4988-9A2C-8DD7953B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1A6982-500F-4304-97CD-97AE94E3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5F9-21DC-40CD-9198-2817313B80A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0ADD3-4DDC-4752-8620-C781D2B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6965C6-399A-4314-9B1E-B1C841E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CF32-4843-46AF-8906-3A5524391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7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0EA80-2B36-4E2A-AFD5-750E5876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259BC8-021E-4A53-A8C7-6B647727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09BFB-F2FB-4288-BA39-DEBD68C4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5F9-21DC-40CD-9198-2817313B80A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A78002-0252-4C1B-8A10-AB6D72B4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8A976E-26E3-4D3A-BD34-C907132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CF32-4843-46AF-8906-3A5524391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98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AA02-B495-4A10-8252-3F3670D6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0646AA-EC74-440E-85B7-D7DE9DFC4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285878-8713-4A46-9FA2-B2C99F89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5F9-21DC-40CD-9198-2817313B80A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C87A18-E586-459F-B46C-C4E2A5A0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1DCE57-B94F-47BE-A8CC-092CF906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CF32-4843-46AF-8906-3A5524391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23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4A365-C9B4-4CAA-813E-EBC1C9D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573B5E-C231-4939-9563-B0A52C55E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7BFB8F-6D0C-4832-A1DE-9E9DC8B0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AD085B-8E64-455E-AB7B-F1580A45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5F9-21DC-40CD-9198-2817313B80A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74245D-AF94-4233-9BBD-F3062B5D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D6771-18B9-4544-979C-53EA495D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CF32-4843-46AF-8906-3A5524391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5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FA0F8-D4BC-4D4C-A566-3072A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06C748-F88A-49E9-A56F-CEC2DC3A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BFA515-88A9-4EF6-915F-F1400319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0B998E-40F3-46A2-B979-30C52AAC4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D8ABD7-25E1-4FD3-AE5F-4AA2CFB0C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417D12-4DF6-44AA-A67D-99655316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5F9-21DC-40CD-9198-2817313B80A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70688C-049B-4B50-91F4-D3B13B73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A94CD5-D753-408B-9667-1365C1F1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CF32-4843-46AF-8906-3A5524391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4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0C234-78D7-4336-A209-31A5CC23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DFDA71-6A74-4A0C-9DA8-4EAB63B7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5F9-21DC-40CD-9198-2817313B80A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9B7FB1-24FA-4C40-B240-C98E7DC4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7F1E82-5E24-4033-86CA-4F57857D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CF32-4843-46AF-8906-3A5524391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7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12C2DD-0C1F-4C61-9406-D80727D3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5F9-21DC-40CD-9198-2817313B80A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5BC1560-7425-4E1A-B533-8E0364D4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9C95C-20F4-46D6-8EBD-ED131268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CF32-4843-46AF-8906-3A5524391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3E099-4A9E-4EBE-93F8-E95FE7BF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93EDF9-DBDB-4F26-9344-6B89F315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5DB107-9FDA-4BAB-8376-5855C1D92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E98E2F-06BD-4F79-80C5-9146CE27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5F9-21DC-40CD-9198-2817313B80A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E868BF-ED96-4BB1-B6A4-B25933E3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CB0393-560F-44F5-B51F-1692EE62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CF32-4843-46AF-8906-3A5524391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8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62337-6A0C-48CE-8294-2FC26D6B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F4F161-00E6-43FA-9117-3A6F7F049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EE109F-1D01-4939-A853-AC845885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F1D0B8-149A-417B-AAE5-B909FC16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5F9-21DC-40CD-9198-2817313B80A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8497F-EE69-415D-AD88-A5CEB7D4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19CE3-9187-41BA-8E5C-822C3FCB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CF32-4843-46AF-8906-3A5524391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63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88DB2C-81DA-4CBD-829E-CE6BCEB9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0444C6-17F7-45DF-84EE-E28121FA8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2C4EE5-9175-454F-B2D0-E4F767BA6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C5F9-21DC-40CD-9198-2817313B80A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7C14FA-A47B-46D5-A176-7514565F4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C4677-AB26-4051-BFB0-B3815F052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CF32-4843-46AF-8906-3A5524391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1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44E64-280C-409D-A08A-28B1D81FB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Android Final Project</a:t>
            </a:r>
            <a:br>
              <a:rPr lang="en-US" altLang="zh-TW" dirty="0"/>
            </a:br>
            <a:r>
              <a:rPr lang="en-US" altLang="zh-TW" dirty="0"/>
              <a:t>Ray’s Happy Friends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784E7F-A509-4F07-8083-44C1678C7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Back here again (Group 18)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064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DCD9-7948-4F4D-A9D0-ADEA214D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Members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F1DF46-FB45-4B79-9CB8-047ADD2ACEA7}"/>
              </a:ext>
            </a:extLst>
          </p:cNvPr>
          <p:cNvSpPr txBox="1"/>
          <p:nvPr/>
        </p:nvSpPr>
        <p:spPr>
          <a:xfrm>
            <a:off x="466344" y="1810512"/>
            <a:ext cx="56443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+mj-lt"/>
              </a:rPr>
              <a:t>The game tester </a:t>
            </a:r>
            <a:r>
              <a:rPr lang="fr-FR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P78071086 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高士舜</a:t>
            </a:r>
            <a:endParaRPr lang="en-US" altLang="zh-TW" sz="2800" b="1" i="1" dirty="0">
              <a:latin typeface="+mj-lt"/>
            </a:endParaRPr>
          </a:p>
          <a:p>
            <a:r>
              <a:rPr lang="en-US" altLang="zh-TW" sz="2800" b="1" dirty="0">
                <a:latin typeface="+mj-lt"/>
              </a:rPr>
              <a:t>	 </a:t>
            </a:r>
            <a:r>
              <a:rPr lang="en-US" altLang="zh-TW" sz="2800" dirty="0">
                <a:latin typeface="+mj-lt"/>
              </a:rPr>
              <a:t>- </a:t>
            </a:r>
            <a:r>
              <a:rPr lang="en-US" altLang="zh-TW" dirty="0"/>
              <a:t>helps us debugging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sz="3200" b="1" dirty="0">
                <a:latin typeface="+mj-lt"/>
              </a:rPr>
              <a:t>The game designer</a:t>
            </a:r>
            <a:r>
              <a:rPr lang="fr-FR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Q56051079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顏宏宇 </a:t>
            </a:r>
            <a:endParaRPr lang="en-US" altLang="zh-TW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+mj-lt"/>
              </a:rPr>
              <a:t>	- </a:t>
            </a:r>
            <a:r>
              <a:rPr lang="en-US" altLang="zh-TW" dirty="0"/>
              <a:t>gives us the origin concept to create this game</a:t>
            </a:r>
          </a:p>
          <a:p>
            <a:r>
              <a:rPr lang="en-US" altLang="zh-TW" dirty="0"/>
              <a:t>	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latin typeface="+mj-lt"/>
              </a:rPr>
              <a:t>The programmer</a:t>
            </a:r>
          </a:p>
          <a:p>
            <a:r>
              <a:rPr lang="en-US" altLang="zh-TW" dirty="0"/>
              <a:t>	</a:t>
            </a:r>
            <a:r>
              <a:rPr lang="fr-FR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Q56071029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鄭力瑋</a:t>
            </a:r>
            <a:endParaRPr lang="en-US" altLang="zh-TW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fr-FR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P76071470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楊奕正</a:t>
            </a:r>
            <a:endParaRPr lang="en-US" altLang="zh-TW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fr-FR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P76071226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姚凱勛</a:t>
            </a:r>
            <a:endParaRPr lang="en-US" altLang="zh-TW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704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ECFA2-A24B-4B02-BDA6-40839FBE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introduction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2162FA-6707-4022-AEB5-E5FC564E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&lt;-&gt;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STOP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PAUSE(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&lt;-&gt;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SCOREBOARD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9C4BC6">
            <a:hlinkClick r:id="" action="ppaction://media"/>
            <a:extLst>
              <a:ext uri="{FF2B5EF4-FFF2-40B4-BE49-F238E27FC236}">
                <a16:creationId xmlns:a16="http://schemas.microsoft.com/office/drawing/2014/main" id="{A60B7059-95EA-44C4-A73D-61176E12BA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56248" y="1690688"/>
            <a:ext cx="2590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823B23B-63E3-4D83-9834-A744D42D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919" y="1598648"/>
            <a:ext cx="2025000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B34CB2-E67C-4A46-AA75-95AC02A19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80" y="1598648"/>
            <a:ext cx="2025000" cy="3600000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AE082513-5E5F-4454-ACE3-A6AE39A3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introduction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8614497-014A-44FE-AEA7-71B67EE013FD}"/>
              </a:ext>
            </a:extLst>
          </p:cNvPr>
          <p:cNvSpPr txBox="1"/>
          <p:nvPr/>
        </p:nvSpPr>
        <p:spPr>
          <a:xfrm>
            <a:off x="6746367" y="5323851"/>
            <a:ext cx="1724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Button.START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CB6BFC6-712A-44BD-A76D-DCB237391A81}"/>
              </a:ext>
            </a:extLst>
          </p:cNvPr>
          <p:cNvSpPr txBox="1"/>
          <p:nvPr/>
        </p:nvSpPr>
        <p:spPr>
          <a:xfrm>
            <a:off x="8955616" y="5323851"/>
            <a:ext cx="1605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Button.STOP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82A81BFB-594F-4B52-9976-79AF782F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648"/>
            <a:ext cx="5181599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start button to start this amazing game.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game playing, you can push STOP button to reset or stop at any time.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the game and the app will show the scoreboard.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8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5F8EF-9795-4359-B217-35E17FEA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0EA84-BFF0-4FEF-8A9E-A1A5B323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5752" cy="3980815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Pause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available to pause the game at any time when you are emergent.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are free to play, you can always push continue to resume the game.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436C6D-A5CD-489F-9E71-547674DB8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73" y="1428945"/>
            <a:ext cx="2025000" cy="36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A3C2B1-637F-4F1F-9715-D06A04B9C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61" y="1428945"/>
            <a:ext cx="2025000" cy="360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B272412-9815-4769-8D71-02B79DB6663B}"/>
              </a:ext>
            </a:extLst>
          </p:cNvPr>
          <p:cNvSpPr txBox="1"/>
          <p:nvPr/>
        </p:nvSpPr>
        <p:spPr>
          <a:xfrm>
            <a:off x="7327930" y="5349821"/>
            <a:ext cx="17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Button.PAUSE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131FD8-34C3-428C-8DD9-7A0F7B3C2B3C}"/>
              </a:ext>
            </a:extLst>
          </p:cNvPr>
          <p:cNvSpPr txBox="1"/>
          <p:nvPr/>
        </p:nvSpPr>
        <p:spPr>
          <a:xfrm>
            <a:off x="9449198" y="5349821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Button.CONTINUE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5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26DC2-1C07-410A-BDA7-55399321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introduction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73CBCE-C333-4EC3-8E61-4CDAB96C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76" y="1563624"/>
            <a:ext cx="2025000" cy="3600000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4A58D9DE-A8C3-41CD-9530-CD32C0B60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52" y="1558438"/>
            <a:ext cx="2024999" cy="360000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563AFCF-C70B-4BB9-8027-F3FD06D63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5752" cy="3980815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mode,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switch to hard mode to get challenging experience.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01958C-5DA1-4408-AC23-BAA210B20FFC}"/>
              </a:ext>
            </a:extLst>
          </p:cNvPr>
          <p:cNvSpPr txBox="1"/>
          <p:nvPr/>
        </p:nvSpPr>
        <p:spPr>
          <a:xfrm>
            <a:off x="6606242" y="5406330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Button.LEVEL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0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B20C50-CE01-4BEF-91E6-52C095D96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13" y="1262288"/>
            <a:ext cx="2025000" cy="360000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5669E46F-1471-4AF6-80A9-96EA391F1F9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Game introduction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631B52D-E251-4CBB-815F-BFE52EC8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096" y="1661033"/>
            <a:ext cx="5635752" cy="3980815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Scoreboard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score you play will be stored.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top 5 will show on the ranking list.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B5BC09-FF23-42A4-A1C7-88F38374C27F}"/>
              </a:ext>
            </a:extLst>
          </p:cNvPr>
          <p:cNvSpPr txBox="1"/>
          <p:nvPr/>
        </p:nvSpPr>
        <p:spPr>
          <a:xfrm>
            <a:off x="7673647" y="5014913"/>
            <a:ext cx="267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Button.SCOREBOARD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171</Words>
  <Application>Microsoft Office PowerPoint</Application>
  <PresentationFormat>寬螢幕</PresentationFormat>
  <Paragraphs>43</Paragraphs>
  <Slides>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Android Final Project Ray’s Happy Friends</vt:lpstr>
      <vt:lpstr>Team Members</vt:lpstr>
      <vt:lpstr>Game introduction</vt:lpstr>
      <vt:lpstr>Game introduction</vt:lpstr>
      <vt:lpstr>Game introduction</vt:lpstr>
      <vt:lpstr>Game introduction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Final Project</dc:title>
  <dc:creator>hyao</dc:creator>
  <cp:lastModifiedBy>hyao</cp:lastModifiedBy>
  <cp:revision>10</cp:revision>
  <dcterms:created xsi:type="dcterms:W3CDTF">2019-06-19T04:10:28Z</dcterms:created>
  <dcterms:modified xsi:type="dcterms:W3CDTF">2019-06-19T05:44:55Z</dcterms:modified>
</cp:coreProperties>
</file>