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31" autoAdjust="0"/>
  </p:normalViewPr>
  <p:slideViewPr>
    <p:cSldViewPr snapToGrid="0">
      <p:cViewPr varScale="1">
        <p:scale>
          <a:sx n="80" d="100"/>
          <a:sy n="8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35C5-E4CE-4CD6-B04F-7ABCC712AC9E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F66-0134-4186-8BCC-AAE9130333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在我們的產品中，為了讓客戶的宣傳理念傳達給在我們斗內內自走公車的可視範圍，我們在公車的外部放置了超大型的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面板，能夠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出你的頭像、標語，在整個平面道路上能夠凸顯您所提供的圖檔。</a:t>
            </a:r>
            <a:b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在公車上方也會放置喇叭，這是用來宣揚、客製化你要傳達的聲音，我們使用舒適的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分貝作為輸出的音量，在有點雜鬧的環境也能夠聽見我們的聲音，在停靠公車站牌時，我們會轉為進站模式，播報站牌名稱。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7AF66-0134-4186-8BCC-AAE9130333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89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A335F-3E9E-439A-9719-C74C5B38F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2800" b="1" dirty="0"/>
              <a:t>Donate-and-Show Anonymous Bus Interaction System</a:t>
            </a:r>
            <a:endParaRPr lang="zh-TW" altLang="en-US" sz="2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CA51D1-7A2A-475B-84A9-42C7032D9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41105"/>
            <a:ext cx="6831673" cy="108623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宋兆竣、柯懷貿、姚凱勛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D702FD0-AB3A-4A7A-8619-384C9B22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84" y="31931"/>
            <a:ext cx="3769895" cy="2721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ED25EE-6215-4A9C-92D4-E334318F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94874"/>
            <a:ext cx="9601200" cy="1485900"/>
          </a:xfrm>
        </p:spPr>
        <p:txBody>
          <a:bodyPr/>
          <a:lstStyle/>
          <a:p>
            <a:r>
              <a:rPr lang="en-US" altLang="zh-TW" dirty="0"/>
              <a:t>Project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AD931-DC4A-41A3-ABCC-A5BA22C3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112169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在硬體方面，於公車車體外設置一個大型</a:t>
            </a:r>
            <a:r>
              <a:rPr lang="en-US" altLang="zh-TW" dirty="0">
                <a:latin typeface="+mn-ea"/>
              </a:rPr>
              <a:t>LED</a:t>
            </a:r>
            <a:r>
              <a:rPr lang="zh-TW" altLang="en-US" dirty="0">
                <a:latin typeface="+mn-ea"/>
              </a:rPr>
              <a:t>看板和喇吧，並利用 </a:t>
            </a:r>
            <a:r>
              <a:rPr lang="en-US" altLang="zh-TW" dirty="0" err="1">
                <a:latin typeface="+mn-ea"/>
              </a:rPr>
              <a:t>arduino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開發板外接的</a:t>
            </a:r>
            <a:r>
              <a:rPr lang="en-US" altLang="zh-TW" dirty="0" err="1">
                <a:latin typeface="+mn-ea"/>
              </a:rPr>
              <a:t>wifi</a:t>
            </a:r>
            <a:r>
              <a:rPr lang="zh-TW" altLang="en-US" dirty="0">
                <a:latin typeface="+mn-ea"/>
              </a:rPr>
              <a:t>模組連接</a:t>
            </a:r>
            <a:r>
              <a:rPr lang="en-US" altLang="zh-TW" dirty="0">
                <a:latin typeface="+mn-ea"/>
              </a:rPr>
              <a:t>server</a:t>
            </a:r>
            <a:r>
              <a:rPr lang="zh-TW" altLang="en-US" dirty="0">
                <a:latin typeface="+mn-ea"/>
              </a:rPr>
              <a:t>端，來取得該時段所需要顯示的競選標語和口號，同時實施於看板和喇吧上，達到宣傳的效果。</a:t>
            </a:r>
          </a:p>
          <a:p>
            <a:r>
              <a:rPr lang="zh-TW" altLang="en-US" dirty="0">
                <a:latin typeface="+mn-ea"/>
              </a:rPr>
              <a:t>軟體方面，設計一個</a:t>
            </a:r>
            <a:r>
              <a:rPr lang="en-US" altLang="zh-TW" dirty="0">
                <a:latin typeface="+mn-ea"/>
              </a:rPr>
              <a:t>app</a:t>
            </a:r>
            <a:r>
              <a:rPr lang="zh-TW" altLang="en-US" dirty="0">
                <a:latin typeface="+mn-ea"/>
              </a:rPr>
              <a:t>提供候選人參與時段的競標，並同步資料於伺服器，讓所有使用者知道目前的出價金額。</a:t>
            </a:r>
            <a:br>
              <a:rPr lang="zh-TW" altLang="en-US" dirty="0">
                <a:latin typeface="+mn-ea"/>
              </a:rPr>
            </a:br>
            <a:r>
              <a:rPr lang="zh-TW" altLang="en-US" dirty="0">
                <a:latin typeface="+mn-ea"/>
              </a:rPr>
              <a:t>且標得該時段候選人可以上傳其競選標語和競選口號音檔，當時段一到，車上的</a:t>
            </a:r>
            <a:r>
              <a:rPr lang="en-US" altLang="zh-TW" dirty="0" err="1">
                <a:latin typeface="+mn-ea"/>
              </a:rPr>
              <a:t>arduino</a:t>
            </a:r>
            <a:r>
              <a:rPr lang="zh-TW" altLang="en-US" dirty="0">
                <a:latin typeface="+mn-ea"/>
              </a:rPr>
              <a:t>就會從伺服器上抓取託播的資料，在公車上播放。</a:t>
            </a:r>
          </a:p>
        </p:txBody>
      </p:sp>
    </p:spTree>
    <p:extLst>
      <p:ext uri="{BB962C8B-B14F-4D97-AF65-F5344CB8AC3E}">
        <p14:creationId xmlns:p14="http://schemas.microsoft.com/office/powerpoint/2010/main" val="35558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716A6-B2A5-45F9-ACAA-AAD5F90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Feasibility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FE8E-E510-496E-AB8C-39C1D098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我們會再</a:t>
            </a:r>
            <a:r>
              <a:rPr lang="en-US" altLang="zh-TW" sz="2400" dirty="0" err="1">
                <a:latin typeface="+mn-ea"/>
              </a:rPr>
              <a:t>arduino</a:t>
            </a:r>
            <a:r>
              <a:rPr lang="zh-TW" altLang="en-US" sz="2400" dirty="0">
                <a:latin typeface="+mn-ea"/>
              </a:rPr>
              <a:t>上面寫外接</a:t>
            </a:r>
            <a:r>
              <a:rPr lang="en-US" altLang="zh-TW" sz="2400" dirty="0" err="1">
                <a:latin typeface="+mn-ea"/>
              </a:rPr>
              <a:t>wifi</a:t>
            </a:r>
            <a:r>
              <a:rPr lang="zh-TW" altLang="en-US" sz="2400" dirty="0">
                <a:latin typeface="+mn-ea"/>
              </a:rPr>
              <a:t>模組連接</a:t>
            </a:r>
            <a:r>
              <a:rPr lang="en-US" altLang="zh-TW" sz="2400" dirty="0">
                <a:latin typeface="+mn-ea"/>
              </a:rPr>
              <a:t>server</a:t>
            </a:r>
            <a:r>
              <a:rPr lang="zh-TW" altLang="en-US" sz="2400" dirty="0">
                <a:latin typeface="+mn-ea"/>
              </a:rPr>
              <a:t>端，來取得該時段所需要顯示的競選標語和聲音，聲音我們會透過蜂鳴器還有</a:t>
            </a:r>
            <a:r>
              <a:rPr lang="en-US" altLang="zh-TW" sz="2400" dirty="0" err="1">
                <a:latin typeface="+mn-ea"/>
              </a:rPr>
              <a:t>arduino</a:t>
            </a:r>
            <a:r>
              <a:rPr lang="zh-TW" altLang="en-US" sz="2400" dirty="0">
                <a:latin typeface="+mn-ea"/>
              </a:rPr>
              <a:t>上的程式碼實現。</a:t>
            </a:r>
            <a:br>
              <a:rPr lang="zh-TW" altLang="en-US" sz="2400" dirty="0">
                <a:latin typeface="+mn-ea"/>
              </a:rPr>
            </a:br>
            <a:r>
              <a:rPr lang="zh-TW" altLang="en-US" sz="2400" dirty="0">
                <a:latin typeface="+mn-ea"/>
              </a:rPr>
              <a:t>然後我們要架一台</a:t>
            </a:r>
            <a:r>
              <a:rPr lang="en-US" altLang="zh-TW" sz="2400" dirty="0">
                <a:latin typeface="+mn-ea"/>
              </a:rPr>
              <a:t>server</a:t>
            </a:r>
            <a:r>
              <a:rPr lang="zh-TW" altLang="en-US" sz="2400" dirty="0">
                <a:latin typeface="+mn-ea"/>
              </a:rPr>
              <a:t>，還要用</a:t>
            </a:r>
            <a:r>
              <a:rPr lang="en-US" altLang="zh-TW" sz="2400" dirty="0" err="1">
                <a:latin typeface="+mn-ea"/>
              </a:rPr>
              <a:t>andrio</a:t>
            </a: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err="1">
                <a:latin typeface="+mn-ea"/>
              </a:rPr>
              <a:t>stduio</a:t>
            </a:r>
            <a:r>
              <a:rPr lang="zh-TW" altLang="en-US" sz="2400" dirty="0">
                <a:latin typeface="+mn-ea"/>
              </a:rPr>
              <a:t>寫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en-US" sz="2400" dirty="0">
                <a:latin typeface="+mn-ea"/>
              </a:rPr>
              <a:t>軟體讓所有使用者同步連線到</a:t>
            </a:r>
            <a:r>
              <a:rPr lang="en-US" altLang="zh-TW" sz="2400" dirty="0">
                <a:latin typeface="+mn-ea"/>
              </a:rPr>
              <a:t>server</a:t>
            </a:r>
            <a:r>
              <a:rPr lang="zh-TW" altLang="en-US" sz="2400" dirty="0">
                <a:latin typeface="+mn-ea"/>
              </a:rPr>
              <a:t>，做到即時的資料同步。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7D865-DC3E-4AFF-9C7B-131A964E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FFA74-9D7B-444F-89A7-FEC6FA7C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同時有多人開啟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en-US" sz="2400" dirty="0">
                <a:latin typeface="+mn-ea"/>
              </a:rPr>
              <a:t>上網競標，競標最高者可以在指定的時段撥放他給的音檔和文字訊息，當時段一到，車子上面會顯示文字和聲音作為輸出。並且當自走車偵測紅綠燈後會自動判斷是否停車。</a:t>
            </a:r>
          </a:p>
          <a:p>
            <a:pPr marL="0" indent="0">
              <a:buNone/>
            </a:pP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5638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3010</TotalTime>
  <Words>270</Words>
  <Application>Microsoft Office PowerPoint</Application>
  <PresentationFormat>寬螢幕</PresentationFormat>
  <Paragraphs>13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Calibri</vt:lpstr>
      <vt:lpstr>Franklin Gothic Book</vt:lpstr>
      <vt:lpstr>裁剪</vt:lpstr>
      <vt:lpstr>Donate-and-Show Anonymous Bus Interaction System</vt:lpstr>
      <vt:lpstr>Project Design</vt:lpstr>
      <vt:lpstr>Feasibility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車聯網</dc:title>
  <dc:creator>pzsongmike</dc:creator>
  <cp:lastModifiedBy>pzsongmike</cp:lastModifiedBy>
  <cp:revision>9</cp:revision>
  <dcterms:created xsi:type="dcterms:W3CDTF">2018-11-15T03:25:08Z</dcterms:created>
  <dcterms:modified xsi:type="dcterms:W3CDTF">2018-11-22T05:52:58Z</dcterms:modified>
</cp:coreProperties>
</file>