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8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1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1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3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9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CC4E-8C4F-44E9-8AC5-FFE344A8F77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909E-80D6-4D63-9B97-CD994C08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8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</a:p>
          <a:p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用户认证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6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Openssl_sign</a:t>
            </a:r>
            <a:r>
              <a:rPr lang="en-US" altLang="zh-CN" dirty="0" smtClean="0"/>
              <a:t>()</a:t>
            </a:r>
            <a:r>
              <a:rPr lang="zh-CN" altLang="en-US" dirty="0" smtClean="0"/>
              <a:t>使用用户私钥</a:t>
            </a:r>
            <a:r>
              <a:rPr lang="en-US" altLang="zh-CN" dirty="0" smtClean="0"/>
              <a:t>+md5 </a:t>
            </a:r>
            <a:r>
              <a:rPr lang="zh-CN" altLang="en-US" dirty="0" smtClean="0"/>
              <a:t>和 直接使用</a:t>
            </a:r>
            <a:r>
              <a:rPr lang="en-US" altLang="zh-CN" dirty="0" smtClean="0"/>
              <a:t>md5</a:t>
            </a:r>
            <a:r>
              <a:rPr lang="zh-CN" altLang="en-US" dirty="0" smtClean="0"/>
              <a:t>计算摘要 区别？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计算过程多了个私钥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应用场景</vt:lpstr>
      <vt:lpstr>Openssl_sign()使用用户私钥+md5 和 直接使用md5计算摘要 区别？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limq</dc:creator>
  <cp:lastModifiedBy>limq</cp:lastModifiedBy>
  <cp:revision>3</cp:revision>
  <dcterms:created xsi:type="dcterms:W3CDTF">2018-12-06T00:22:28Z</dcterms:created>
  <dcterms:modified xsi:type="dcterms:W3CDTF">2018-12-07T02:46:36Z</dcterms:modified>
</cp:coreProperties>
</file>