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5"/>
  </p:handout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15" r:id="rId103"/>
    <p:sldId id="301" r:id="rId104"/>
  </p:sldIdLst>
  <p:sldSz cx="9359900" cy="15119985"/>
  <p:notesSz cx="7103745" cy="10234295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41D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4760"/>
        <p:guide pos="29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9" Type="http://schemas.openxmlformats.org/officeDocument/2006/relationships/tags" Target="tags/tag106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83606" y="1279525"/>
            <a:ext cx="21384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70000" y="2916767"/>
            <a:ext cx="7020000" cy="4821734"/>
          </a:xfrm>
        </p:spPr>
        <p:txBody>
          <a:bodyPr anchor="b">
            <a:normAutofit/>
          </a:bodyPr>
          <a:lstStyle>
            <a:lvl1pPr algn="ctr">
              <a:defRPr sz="614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0000" y="7941501"/>
            <a:ext cx="7020000" cy="3650499"/>
          </a:xfrm>
        </p:spPr>
        <p:txBody>
          <a:bodyPr>
            <a:normAutofit/>
          </a:bodyPr>
          <a:lstStyle>
            <a:lvl1pPr marL="0" indent="0" algn="ctr">
              <a:buNone/>
              <a:defRPr sz="184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67995" indent="0" algn="ctr">
              <a:buNone/>
              <a:defRPr sz="2045"/>
            </a:lvl2pPr>
            <a:lvl3pPr marL="935990" indent="0" algn="ctr">
              <a:buNone/>
              <a:defRPr sz="1845"/>
            </a:lvl3pPr>
            <a:lvl4pPr marL="1403985" indent="0" algn="ctr">
              <a:buNone/>
              <a:defRPr sz="1640"/>
            </a:lvl4pPr>
            <a:lvl5pPr marL="1871980" indent="0" algn="ctr">
              <a:buNone/>
              <a:defRPr sz="1640"/>
            </a:lvl5pPr>
            <a:lvl6pPr marL="2339975" indent="0" algn="ctr">
              <a:buNone/>
              <a:defRPr sz="1640"/>
            </a:lvl6pPr>
            <a:lvl7pPr marL="2807970" indent="0" algn="ctr">
              <a:buNone/>
              <a:defRPr sz="1640"/>
            </a:lvl7pPr>
            <a:lvl8pPr marL="3275965" indent="0" algn="ctr">
              <a:buNone/>
              <a:defRPr sz="1640"/>
            </a:lvl8pPr>
            <a:lvl9pPr marL="3743960" indent="0" algn="ctr">
              <a:buNone/>
              <a:defRPr sz="16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43500" y="1216000"/>
            <a:ext cx="8073000" cy="122559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50" y="569800"/>
            <a:ext cx="8073000" cy="2922501"/>
          </a:xfrm>
        </p:spPr>
        <p:txBody>
          <a:bodyPr anchor="ctr" anchorCtr="0">
            <a:normAutofit/>
          </a:bodyPr>
          <a:lstStyle>
            <a:lvl1pPr>
              <a:defRPr sz="245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50" y="4025000"/>
            <a:ext cx="8073000" cy="9593501"/>
          </a:xfrm>
        </p:spPr>
        <p:txBody>
          <a:bodyPr>
            <a:normAutofit/>
          </a:bodyPr>
          <a:lstStyle>
            <a:lvl1pPr>
              <a:defRPr sz="20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25" y="8270179"/>
            <a:ext cx="5620875" cy="1788819"/>
          </a:xfrm>
        </p:spPr>
        <p:txBody>
          <a:bodyPr anchor="b">
            <a:normAutofit/>
          </a:bodyPr>
          <a:lstStyle>
            <a:lvl1pPr>
              <a:defRPr sz="40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5" y="10163841"/>
            <a:ext cx="5620875" cy="1427680"/>
          </a:xfrm>
        </p:spPr>
        <p:txBody>
          <a:bodyPr>
            <a:normAutofit/>
          </a:bodyPr>
          <a:lstStyle>
            <a:lvl1pPr marL="0" indent="0">
              <a:buNone/>
              <a:defRPr sz="1845">
                <a:solidFill>
                  <a:schemeClr val="tx1"/>
                </a:solidFill>
              </a:defRPr>
            </a:lvl1pPr>
            <a:lvl2pPr marL="467995" indent="0">
              <a:buNone/>
              <a:defRPr sz="2045">
                <a:solidFill>
                  <a:schemeClr val="tx1">
                    <a:tint val="75000"/>
                  </a:schemeClr>
                </a:solidFill>
              </a:defRPr>
            </a:lvl2pPr>
            <a:lvl3pPr marL="93599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3pPr>
            <a:lvl4pPr marL="140398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4pPr>
            <a:lvl5pPr marL="187198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5pPr>
            <a:lvl6pPr marL="233997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6pPr>
            <a:lvl7pPr marL="280797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7pPr>
            <a:lvl8pPr marL="3275965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8pPr>
            <a:lvl9pPr marL="3743960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50" y="569800"/>
            <a:ext cx="8073000" cy="2922501"/>
          </a:xfrm>
        </p:spPr>
        <p:txBody>
          <a:bodyPr>
            <a:normAutofit/>
          </a:bodyPr>
          <a:lstStyle>
            <a:lvl1pPr>
              <a:defRPr sz="245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7250" y="4025000"/>
            <a:ext cx="3978000" cy="959350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250" y="4025000"/>
            <a:ext cx="3978000" cy="959350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9" y="805000"/>
            <a:ext cx="8073000" cy="29225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719" y="3847158"/>
            <a:ext cx="3959718" cy="181649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19" y="5766697"/>
            <a:ext cx="3959718" cy="78798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500" y="3847158"/>
            <a:ext cx="3979219" cy="181649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500" y="5766697"/>
            <a:ext cx="3979219" cy="78798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500" y="6098751"/>
            <a:ext cx="8073000" cy="2922501"/>
          </a:xfrm>
        </p:spPr>
        <p:txBody>
          <a:bodyPr>
            <a:normAutofit/>
          </a:bodyPr>
          <a:lstStyle>
            <a:lvl1pPr algn="ctr">
              <a:defRPr sz="491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6518" y="280000"/>
            <a:ext cx="3197693" cy="3528000"/>
          </a:xfrm>
        </p:spPr>
        <p:txBody>
          <a:bodyPr anchor="ctr" anchorCtr="0">
            <a:normAutofit/>
          </a:bodyPr>
          <a:lstStyle>
            <a:lvl1pPr>
              <a:defRPr sz="245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979842" y="1689599"/>
            <a:ext cx="4466095" cy="11231849"/>
          </a:xfrm>
        </p:spPr>
        <p:txBody>
          <a:bodyPr/>
          <a:lstStyle>
            <a:lvl1pPr marL="0" indent="0">
              <a:buNone/>
              <a:defRPr sz="3275"/>
            </a:lvl1pPr>
            <a:lvl2pPr marL="467995" indent="0">
              <a:buNone/>
              <a:defRPr sz="2865"/>
            </a:lvl2pPr>
            <a:lvl3pPr marL="935990" indent="0">
              <a:buNone/>
              <a:defRPr sz="2455"/>
            </a:lvl3pPr>
            <a:lvl4pPr marL="1403985" indent="0">
              <a:buNone/>
              <a:defRPr sz="2045"/>
            </a:lvl4pPr>
            <a:lvl5pPr marL="1871980" indent="0">
              <a:buNone/>
              <a:defRPr sz="2045"/>
            </a:lvl5pPr>
            <a:lvl6pPr marL="2339975" indent="0">
              <a:buNone/>
              <a:defRPr sz="2045"/>
            </a:lvl6pPr>
            <a:lvl7pPr marL="2807970" indent="0">
              <a:buNone/>
              <a:defRPr sz="2045"/>
            </a:lvl7pPr>
            <a:lvl8pPr marL="3275965" indent="0">
              <a:buNone/>
              <a:defRPr sz="2045"/>
            </a:lvl8pPr>
            <a:lvl9pPr marL="3743960" indent="0">
              <a:buNone/>
              <a:defRPr sz="20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0418" y="4536000"/>
            <a:ext cx="3197693" cy="840350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40"/>
            </a:lvl1pPr>
            <a:lvl2pPr marL="467995" indent="0">
              <a:buNone/>
              <a:defRPr sz="1435"/>
            </a:lvl2pPr>
            <a:lvl3pPr marL="935990" indent="0">
              <a:buNone/>
              <a:defRPr sz="1230"/>
            </a:lvl3pPr>
            <a:lvl4pPr marL="1403985" indent="0">
              <a:buNone/>
              <a:defRPr sz="1025"/>
            </a:lvl4pPr>
            <a:lvl5pPr marL="1871980" indent="0">
              <a:buNone/>
              <a:defRPr sz="1025"/>
            </a:lvl5pPr>
            <a:lvl6pPr marL="2339975" indent="0">
              <a:buNone/>
              <a:defRPr sz="1025"/>
            </a:lvl6pPr>
            <a:lvl7pPr marL="2807970" indent="0">
              <a:buNone/>
              <a:defRPr sz="1025"/>
            </a:lvl7pPr>
            <a:lvl8pPr marL="3275965" indent="0">
              <a:buNone/>
              <a:defRPr sz="1025"/>
            </a:lvl8pPr>
            <a:lvl9pPr marL="3743960" indent="0">
              <a:buNone/>
              <a:defRPr sz="10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70375" y="957600"/>
            <a:ext cx="0" cy="30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2419" y="805000"/>
            <a:ext cx="1174081" cy="12813501"/>
          </a:xfrm>
        </p:spPr>
        <p:txBody>
          <a:bodyPr vert="eaVert">
            <a:normAutofit/>
          </a:bodyPr>
          <a:lstStyle>
            <a:lvl1pPr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3500" y="805000"/>
            <a:ext cx="6817290" cy="1281350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43500" y="805000"/>
            <a:ext cx="8073000" cy="2922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43500" y="4025000"/>
            <a:ext cx="8073000" cy="959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3500" y="14014000"/>
            <a:ext cx="2106000" cy="8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0500" y="14014000"/>
            <a:ext cx="3159000" cy="8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0500" y="14014000"/>
            <a:ext cx="2106000" cy="8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35990" rtl="0" eaLnBrk="1" latinLnBrk="0" hangingPunct="1">
        <a:lnSpc>
          <a:spcPct val="90000"/>
        </a:lnSpc>
        <a:spcBef>
          <a:spcPct val="0"/>
        </a:spcBef>
        <a:buNone/>
        <a:defRPr sz="4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315" indent="-234315" algn="l" defTabSz="935990" rtl="0" eaLnBrk="1" latinLnBrk="0" hangingPunct="1">
        <a:lnSpc>
          <a:spcPct val="90000"/>
        </a:lnSpc>
        <a:spcBef>
          <a:spcPct val="205000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2pPr>
      <a:lvl3pPr marL="117030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30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210629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57429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304228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51028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97827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1pPr>
      <a:lvl2pPr marL="46799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2pPr>
      <a:lvl3pPr marL="93599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3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38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一百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二十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二十一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号二十二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二十三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号二十四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号二十五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 二十六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二十七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二十八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二十九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三十九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四十九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五四十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五十九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六十九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七十九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序      号    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八十九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九十一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九十二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九十三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九十四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九十五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九十六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九十七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1452880"/>
            <a:ext cx="8072755" cy="1099820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知识点：（宋体字号</a:t>
            </a:r>
            <a:r>
              <a:rPr lang="en-US" altLang="zh-CN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 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黑色加粗</a:t>
            </a:r>
            <a:r>
              <a:rPr lang="zh-CN" altLang="en-US" sz="3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3086735"/>
            <a:ext cx="8390255" cy="11019155"/>
          </a:xfrm>
        </p:spPr>
        <p:txBody>
          <a:bodyPr/>
          <a:p>
            <a:r>
              <a:rPr lang="zh-CN" altLang="en-US" sz="8800"/>
              <a:t>九十八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DOC_GUID" val="{9f7af632-535d-4b35-b918-995dbbc5abb9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宽屏</PresentationFormat>
  <Paragraphs>402</Paragraphs>
  <Slides>101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  <vt:lpstr>知识点：（宋体字号36 黑色加粗）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teacher</cp:lastModifiedBy>
  <cp:revision>399</cp:revision>
  <dcterms:created xsi:type="dcterms:W3CDTF">2017-08-03T09:01:00Z</dcterms:created>
  <dcterms:modified xsi:type="dcterms:W3CDTF">2019-03-14T07:37:34Z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2052-11.1.0.8524</vt:lpwstr>
  </property>
</Properties>
</file>