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8AD55-2E5A-474B-A317-81B0373D4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73E5A9-22F0-4CC1-BFD1-D845FA975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70E7-ED66-492B-BA41-885530B3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B27C-276C-417F-B0A0-58067D3B887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6773B-FE1E-4066-B5CF-B418B07B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19977-B78F-4B8F-9388-3B9D64B1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AB1C-49F3-4C99-B1D9-A85C6A62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4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8D056-2F43-4AB0-AD0E-CE802F24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44BC96-D655-4916-A73C-74D717964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DB26C-1C19-4DD1-883A-C4C28086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B27C-276C-417F-B0A0-58067D3B887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47CD3-4E45-4E4F-B7F8-16D0EA10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C66D4-270F-4AA1-8763-F9A71C52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AB1C-49F3-4C99-B1D9-A85C6A62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2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B1738C-7CF0-4AD7-9871-51C54FB1C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DBD1D-D7C7-4E64-ACD9-462ECD362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C569E-E5E4-4A5C-9E18-2C427B4F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B27C-276C-417F-B0A0-58067D3B887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A5BF6-B522-40AC-BD75-41FB11C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4FEED-08FA-4001-9A37-CB4F740A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AB1C-49F3-4C99-B1D9-A85C6A62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50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617E-FD7E-454B-B8D8-1B73A344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62D49-87F6-4CEC-8F59-5D90D1D5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61CB-5974-43E0-B8D6-709C67BE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B27C-276C-417F-B0A0-58067D3B887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E493E-728D-47DD-AC7F-982B3814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FDA18-FA63-45AB-BDA7-7CE34CB1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AB1C-49F3-4C99-B1D9-A85C6A62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6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59110-D5D1-4DF1-B696-5E1BDCD4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B0CB1-CDBF-44C6-A22A-A87DC849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DF719-B095-4D30-9397-BBCA9E1C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B27C-276C-417F-B0A0-58067D3B887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F42CB-7593-49E9-8767-619C3F60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67226-62A0-45EB-8AAA-8A0E7CD8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AB1C-49F3-4C99-B1D9-A85C6A62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2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8B8F0-0529-4D06-805B-CB8D5FF8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FE117-3154-4342-B89A-A181DA0CB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2ECD7E-3B28-4001-9947-1AAC3E929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38362-C5EA-44D7-8B79-BFC3AF3A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B27C-276C-417F-B0A0-58067D3B887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C6676-652D-422A-80DB-FC74343D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46AA22-F964-4832-9835-AC910DE8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AB1C-49F3-4C99-B1D9-A85C6A62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5582-09D7-49EC-B603-010C4B98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31E5F-D50D-40C8-BDE1-B5E0A055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93F57-657E-433B-BFE9-9509B4C22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122E4A-987A-4DBE-951E-272EDC970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E3C75B-5630-44B4-AAFB-2A1EA7ECD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5519BB-8C59-4BCD-904C-E21548A2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B27C-276C-417F-B0A0-58067D3B887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3C4C64-BB7F-4E07-B1FD-42402788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70B190-1353-4A8D-8EBA-DC2E93E1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AB1C-49F3-4C99-B1D9-A85C6A62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08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5ACE7-FCC4-4EA0-B2CE-0B28CAB6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876A38-370B-4269-BC0C-29F34304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B27C-276C-417F-B0A0-58067D3B887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30F72A-CF18-47DD-B69F-E4DADDD8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B74D07-A7AC-4882-BC81-D4DFC64A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AB1C-49F3-4C99-B1D9-A85C6A62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5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9189A3-1F61-4965-ADE3-F23A377A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B27C-276C-417F-B0A0-58067D3B887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451302-E564-4AA0-ABD9-15F7EA28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BC45DA-3093-406D-A43D-7E3A554D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AB1C-49F3-4C99-B1D9-A85C6A62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651EC-8F37-4CC7-B9F7-31FAA678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15CE4-A113-45D9-8C45-D92E9D004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46AB37-1891-4572-A51F-F43D43E33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4C447-64A7-4643-BAA7-0006D110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B27C-276C-417F-B0A0-58067D3B887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863FEA-0DD0-48B2-8663-1C27678E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0D499-5E6A-4C3D-864B-B7F6C44E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AB1C-49F3-4C99-B1D9-A85C6A62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5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C1D9-A757-4CEF-8D04-498DDC62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8F1CC1-81DD-4606-9DCD-24EA9AF69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D90B11-5A51-4D65-A7F3-A354FE2B0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C937A-B3B7-4B7A-93EA-6B02F692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B27C-276C-417F-B0A0-58067D3B887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184AE-3254-4AC8-BAF5-2168B623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F45D9-8FDE-40E7-AE9E-E7EC2CB4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AB1C-49F3-4C99-B1D9-A85C6A62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5D1686-5997-4738-9E6F-7764E4DB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87DFE-119A-4A37-99B2-2D6D4A1B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778B2-FFD2-48EC-ABD2-9DD79524C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B27C-276C-417F-B0A0-58067D3B887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779C9-3DB8-44A7-8B32-D395DDFDD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77B1F-A23A-417B-AA06-D37A874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AAB1C-49F3-4C99-B1D9-A85C6A62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1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7216B-93EA-4E2E-B40B-4463356D2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标题啊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A31842-72D8-4B58-99A3-BE4A82651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副标题啊</a:t>
            </a:r>
          </a:p>
        </p:txBody>
      </p:sp>
    </p:spTree>
    <p:extLst>
      <p:ext uri="{BB962C8B-B14F-4D97-AF65-F5344CB8AC3E}">
        <p14:creationId xmlns:p14="http://schemas.microsoft.com/office/powerpoint/2010/main" val="27976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标题啊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标题啊</dc:title>
  <dc:creator>newpepsi</dc:creator>
  <cp:lastModifiedBy>newpepsi</cp:lastModifiedBy>
  <cp:revision>1</cp:revision>
  <dcterms:created xsi:type="dcterms:W3CDTF">2019-06-12T05:50:00Z</dcterms:created>
  <dcterms:modified xsi:type="dcterms:W3CDTF">2019-06-12T05:51:23Z</dcterms:modified>
</cp:coreProperties>
</file>