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1"/>
  </p:normalViewPr>
  <p:slideViewPr>
    <p:cSldViewPr snapToGrid="0" snapToObjects="1">
      <p:cViewPr varScale="1">
        <p:scale>
          <a:sx n="138" d="100"/>
          <a:sy n="13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0ABA-42A6-E047-820D-7FA67A23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6869D-A9FB-1146-AF3F-21E9EBDAA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735A7-54FC-6E4B-A347-758D2D47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CE50-26AA-774E-B228-0E1B43054BC2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4209-E041-E141-8DEF-BF13EA94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2FE8-9242-204A-834A-D97C9262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674-DE70-524A-991E-5017375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1DCF-D065-7C49-94FD-D1873FB0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88821-E24D-BC49-9281-AAAFA232A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A9BD-241A-0547-B766-40258643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CE50-26AA-774E-B228-0E1B43054BC2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A5772-7193-824A-A59E-028BECC5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ED10A-F865-A940-8379-519FFB93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674-DE70-524A-991E-5017375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9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AB9D8-4642-E54C-ACA4-2CE869359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7A10C-2490-F641-938E-8897DC3C4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51830-BC15-7F40-8A1C-2A199DC7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CE50-26AA-774E-B228-0E1B43054BC2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D88B-DC95-AD4C-B91B-2562845A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52C6E-3B07-2544-A17B-4EE662F9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674-DE70-524A-991E-5017375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8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6B6C-DB40-9846-83D8-2AB03F5B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BBA6-222B-6C48-B162-2B47030D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4376-899E-6343-858B-D0F3E55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CE50-26AA-774E-B228-0E1B43054BC2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0E33-B691-C244-86B0-C41A8FC5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E703-651D-2340-90D5-AFFC1B76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674-DE70-524A-991E-5017375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DB79-A243-934D-824C-72668E1C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D5BB-FF80-7045-A7F1-0DCA56ED9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51FD-B550-F14E-9250-113AE141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CE50-26AA-774E-B228-0E1B43054BC2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2131D-9B2A-DB45-AE85-686BA964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9998-1269-A941-B862-F67C6CCB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674-DE70-524A-991E-5017375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A0A5-4529-7745-B705-23AA8E1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5796-3152-9D40-A52B-EBB737517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A2136-977E-0346-A08D-722C1CFAB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874A1-01F1-8446-B563-16D240D8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CE50-26AA-774E-B228-0E1B43054BC2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E0718-4F96-7142-B73B-717D0E3C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172AB-190D-F448-8891-1D444352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674-DE70-524A-991E-5017375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BEA7-2CF9-2D44-B253-DCC7ACBF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25708-7CFD-934E-B0E3-BA737F68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D794F-CA3E-7748-A62A-FA206C991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56B26-E961-DD48-A38A-65CB3A2E7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022E6-3645-4048-8713-C0A3E33A2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76BB7-4F00-0843-B6C8-3A19E697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CE50-26AA-774E-B228-0E1B43054BC2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79893-0213-BF42-B1D4-1A36CE20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9BE6C-C3DD-2E4D-9805-8349F6AF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674-DE70-524A-991E-5017375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8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D595-CFF7-BA45-A8DB-F7947C49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2D13A-1A92-C745-8EA4-D783902B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CE50-26AA-774E-B228-0E1B43054BC2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828A-C3DE-C34F-BA37-EBA14C7D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E45FF-5A19-1F4E-A450-D2182FED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674-DE70-524A-991E-5017375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8F178-819A-4E4A-85B8-355791F9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CE50-26AA-774E-B228-0E1B43054BC2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B70E9-5825-724F-82F2-7C1E2833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3812-E7D1-F440-B294-102A86D5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674-DE70-524A-991E-5017375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21D6-03C3-EC40-8706-B0B2BD00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6FB3-C137-794B-84C7-861F5BDA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136E1-1989-3D44-834F-B6B89A9F7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475B1-B523-2348-B7AD-BD4AC15E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CE50-26AA-774E-B228-0E1B43054BC2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678F-8703-C745-8193-026BB5E1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2E365-D927-9248-9C1E-46DA606E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674-DE70-524A-991E-5017375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3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D47-0ABE-CE42-82DE-628E110F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58409-B03F-6B43-B14B-8F6DBF3EE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0EEBD-90BE-FC4F-BB8A-99CB2234B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DF2E2-57B1-3546-B8C9-F019E654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CE50-26AA-774E-B228-0E1B43054BC2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56968-2596-2A4B-A9F6-4FCA2D70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9EE5B-AF98-6642-B667-4397C488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674-DE70-524A-991E-5017375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8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5129F-B26D-C148-91F0-30DCD762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BE5BA-30F8-1542-BAFF-7F2A8EA1A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08BE4-A3FB-FA47-AEDA-E7CCC1910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6CE50-26AA-774E-B228-0E1B43054BC2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5A1F-954A-B445-8C16-2E51D32E7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2D23-3D64-014F-AD1B-B4E848BFD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7674-DE70-524A-991E-5017375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3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0981-B8E2-284E-8F89-B00ACBFDA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Clustered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16267-2303-2D45-9AF9-EF22F3F16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Daming Lu</a:t>
            </a:r>
          </a:p>
        </p:txBody>
      </p:sp>
    </p:spTree>
    <p:extLst>
      <p:ext uri="{BB962C8B-B14F-4D97-AF65-F5344CB8AC3E}">
        <p14:creationId xmlns:p14="http://schemas.microsoft.com/office/powerpoint/2010/main" val="417459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7876-035C-5449-9A4C-98210584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Generation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4449-9233-294F-AA73-CD3D2ADD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16538 topics in 1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Each topic has an average of </a:t>
            </a:r>
          </a:p>
          <a:p>
            <a:pPr lvl="1"/>
            <a:r>
              <a:rPr lang="en-US" dirty="0"/>
              <a:t>1.86 text/image news</a:t>
            </a:r>
          </a:p>
          <a:p>
            <a:pPr lvl="1"/>
            <a:r>
              <a:rPr lang="en-US" dirty="0"/>
              <a:t>0.37 video news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8C386-A255-444F-A05C-F47D1518B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0" y="227272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7876-035C-5449-9A4C-98210584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4449-9233-294F-AA73-CD3D2ADD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Max: 1 topic 98 news/videos</a:t>
            </a:r>
          </a:p>
          <a:p>
            <a:r>
              <a:rPr lang="en-US" dirty="0"/>
              <a:t>Min and Majority: 1 topic 1 news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4AA74-6DBC-B247-B10A-F6B6C5FA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226348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6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7876-035C-5449-9A4C-98210584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9A875-3909-1541-9C7D-8E3854444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81" y="1953130"/>
            <a:ext cx="4055437" cy="30415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D794D-089F-0749-8599-4290AB59E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218" y="1992519"/>
            <a:ext cx="3950399" cy="2962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32228-CB94-C144-8063-F3A1DE094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533" y="1992519"/>
            <a:ext cx="3950399" cy="29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6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Analysis of Clustered News</vt:lpstr>
      <vt:lpstr>News Generation Amount</vt:lpstr>
      <vt:lpstr>Long Tail</vt:lpstr>
      <vt:lpstr>Closer Look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Clustered News</dc:title>
  <dc:creator>Microsoft Office User</dc:creator>
  <cp:lastModifiedBy>Microsoft Office User</cp:lastModifiedBy>
  <cp:revision>3</cp:revision>
  <dcterms:created xsi:type="dcterms:W3CDTF">2018-11-26T23:22:20Z</dcterms:created>
  <dcterms:modified xsi:type="dcterms:W3CDTF">2018-11-26T23:27:41Z</dcterms:modified>
</cp:coreProperties>
</file>