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One-Click ETL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13100"/>
            <a:ext cx="6400800" cy="2425700"/>
          </a:xfrm>
        </p:spPr>
        <p:txBody>
          <a:bodyPr>
            <a:normAutofit lnSpcReduction="10000"/>
          </a:bodyPr>
          <a:lstStyle/>
          <a:p>
            <a:r>
              <a:rPr sz="800" dirty="0"/>
              <a:t>Team Members:</a:t>
            </a:r>
          </a:p>
          <a:p>
            <a:r>
              <a:rPr sz="800" dirty="0"/>
              <a:t>- Prajwal Goswami</a:t>
            </a:r>
          </a:p>
          <a:p>
            <a:r>
              <a:rPr sz="800" dirty="0"/>
              <a:t>- Swarali</a:t>
            </a:r>
          </a:p>
          <a:p>
            <a:r>
              <a:rPr sz="800" dirty="0"/>
              <a:t>- Saloni</a:t>
            </a:r>
          </a:p>
          <a:p>
            <a:r>
              <a:rPr sz="800" dirty="0"/>
              <a:t>- Nirupama</a:t>
            </a:r>
          </a:p>
          <a:p>
            <a:r>
              <a:rPr sz="800" dirty="0"/>
              <a:t>- Divya</a:t>
            </a:r>
            <a:endParaRPr dirty="0"/>
          </a:p>
          <a:p>
            <a:r>
              <a:rPr dirty="0"/>
              <a:t>AI-powered tool to simplify ETL pipeline creation via natural language and auto-generated code.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/>
              <a:t>Traditional ETL is complex, time-consuming, and requires expert coding.</a:t>
            </a:r>
          </a:p>
          <a:p>
            <a:r>
              <a:rPr sz="1400" dirty="0"/>
              <a:t>Objective: Simplify ETL development, enable users to create pipelines quickly using natural language.</a:t>
            </a:r>
            <a:endParaRPr lang="en-IN" sz="1400" dirty="0"/>
          </a:p>
          <a:p>
            <a:endParaRPr lang="en-IN" sz="1400" dirty="0"/>
          </a:p>
          <a:p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26EAF-A668-AA9D-9441-13331B7A9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6" y="2819399"/>
            <a:ext cx="8400467" cy="31907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/>
              <a:t>Frontend: </a:t>
            </a:r>
            <a:r>
              <a:rPr sz="1400" dirty="0" err="1"/>
              <a:t>Streamlit</a:t>
            </a:r>
            <a:r>
              <a:rPr sz="1400" dirty="0"/>
              <a:t>-based UI for dataset selection, transformation input, output config.</a:t>
            </a:r>
          </a:p>
          <a:p>
            <a:r>
              <a:rPr sz="1400" dirty="0"/>
              <a:t>Backend: Python functions for SQL &amp; </a:t>
            </a:r>
            <a:r>
              <a:rPr sz="1400" dirty="0" err="1"/>
              <a:t>PySpark</a:t>
            </a:r>
            <a:r>
              <a:rPr sz="1400" dirty="0"/>
              <a:t> code generation.</a:t>
            </a:r>
          </a:p>
          <a:p>
            <a:r>
              <a:rPr sz="1400" dirty="0"/>
              <a:t>AI integration: </a:t>
            </a:r>
            <a:r>
              <a:rPr sz="1400" dirty="0" err="1"/>
              <a:t>Ollama</a:t>
            </a:r>
            <a:r>
              <a:rPr sz="1400" dirty="0"/>
              <a:t> model for generating transformation logic from natural language.</a:t>
            </a:r>
          </a:p>
          <a:p>
            <a:r>
              <a:rPr sz="1400" dirty="0"/>
              <a:t>Session management for multi-step wizard-like experience.</a:t>
            </a:r>
            <a:endParaRPr lang="en-IN" sz="1400" dirty="0"/>
          </a:p>
          <a:p>
            <a:endParaRPr lang="en-IN" sz="1400" dirty="0"/>
          </a:p>
          <a:p>
            <a:endParaRPr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6CFB3A-34A3-A202-85D0-780878061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767446"/>
            <a:ext cx="8572500" cy="3815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/>
              <a:t>Dataset ingestion selection.</a:t>
            </a:r>
          </a:p>
          <a:p>
            <a:r>
              <a:rPr sz="1400" dirty="0"/>
              <a:t>Describe transformation in natural language.</a:t>
            </a:r>
          </a:p>
          <a:p>
            <a:r>
              <a:rPr sz="1400" dirty="0"/>
              <a:t>Output configuration (format, naming).</a:t>
            </a:r>
          </a:p>
          <a:p>
            <a:r>
              <a:rPr sz="1400" dirty="0"/>
              <a:t>Final generated transformation steps, SQL, and </a:t>
            </a:r>
            <a:r>
              <a:rPr sz="1400" dirty="0" err="1"/>
              <a:t>PySpark</a:t>
            </a:r>
            <a:r>
              <a:rPr sz="1400" dirty="0"/>
              <a:t> code.</a:t>
            </a:r>
            <a:endParaRPr lang="en-IN" sz="1400" dirty="0"/>
          </a:p>
          <a:p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1D96D-6F3D-90FE-8056-7C13C5C02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19" y="3372465"/>
            <a:ext cx="8842962" cy="22745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Work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/>
              <a:t>Extend AI capabilities to handle complex transformations.</a:t>
            </a:r>
          </a:p>
          <a:p>
            <a:r>
              <a:rPr sz="1400" dirty="0"/>
              <a:t>Integrate output with real ETL platforms for deployment.</a:t>
            </a:r>
          </a:p>
          <a:p>
            <a:r>
              <a:rPr sz="1400" dirty="0"/>
              <a:t>Add collaboration features and version control in UI.</a:t>
            </a:r>
          </a:p>
          <a:p>
            <a:r>
              <a:rPr sz="1400" dirty="0"/>
              <a:t>Summary and invite questions.</a:t>
            </a:r>
            <a:endParaRPr lang="en-IN" sz="1400" dirty="0"/>
          </a:p>
          <a:p>
            <a:endParaRPr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9E351-267B-555D-6880-2651EBDE1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2648775"/>
            <a:ext cx="8229600" cy="4049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175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One-Click ETL Generator</vt:lpstr>
      <vt:lpstr>Problem Statement &amp; Objectives</vt:lpstr>
      <vt:lpstr>Solution Architecture</vt:lpstr>
      <vt:lpstr>Functional Workflow</vt:lpstr>
      <vt:lpstr>Future Work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prajwal goswami</cp:lastModifiedBy>
  <cp:revision>3</cp:revision>
  <dcterms:created xsi:type="dcterms:W3CDTF">2013-01-27T09:14:16Z</dcterms:created>
  <dcterms:modified xsi:type="dcterms:W3CDTF">2025-05-22T17:16:05Z</dcterms:modified>
  <cp:category/>
</cp:coreProperties>
</file>