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ylipp Queiroz" userId="ff714d0c-04fb-4df2-b234-8084862df3e6" providerId="ADAL" clId="{38546B76-7C2C-40A7-AB7A-545A97179584}"/>
    <pc:docChg chg="undo redo custSel mod addSld modSld">
      <pc:chgData name="Phylipp Queiroz" userId="ff714d0c-04fb-4df2-b234-8084862df3e6" providerId="ADAL" clId="{38546B76-7C2C-40A7-AB7A-545A97179584}" dt="2024-10-29T16:26:19.861" v="1489" actId="207"/>
      <pc:docMkLst>
        <pc:docMk/>
      </pc:docMkLst>
      <pc:sldChg chg="modSp">
        <pc:chgData name="Phylipp Queiroz" userId="ff714d0c-04fb-4df2-b234-8084862df3e6" providerId="ADAL" clId="{38546B76-7C2C-40A7-AB7A-545A97179584}" dt="2024-10-28T17:45:44.619" v="1405" actId="207"/>
        <pc:sldMkLst>
          <pc:docMk/>
          <pc:sldMk cId="3818715004" sldId="256"/>
        </pc:sldMkLst>
        <pc:spChg chg="mod">
          <ac:chgData name="Phylipp Queiroz" userId="ff714d0c-04fb-4df2-b234-8084862df3e6" providerId="ADAL" clId="{38546B76-7C2C-40A7-AB7A-545A97179584}" dt="2024-10-28T17:45:44.619" v="1405" actId="207"/>
          <ac:spMkLst>
            <pc:docMk/>
            <pc:sldMk cId="3818715004" sldId="256"/>
            <ac:spMk id="3" creationId="{5BAA07A8-E715-43DE-BC2D-7B6C04636210}"/>
          </ac:spMkLst>
        </pc:spChg>
      </pc:sldChg>
      <pc:sldChg chg="modSp">
        <pc:chgData name="Phylipp Queiroz" userId="ff714d0c-04fb-4df2-b234-8084862df3e6" providerId="ADAL" clId="{38546B76-7C2C-40A7-AB7A-545A97179584}" dt="2024-10-29T16:21:40.371" v="1438" actId="27636"/>
        <pc:sldMkLst>
          <pc:docMk/>
          <pc:sldMk cId="3502040813" sldId="257"/>
        </pc:sldMkLst>
        <pc:spChg chg="mod">
          <ac:chgData name="Phylipp Queiroz" userId="ff714d0c-04fb-4df2-b234-8084862df3e6" providerId="ADAL" clId="{38546B76-7C2C-40A7-AB7A-545A97179584}" dt="2024-10-29T16:21:40.371" v="1438" actId="27636"/>
          <ac:spMkLst>
            <pc:docMk/>
            <pc:sldMk cId="3502040813" sldId="257"/>
            <ac:spMk id="2" creationId="{0CB807BC-BF0E-46E6-8B79-B9DF22DDEABB}"/>
          </ac:spMkLst>
        </pc:spChg>
      </pc:sldChg>
      <pc:sldChg chg="modSp">
        <pc:chgData name="Phylipp Queiroz" userId="ff714d0c-04fb-4df2-b234-8084862df3e6" providerId="ADAL" clId="{38546B76-7C2C-40A7-AB7A-545A97179584}" dt="2024-10-29T16:24:39.615" v="1453" actId="20577"/>
        <pc:sldMkLst>
          <pc:docMk/>
          <pc:sldMk cId="1588771535" sldId="258"/>
        </pc:sldMkLst>
        <pc:spChg chg="mod">
          <ac:chgData name="Phylipp Queiroz" userId="ff714d0c-04fb-4df2-b234-8084862df3e6" providerId="ADAL" clId="{38546B76-7C2C-40A7-AB7A-545A97179584}" dt="2024-10-29T16:24:39.615" v="1453" actId="20577"/>
          <ac:spMkLst>
            <pc:docMk/>
            <pc:sldMk cId="1588771535" sldId="258"/>
            <ac:spMk id="2" creationId="{835B87ED-6FB7-4B03-A590-2261FB631DAF}"/>
          </ac:spMkLst>
        </pc:spChg>
      </pc:sldChg>
      <pc:sldChg chg="modSp">
        <pc:chgData name="Phylipp Queiroz" userId="ff714d0c-04fb-4df2-b234-8084862df3e6" providerId="ADAL" clId="{38546B76-7C2C-40A7-AB7A-545A97179584}" dt="2024-10-29T16:24:48.323" v="1457" actId="20577"/>
        <pc:sldMkLst>
          <pc:docMk/>
          <pc:sldMk cId="1230202410" sldId="259"/>
        </pc:sldMkLst>
        <pc:spChg chg="mod">
          <ac:chgData name="Phylipp Queiroz" userId="ff714d0c-04fb-4df2-b234-8084862df3e6" providerId="ADAL" clId="{38546B76-7C2C-40A7-AB7A-545A97179584}" dt="2024-10-29T16:24:48.323" v="1457" actId="20577"/>
          <ac:spMkLst>
            <pc:docMk/>
            <pc:sldMk cId="1230202410" sldId="259"/>
            <ac:spMk id="2" creationId="{3DB95B2D-AF08-4A5A-B294-8C9029A28188}"/>
          </ac:spMkLst>
        </pc:spChg>
        <pc:spChg chg="mod">
          <ac:chgData name="Phylipp Queiroz" userId="ff714d0c-04fb-4df2-b234-8084862df3e6" providerId="ADAL" clId="{38546B76-7C2C-40A7-AB7A-545A97179584}" dt="2024-10-29T16:16:55.983" v="1407" actId="20577"/>
          <ac:spMkLst>
            <pc:docMk/>
            <pc:sldMk cId="1230202410" sldId="259"/>
            <ac:spMk id="10" creationId="{3DF096EB-1FDE-44E8-94D5-9AAC1D2C7BF8}"/>
          </ac:spMkLst>
        </pc:spChg>
        <pc:spChg chg="mod">
          <ac:chgData name="Phylipp Queiroz" userId="ff714d0c-04fb-4df2-b234-8084862df3e6" providerId="ADAL" clId="{38546B76-7C2C-40A7-AB7A-545A97179584}" dt="2024-10-29T16:16:58.251" v="1408" actId="20577"/>
          <ac:spMkLst>
            <pc:docMk/>
            <pc:sldMk cId="1230202410" sldId="259"/>
            <ac:spMk id="11" creationId="{33EF4ACD-823C-4670-99A9-F326AD396AF2}"/>
          </ac:spMkLst>
        </pc:spChg>
      </pc:sldChg>
      <pc:sldChg chg="addSp modSp">
        <pc:chgData name="Phylipp Queiroz" userId="ff714d0c-04fb-4df2-b234-8084862df3e6" providerId="ADAL" clId="{38546B76-7C2C-40A7-AB7A-545A97179584}" dt="2024-10-29T16:25:12.377" v="1477" actId="114"/>
        <pc:sldMkLst>
          <pc:docMk/>
          <pc:sldMk cId="41606448" sldId="260"/>
        </pc:sldMkLst>
        <pc:spChg chg="mod">
          <ac:chgData name="Phylipp Queiroz" userId="ff714d0c-04fb-4df2-b234-8084862df3e6" providerId="ADAL" clId="{38546B76-7C2C-40A7-AB7A-545A97179584}" dt="2024-10-29T16:25:12.377" v="1477" actId="114"/>
          <ac:spMkLst>
            <pc:docMk/>
            <pc:sldMk cId="41606448" sldId="260"/>
            <ac:spMk id="2" creationId="{DF19A368-8530-4D3E-84ED-9A6161BA6982}"/>
          </ac:spMkLst>
        </pc:spChg>
        <pc:spChg chg="add mod">
          <ac:chgData name="Phylipp Queiroz" userId="ff714d0c-04fb-4df2-b234-8084862df3e6" providerId="ADAL" clId="{38546B76-7C2C-40A7-AB7A-545A97179584}" dt="2024-10-29T16:17:24.355" v="1412" actId="20577"/>
          <ac:spMkLst>
            <pc:docMk/>
            <pc:sldMk cId="41606448" sldId="260"/>
            <ac:spMk id="6" creationId="{FBDB0B0A-B359-41B4-B080-57AF3A990027}"/>
          </ac:spMkLst>
        </pc:spChg>
      </pc:sldChg>
      <pc:sldChg chg="modSp">
        <pc:chgData name="Phylipp Queiroz" userId="ff714d0c-04fb-4df2-b234-8084862df3e6" providerId="ADAL" clId="{38546B76-7C2C-40A7-AB7A-545A97179584}" dt="2024-10-29T16:23:54" v="1448" actId="207"/>
        <pc:sldMkLst>
          <pc:docMk/>
          <pc:sldMk cId="3091909046" sldId="261"/>
        </pc:sldMkLst>
        <pc:spChg chg="mod">
          <ac:chgData name="Phylipp Queiroz" userId="ff714d0c-04fb-4df2-b234-8084862df3e6" providerId="ADAL" clId="{38546B76-7C2C-40A7-AB7A-545A97179584}" dt="2024-10-29T16:23:54" v="1448" actId="207"/>
          <ac:spMkLst>
            <pc:docMk/>
            <pc:sldMk cId="3091909046" sldId="261"/>
            <ac:spMk id="2" creationId="{747027A2-0F79-40A7-8F6B-4393981A2251}"/>
          </ac:spMkLst>
        </pc:spChg>
      </pc:sldChg>
      <pc:sldChg chg="addSp delSp modSp add">
        <pc:chgData name="Phylipp Queiroz" userId="ff714d0c-04fb-4df2-b234-8084862df3e6" providerId="ADAL" clId="{38546B76-7C2C-40A7-AB7A-545A97179584}" dt="2024-10-29T16:24:07.639" v="1450" actId="207"/>
        <pc:sldMkLst>
          <pc:docMk/>
          <pc:sldMk cId="3321641459" sldId="262"/>
        </pc:sldMkLst>
        <pc:spChg chg="mod">
          <ac:chgData name="Phylipp Queiroz" userId="ff714d0c-04fb-4df2-b234-8084862df3e6" providerId="ADAL" clId="{38546B76-7C2C-40A7-AB7A-545A97179584}" dt="2024-10-29T16:24:07.639" v="1450" actId="207"/>
          <ac:spMkLst>
            <pc:docMk/>
            <pc:sldMk cId="3321641459" sldId="262"/>
            <ac:spMk id="2" creationId="{4D0EF29C-A045-4F57-BD0C-13F90F48547A}"/>
          </ac:spMkLst>
        </pc:spChg>
        <pc:spChg chg="del">
          <ac:chgData name="Phylipp Queiroz" userId="ff714d0c-04fb-4df2-b234-8084862df3e6" providerId="ADAL" clId="{38546B76-7C2C-40A7-AB7A-545A97179584}" dt="2024-10-28T16:53:18.914" v="119"/>
          <ac:spMkLst>
            <pc:docMk/>
            <pc:sldMk cId="3321641459" sldId="262"/>
            <ac:spMk id="3" creationId="{EEC40E7C-BC16-4F4D-9C38-0C36AF33A7B6}"/>
          </ac:spMkLst>
        </pc:spChg>
        <pc:spChg chg="add mod">
          <ac:chgData name="Phylipp Queiroz" userId="ff714d0c-04fb-4df2-b234-8084862df3e6" providerId="ADAL" clId="{38546B76-7C2C-40A7-AB7A-545A97179584}" dt="2024-10-28T16:59:59.703" v="249" actId="1076"/>
          <ac:spMkLst>
            <pc:docMk/>
            <pc:sldMk cId="3321641459" sldId="262"/>
            <ac:spMk id="5" creationId="{64D71ED2-868F-4978-9078-A1BA7AE4DF41}"/>
          </ac:spMkLst>
        </pc:spChg>
        <pc:spChg chg="add mod">
          <ac:chgData name="Phylipp Queiroz" userId="ff714d0c-04fb-4df2-b234-8084862df3e6" providerId="ADAL" clId="{38546B76-7C2C-40A7-AB7A-545A97179584}" dt="2024-10-28T17:00:13.225" v="253" actId="14100"/>
          <ac:spMkLst>
            <pc:docMk/>
            <pc:sldMk cId="3321641459" sldId="262"/>
            <ac:spMk id="11" creationId="{6BEA7E54-1AA4-409D-A253-876382C9362E}"/>
          </ac:spMkLst>
        </pc:spChg>
        <pc:spChg chg="add mod">
          <ac:chgData name="Phylipp Queiroz" userId="ff714d0c-04fb-4df2-b234-8084862df3e6" providerId="ADAL" clId="{38546B76-7C2C-40A7-AB7A-545A97179584}" dt="2024-10-28T17:00:30.215" v="256" actId="1076"/>
          <ac:spMkLst>
            <pc:docMk/>
            <pc:sldMk cId="3321641459" sldId="262"/>
            <ac:spMk id="12" creationId="{063FF595-385F-407D-86B4-EE840DDEA5DC}"/>
          </ac:spMkLst>
        </pc:spChg>
        <pc:spChg chg="add mod">
          <ac:chgData name="Phylipp Queiroz" userId="ff714d0c-04fb-4df2-b234-8084862df3e6" providerId="ADAL" clId="{38546B76-7C2C-40A7-AB7A-545A97179584}" dt="2024-10-28T17:00:36.960" v="259" actId="20577"/>
          <ac:spMkLst>
            <pc:docMk/>
            <pc:sldMk cId="3321641459" sldId="262"/>
            <ac:spMk id="13" creationId="{F51376E1-5D49-4E99-91A2-41D2779CDAF9}"/>
          </ac:spMkLst>
        </pc:spChg>
        <pc:spChg chg="add mod">
          <ac:chgData name="Phylipp Queiroz" userId="ff714d0c-04fb-4df2-b234-8084862df3e6" providerId="ADAL" clId="{38546B76-7C2C-40A7-AB7A-545A97179584}" dt="2024-10-28T17:00:48.967" v="263" actId="1076"/>
          <ac:spMkLst>
            <pc:docMk/>
            <pc:sldMk cId="3321641459" sldId="262"/>
            <ac:spMk id="14" creationId="{1BFE00F9-F3E9-4E4B-A39B-6BBD77F77CE4}"/>
          </ac:spMkLst>
        </pc:spChg>
        <pc:picChg chg="add mod modCrop">
          <ac:chgData name="Phylipp Queiroz" userId="ff714d0c-04fb-4df2-b234-8084862df3e6" providerId="ADAL" clId="{38546B76-7C2C-40A7-AB7A-545A97179584}" dt="2024-10-28T16:59:56.749" v="248" actId="1076"/>
          <ac:picMkLst>
            <pc:docMk/>
            <pc:sldMk cId="3321641459" sldId="262"/>
            <ac:picMk id="4" creationId="{F3D529C5-19E1-4776-B7C6-88B22ACB6A9E}"/>
          </ac:picMkLst>
        </pc:picChg>
        <pc:picChg chg="add mod">
          <ac:chgData name="Phylipp Queiroz" userId="ff714d0c-04fb-4df2-b234-8084862df3e6" providerId="ADAL" clId="{38546B76-7C2C-40A7-AB7A-545A97179584}" dt="2024-10-28T16:59:54.449" v="247" actId="1076"/>
          <ac:picMkLst>
            <pc:docMk/>
            <pc:sldMk cId="3321641459" sldId="262"/>
            <ac:picMk id="6" creationId="{DEF90B83-3EE2-4E69-9976-C3B515083144}"/>
          </ac:picMkLst>
        </pc:picChg>
        <pc:cxnChg chg="add del mod">
          <ac:chgData name="Phylipp Queiroz" userId="ff714d0c-04fb-4df2-b234-8084862df3e6" providerId="ADAL" clId="{38546B76-7C2C-40A7-AB7A-545A97179584}" dt="2024-10-28T17:00:02.949" v="251" actId="478"/>
          <ac:cxnSpMkLst>
            <pc:docMk/>
            <pc:sldMk cId="3321641459" sldId="262"/>
            <ac:cxnSpMk id="8" creationId="{328BA964-A73E-4895-9C93-7C698099D435}"/>
          </ac:cxnSpMkLst>
        </pc:cxnChg>
      </pc:sldChg>
      <pc:sldChg chg="addSp delSp modSp add">
        <pc:chgData name="Phylipp Queiroz" userId="ff714d0c-04fb-4df2-b234-8084862df3e6" providerId="ADAL" clId="{38546B76-7C2C-40A7-AB7A-545A97179584}" dt="2024-10-29T16:25:33.716" v="1478" actId="20577"/>
        <pc:sldMkLst>
          <pc:docMk/>
          <pc:sldMk cId="3124110788" sldId="263"/>
        </pc:sldMkLst>
        <pc:spChg chg="mod">
          <ac:chgData name="Phylipp Queiroz" userId="ff714d0c-04fb-4df2-b234-8084862df3e6" providerId="ADAL" clId="{38546B76-7C2C-40A7-AB7A-545A97179584}" dt="2024-10-29T16:25:33.716" v="1478" actId="20577"/>
          <ac:spMkLst>
            <pc:docMk/>
            <pc:sldMk cId="3124110788" sldId="263"/>
            <ac:spMk id="2" creationId="{DF6CB2D6-CAC9-43E9-8FE6-BF35A028ABFE}"/>
          </ac:spMkLst>
        </pc:spChg>
        <pc:spChg chg="del">
          <ac:chgData name="Phylipp Queiroz" userId="ff714d0c-04fb-4df2-b234-8084862df3e6" providerId="ADAL" clId="{38546B76-7C2C-40A7-AB7A-545A97179584}" dt="2024-10-28T17:01:52.266" v="267"/>
          <ac:spMkLst>
            <pc:docMk/>
            <pc:sldMk cId="3124110788" sldId="263"/>
            <ac:spMk id="3" creationId="{B0D0BE50-9D83-4019-8440-BF241E085490}"/>
          </ac:spMkLst>
        </pc:spChg>
        <pc:spChg chg="add mod">
          <ac:chgData name="Phylipp Queiroz" userId="ff714d0c-04fb-4df2-b234-8084862df3e6" providerId="ADAL" clId="{38546B76-7C2C-40A7-AB7A-545A97179584}" dt="2024-10-28T17:18:54.154" v="626" actId="1076"/>
          <ac:spMkLst>
            <pc:docMk/>
            <pc:sldMk cId="3124110788" sldId="263"/>
            <ac:spMk id="6" creationId="{F336DE93-96DE-41FB-97A4-77BE64E586DB}"/>
          </ac:spMkLst>
        </pc:spChg>
        <pc:spChg chg="add mod">
          <ac:chgData name="Phylipp Queiroz" userId="ff714d0c-04fb-4df2-b234-8084862df3e6" providerId="ADAL" clId="{38546B76-7C2C-40A7-AB7A-545A97179584}" dt="2024-10-28T17:18:46.751" v="625" actId="1076"/>
          <ac:spMkLst>
            <pc:docMk/>
            <pc:sldMk cId="3124110788" sldId="263"/>
            <ac:spMk id="7" creationId="{8E71780D-B787-4386-8C2E-3C40B43D6681}"/>
          </ac:spMkLst>
        </pc:spChg>
        <pc:spChg chg="add mod">
          <ac:chgData name="Phylipp Queiroz" userId="ff714d0c-04fb-4df2-b234-8084862df3e6" providerId="ADAL" clId="{38546B76-7C2C-40A7-AB7A-545A97179584}" dt="2024-10-28T17:23:26.429" v="688" actId="14100"/>
          <ac:spMkLst>
            <pc:docMk/>
            <pc:sldMk cId="3124110788" sldId="263"/>
            <ac:spMk id="12" creationId="{CD61EE36-7F0F-4153-A609-0101F136E596}"/>
          </ac:spMkLst>
        </pc:spChg>
        <pc:spChg chg="add mod">
          <ac:chgData name="Phylipp Queiroz" userId="ff714d0c-04fb-4df2-b234-8084862df3e6" providerId="ADAL" clId="{38546B76-7C2C-40A7-AB7A-545A97179584}" dt="2024-10-28T17:23:31.778" v="690" actId="1076"/>
          <ac:spMkLst>
            <pc:docMk/>
            <pc:sldMk cId="3124110788" sldId="263"/>
            <ac:spMk id="15" creationId="{0848BE40-EB36-4037-A60A-80701687EFE2}"/>
          </ac:spMkLst>
        </pc:spChg>
        <pc:spChg chg="add mod">
          <ac:chgData name="Phylipp Queiroz" userId="ff714d0c-04fb-4df2-b234-8084862df3e6" providerId="ADAL" clId="{38546B76-7C2C-40A7-AB7A-545A97179584}" dt="2024-10-28T17:23:19.607" v="686" actId="1076"/>
          <ac:spMkLst>
            <pc:docMk/>
            <pc:sldMk cId="3124110788" sldId="263"/>
            <ac:spMk id="43" creationId="{FC8EAFE3-F2C9-44AE-9C28-DDCA67CE994C}"/>
          </ac:spMkLst>
        </pc:spChg>
        <pc:picChg chg="add mod">
          <ac:chgData name="Phylipp Queiroz" userId="ff714d0c-04fb-4df2-b234-8084862df3e6" providerId="ADAL" clId="{38546B76-7C2C-40A7-AB7A-545A97179584}" dt="2024-10-28T17:23:09.885" v="683" actId="1076"/>
          <ac:picMkLst>
            <pc:docMk/>
            <pc:sldMk cId="3124110788" sldId="263"/>
            <ac:picMk id="5" creationId="{8DE7D196-60C4-4BA8-82D1-1BCC183E173B}"/>
          </ac:picMkLst>
        </pc:picChg>
        <pc:picChg chg="add del mod">
          <ac:chgData name="Phylipp Queiroz" userId="ff714d0c-04fb-4df2-b234-8084862df3e6" providerId="ADAL" clId="{38546B76-7C2C-40A7-AB7A-545A97179584}" dt="2024-10-28T17:05:27.767" v="531"/>
          <ac:picMkLst>
            <pc:docMk/>
            <pc:sldMk cId="3124110788" sldId="263"/>
            <ac:picMk id="9" creationId="{83D5B57A-05DA-4331-B4DE-4EEE58178234}"/>
          </ac:picMkLst>
        </pc:picChg>
        <pc:picChg chg="add mod modCrop">
          <ac:chgData name="Phylipp Queiroz" userId="ff714d0c-04fb-4df2-b234-8084862df3e6" providerId="ADAL" clId="{38546B76-7C2C-40A7-AB7A-545A97179584}" dt="2024-10-28T17:23:12.515" v="684" actId="1076"/>
          <ac:picMkLst>
            <pc:docMk/>
            <pc:sldMk cId="3124110788" sldId="263"/>
            <ac:picMk id="11" creationId="{793D6E2C-3818-4AC9-89B1-BA7EA5065E0D}"/>
          </ac:picMkLst>
        </pc:picChg>
        <pc:picChg chg="add mod modCrop">
          <ac:chgData name="Phylipp Queiroz" userId="ff714d0c-04fb-4df2-b234-8084862df3e6" providerId="ADAL" clId="{38546B76-7C2C-40A7-AB7A-545A97179584}" dt="2024-10-28T17:23:14.345" v="685" actId="1076"/>
          <ac:picMkLst>
            <pc:docMk/>
            <pc:sldMk cId="3124110788" sldId="263"/>
            <ac:picMk id="17" creationId="{58DFA384-40D8-439C-9DA3-53236B662B05}"/>
          </ac:picMkLst>
        </pc:picChg>
        <pc:cxnChg chg="add mod">
          <ac:chgData name="Phylipp Queiroz" userId="ff714d0c-04fb-4df2-b234-8084862df3e6" providerId="ADAL" clId="{38546B76-7C2C-40A7-AB7A-545A97179584}" dt="2024-10-28T17:23:29.101" v="689" actId="1076"/>
          <ac:cxnSpMkLst>
            <pc:docMk/>
            <pc:sldMk cId="3124110788" sldId="263"/>
            <ac:cxnSpMk id="14" creationId="{4C44969B-2B45-466D-9155-12BF6771EF22}"/>
          </ac:cxnSpMkLst>
        </pc:cxnChg>
        <pc:cxnChg chg="add del mod">
          <ac:chgData name="Phylipp Queiroz" userId="ff714d0c-04fb-4df2-b234-8084862df3e6" providerId="ADAL" clId="{38546B76-7C2C-40A7-AB7A-545A97179584}" dt="2024-10-28T17:21:58.673" v="668" actId="478"/>
          <ac:cxnSpMkLst>
            <pc:docMk/>
            <pc:sldMk cId="3124110788" sldId="263"/>
            <ac:cxnSpMk id="19" creationId="{ACE45A97-C51F-41B1-9546-421DAF10B932}"/>
          </ac:cxnSpMkLst>
        </pc:cxnChg>
        <pc:cxnChg chg="add del mod">
          <ac:chgData name="Phylipp Queiroz" userId="ff714d0c-04fb-4df2-b234-8084862df3e6" providerId="ADAL" clId="{38546B76-7C2C-40A7-AB7A-545A97179584}" dt="2024-10-28T17:22:28.954" v="678" actId="478"/>
          <ac:cxnSpMkLst>
            <pc:docMk/>
            <pc:sldMk cId="3124110788" sldId="263"/>
            <ac:cxnSpMk id="36" creationId="{A77C066A-4EFE-4E6F-89AC-0C016A9FF270}"/>
          </ac:cxnSpMkLst>
        </pc:cxnChg>
      </pc:sldChg>
      <pc:sldChg chg="addSp delSp modSp add">
        <pc:chgData name="Phylipp Queiroz" userId="ff714d0c-04fb-4df2-b234-8084862df3e6" providerId="ADAL" clId="{38546B76-7C2C-40A7-AB7A-545A97179584}" dt="2024-10-29T16:25:38.915" v="1479" actId="207"/>
        <pc:sldMkLst>
          <pc:docMk/>
          <pc:sldMk cId="618085771" sldId="264"/>
        </pc:sldMkLst>
        <pc:spChg chg="mod">
          <ac:chgData name="Phylipp Queiroz" userId="ff714d0c-04fb-4df2-b234-8084862df3e6" providerId="ADAL" clId="{38546B76-7C2C-40A7-AB7A-545A97179584}" dt="2024-10-29T16:25:38.915" v="1479" actId="207"/>
          <ac:spMkLst>
            <pc:docMk/>
            <pc:sldMk cId="618085771" sldId="264"/>
            <ac:spMk id="2" creationId="{C8603922-503A-4283-ABFC-6F45693D64AD}"/>
          </ac:spMkLst>
        </pc:spChg>
        <pc:spChg chg="del">
          <ac:chgData name="Phylipp Queiroz" userId="ff714d0c-04fb-4df2-b234-8084862df3e6" providerId="ADAL" clId="{38546B76-7C2C-40A7-AB7A-545A97179584}" dt="2024-10-28T17:27:31.009" v="692"/>
          <ac:spMkLst>
            <pc:docMk/>
            <pc:sldMk cId="618085771" sldId="264"/>
            <ac:spMk id="3" creationId="{DAA2C633-9F35-494D-9AB3-1E705723DB22}"/>
          </ac:spMkLst>
        </pc:spChg>
        <pc:spChg chg="add mod">
          <ac:chgData name="Phylipp Queiroz" userId="ff714d0c-04fb-4df2-b234-8084862df3e6" providerId="ADAL" clId="{38546B76-7C2C-40A7-AB7A-545A97179584}" dt="2024-10-28T17:32:56.822" v="806" actId="1036"/>
          <ac:spMkLst>
            <pc:docMk/>
            <pc:sldMk cId="618085771" sldId="264"/>
            <ac:spMk id="9" creationId="{7632A4B5-EBB2-402D-B2AB-95F786E9B30E}"/>
          </ac:spMkLst>
        </pc:spChg>
        <pc:spChg chg="add mod">
          <ac:chgData name="Phylipp Queiroz" userId="ff714d0c-04fb-4df2-b234-8084862df3e6" providerId="ADAL" clId="{38546B76-7C2C-40A7-AB7A-545A97179584}" dt="2024-10-28T17:33:18.405" v="823" actId="1035"/>
          <ac:spMkLst>
            <pc:docMk/>
            <pc:sldMk cId="618085771" sldId="264"/>
            <ac:spMk id="10" creationId="{7CD60C6D-A4F9-4B88-8548-AE2291B1E5BF}"/>
          </ac:spMkLst>
        </pc:spChg>
        <pc:spChg chg="add mod">
          <ac:chgData name="Phylipp Queiroz" userId="ff714d0c-04fb-4df2-b234-8084862df3e6" providerId="ADAL" clId="{38546B76-7C2C-40A7-AB7A-545A97179584}" dt="2024-10-28T17:33:33.240" v="830" actId="1037"/>
          <ac:spMkLst>
            <pc:docMk/>
            <pc:sldMk cId="618085771" sldId="264"/>
            <ac:spMk id="11" creationId="{C9F506A4-B113-4E19-8CA5-A9C2E21E2CEB}"/>
          </ac:spMkLst>
        </pc:spChg>
        <pc:picChg chg="add mod">
          <ac:chgData name="Phylipp Queiroz" userId="ff714d0c-04fb-4df2-b234-8084862df3e6" providerId="ADAL" clId="{38546B76-7C2C-40A7-AB7A-545A97179584}" dt="2024-10-28T17:32:27.378" v="796" actId="1076"/>
          <ac:picMkLst>
            <pc:docMk/>
            <pc:sldMk cId="618085771" sldId="264"/>
            <ac:picMk id="5" creationId="{7FD3F910-2104-4CCA-A4E3-6C8EFDDD6029}"/>
          </ac:picMkLst>
        </pc:picChg>
        <pc:picChg chg="add mod modCrop">
          <ac:chgData name="Phylipp Queiroz" userId="ff714d0c-04fb-4df2-b234-8084862df3e6" providerId="ADAL" clId="{38546B76-7C2C-40A7-AB7A-545A97179584}" dt="2024-10-28T17:33:05.607" v="809" actId="1076"/>
          <ac:picMkLst>
            <pc:docMk/>
            <pc:sldMk cId="618085771" sldId="264"/>
            <ac:picMk id="7" creationId="{568D5BEE-EE95-472F-AFDE-C48C3CF2A6A6}"/>
          </ac:picMkLst>
        </pc:picChg>
        <pc:picChg chg="add mod">
          <ac:chgData name="Phylipp Queiroz" userId="ff714d0c-04fb-4df2-b234-8084862df3e6" providerId="ADAL" clId="{38546B76-7C2C-40A7-AB7A-545A97179584}" dt="2024-10-28T17:32:32.724" v="798" actId="1076"/>
          <ac:picMkLst>
            <pc:docMk/>
            <pc:sldMk cId="618085771" sldId="264"/>
            <ac:picMk id="8" creationId="{68C49164-A041-4130-875F-816912DF9B65}"/>
          </ac:picMkLst>
        </pc:picChg>
      </pc:sldChg>
      <pc:sldChg chg="addSp delSp modSp add">
        <pc:chgData name="Phylipp Queiroz" userId="ff714d0c-04fb-4df2-b234-8084862df3e6" providerId="ADAL" clId="{38546B76-7C2C-40A7-AB7A-545A97179584}" dt="2024-10-29T16:26:19.861" v="1489" actId="207"/>
        <pc:sldMkLst>
          <pc:docMk/>
          <pc:sldMk cId="3925137286" sldId="265"/>
        </pc:sldMkLst>
        <pc:spChg chg="mod">
          <ac:chgData name="Phylipp Queiroz" userId="ff714d0c-04fb-4df2-b234-8084862df3e6" providerId="ADAL" clId="{38546B76-7C2C-40A7-AB7A-545A97179584}" dt="2024-10-29T16:26:19.861" v="1489" actId="207"/>
          <ac:spMkLst>
            <pc:docMk/>
            <pc:sldMk cId="3925137286" sldId="265"/>
            <ac:spMk id="2" creationId="{8F3E64FD-8D30-4D11-A04D-81F48E37B15D}"/>
          </ac:spMkLst>
        </pc:spChg>
        <pc:spChg chg="del">
          <ac:chgData name="Phylipp Queiroz" userId="ff714d0c-04fb-4df2-b234-8084862df3e6" providerId="ADAL" clId="{38546B76-7C2C-40A7-AB7A-545A97179584}" dt="2024-10-28T17:39:02.124" v="1219"/>
          <ac:spMkLst>
            <pc:docMk/>
            <pc:sldMk cId="3925137286" sldId="265"/>
            <ac:spMk id="3" creationId="{2949385B-6BA7-4522-8603-7C4C04492A84}"/>
          </ac:spMkLst>
        </pc:spChg>
        <pc:spChg chg="add mod">
          <ac:chgData name="Phylipp Queiroz" userId="ff714d0c-04fb-4df2-b234-8084862df3e6" providerId="ADAL" clId="{38546B76-7C2C-40A7-AB7A-545A97179584}" dt="2024-10-29T16:18:53.859" v="1423" actId="1076"/>
          <ac:spMkLst>
            <pc:docMk/>
            <pc:sldMk cId="3925137286" sldId="265"/>
            <ac:spMk id="3" creationId="{A4C233BC-C4F0-4F91-9A74-C3E32F99B5C4}"/>
          </ac:spMkLst>
        </pc:spChg>
        <pc:spChg chg="add del mod">
          <ac:chgData name="Phylipp Queiroz" userId="ff714d0c-04fb-4df2-b234-8084862df3e6" providerId="ADAL" clId="{38546B76-7C2C-40A7-AB7A-545A97179584}" dt="2024-10-28T17:39:40.225" v="1221"/>
          <ac:spMkLst>
            <pc:docMk/>
            <pc:sldMk cId="3925137286" sldId="265"/>
            <ac:spMk id="7" creationId="{3EBAACFE-8359-4C5A-B479-8B55513C7139}"/>
          </ac:spMkLst>
        </pc:spChg>
        <pc:spChg chg="add mod">
          <ac:chgData name="Phylipp Queiroz" userId="ff714d0c-04fb-4df2-b234-8084862df3e6" providerId="ADAL" clId="{38546B76-7C2C-40A7-AB7A-545A97179584}" dt="2024-10-29T16:19:07.866" v="1427" actId="1036"/>
          <ac:spMkLst>
            <pc:docMk/>
            <pc:sldMk cId="3925137286" sldId="265"/>
            <ac:spMk id="10" creationId="{7B90D473-7EEA-4732-909C-95BBE7FF1D51}"/>
          </ac:spMkLst>
        </pc:spChg>
        <pc:picChg chg="add del mod">
          <ac:chgData name="Phylipp Queiroz" userId="ff714d0c-04fb-4df2-b234-8084862df3e6" providerId="ADAL" clId="{38546B76-7C2C-40A7-AB7A-545A97179584}" dt="2024-10-28T17:39:07.037" v="1220" actId="478"/>
          <ac:picMkLst>
            <pc:docMk/>
            <pc:sldMk cId="3925137286" sldId="265"/>
            <ac:picMk id="5" creationId="{AFE8599D-9A63-4A34-A3C1-C6CE0887DC7C}"/>
          </ac:picMkLst>
        </pc:picChg>
        <pc:picChg chg="add mod">
          <ac:chgData name="Phylipp Queiroz" userId="ff714d0c-04fb-4df2-b234-8084862df3e6" providerId="ADAL" clId="{38546B76-7C2C-40A7-AB7A-545A97179584}" dt="2024-10-29T16:18:59.001" v="1424" actId="1076"/>
          <ac:picMkLst>
            <pc:docMk/>
            <pc:sldMk cId="3925137286" sldId="265"/>
            <ac:picMk id="9" creationId="{386A1EC5-2472-41B6-812C-7FACE619FCB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5D4D20-2A40-454F-8D53-9631A159C8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Atualizar Apps Industrial Edge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BAA07A8-E715-43DE-BC2D-7B6C046362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solidFill>
                  <a:srgbClr val="009999"/>
                </a:solidFill>
              </a:rPr>
              <a:t>Siemens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18715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3E64FD-8D30-4D11-A04D-81F48E37B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 anchor="t">
            <a:normAutofit fontScale="90000"/>
          </a:bodyPr>
          <a:lstStyle/>
          <a:p>
            <a:r>
              <a:rPr lang="pt-BR" sz="1800" dirty="0"/>
              <a:t>Após finalizar a instalação através do </a:t>
            </a:r>
            <a:r>
              <a:rPr lang="pt-BR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IEM</a:t>
            </a:r>
            <a:r>
              <a:rPr lang="pt-BR" sz="1800" dirty="0"/>
              <a:t> (ambiente da máquina virtual), vá para as configurações do seu </a:t>
            </a:r>
            <a:r>
              <a:rPr lang="pt-BR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IED227G</a:t>
            </a:r>
            <a:r>
              <a:rPr lang="pt-BR" sz="1800" dirty="0"/>
              <a:t> (IPC) utilizando o acesso pelo Web browser e IP do dispositivo.</a:t>
            </a:r>
            <a:br>
              <a:rPr lang="pt-BR" sz="1800" dirty="0"/>
            </a:br>
            <a:r>
              <a:rPr lang="pt-BR" sz="1800" dirty="0"/>
              <a:t>Abra a aba </a:t>
            </a:r>
            <a:r>
              <a:rPr lang="pt-BR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Management</a:t>
            </a:r>
            <a:r>
              <a:rPr lang="pt-BR" sz="1800" dirty="0"/>
              <a:t> do </a:t>
            </a:r>
            <a:r>
              <a:rPr lang="pt-BR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IED227G</a:t>
            </a:r>
            <a:r>
              <a:rPr lang="pt-BR" sz="1800" dirty="0"/>
              <a:t>, clique sobre o app que foi atualizado através do </a:t>
            </a:r>
            <a:r>
              <a:rPr lang="pt-BR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IEM</a:t>
            </a:r>
            <a:r>
              <a:rPr lang="pt-BR" sz="1800" dirty="0"/>
              <a:t>, e verifique a versão.</a:t>
            </a:r>
            <a:br>
              <a:rPr lang="pt-BR" sz="1800" dirty="0"/>
            </a:br>
            <a:endParaRPr lang="pt-BR" sz="1800" dirty="0">
              <a:solidFill>
                <a:srgbClr val="009999"/>
              </a:solidFill>
            </a:endParaRP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386A1EC5-2472-41B6-812C-7FACE619FC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0828" y="1691322"/>
            <a:ext cx="8594725" cy="4010194"/>
          </a:xfrm>
          <a:ln>
            <a:solidFill>
              <a:schemeClr val="tx1"/>
            </a:solidFill>
          </a:ln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7B90D473-7EEA-4732-909C-95BBE7FF1D51}"/>
              </a:ext>
            </a:extLst>
          </p:cNvPr>
          <p:cNvSpPr/>
          <p:nvPr/>
        </p:nvSpPr>
        <p:spPr>
          <a:xfrm>
            <a:off x="1905000" y="4927601"/>
            <a:ext cx="2065867" cy="381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4C233BC-C4F0-4F91-9A74-C3E32F99B5C4}"/>
              </a:ext>
            </a:extLst>
          </p:cNvPr>
          <p:cNvSpPr txBox="1"/>
          <p:nvPr/>
        </p:nvSpPr>
        <p:spPr>
          <a:xfrm>
            <a:off x="816525" y="5845909"/>
            <a:ext cx="10583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9999"/>
                </a:solidFill>
              </a:rPr>
              <a:t>Após seguir todos os passos deste procedimento de instalação, o aplicativo estará disponível para uso novamente.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5137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B807BC-BF0E-46E6-8B79-B9DF22DDE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pt-BR" sz="2800" dirty="0">
                <a:solidFill>
                  <a:srgbClr val="009999"/>
                </a:solidFill>
              </a:rPr>
              <a:t>E-mail de aviso</a:t>
            </a:r>
            <a:br>
              <a:rPr lang="pt-BR" sz="2800" dirty="0">
                <a:solidFill>
                  <a:srgbClr val="009999"/>
                </a:solidFill>
              </a:rPr>
            </a:br>
            <a:r>
              <a:rPr lang="pt-BR" sz="1600" dirty="0"/>
              <a:t>Ao receber este e-mail de aviso sobre atualização de apps da Siemens, prosseguir com os passos a seguir para tornar a versão instalável no ambiente </a:t>
            </a:r>
            <a:r>
              <a:rPr lang="pt-BR" sz="1600" i="1" dirty="0"/>
              <a:t>IEM</a:t>
            </a:r>
            <a:r>
              <a:rPr lang="pt-BR" sz="1600" dirty="0"/>
              <a:t> (máquina virtual)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9BB9F25-E877-4D42-97B1-DB758D5358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1981" y="2140902"/>
            <a:ext cx="4492422" cy="4351338"/>
          </a:xfrm>
        </p:spPr>
      </p:pic>
    </p:spTree>
    <p:extLst>
      <p:ext uri="{BB962C8B-B14F-4D97-AF65-F5344CB8AC3E}">
        <p14:creationId xmlns:p14="http://schemas.microsoft.com/office/powerpoint/2010/main" val="3502040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5B87ED-6FB7-4B03-A590-2261FB631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1600" dirty="0">
                <a:solidFill>
                  <a:srgbClr val="009999"/>
                </a:solidFill>
              </a:rPr>
              <a:t>Passo 1</a:t>
            </a:r>
            <a:r>
              <a:rPr lang="pt-BR" sz="1600" dirty="0"/>
              <a:t>: Acessar a biblioteca do </a:t>
            </a:r>
            <a:r>
              <a:rPr lang="pt-BR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Industrial Edge HUB </a:t>
            </a:r>
            <a:r>
              <a:rPr lang="pt-BR" sz="1600" i="1" dirty="0"/>
              <a:t>(link no e-mail recebido);</a:t>
            </a:r>
            <a:br>
              <a:rPr lang="pt-BR" sz="1600" i="1" dirty="0"/>
            </a:br>
            <a:r>
              <a:rPr lang="pt-BR" sz="1600" dirty="0">
                <a:solidFill>
                  <a:srgbClr val="009999"/>
                </a:solidFill>
              </a:rPr>
              <a:t>Passo 2</a:t>
            </a:r>
            <a:r>
              <a:rPr lang="pt-BR" sz="1600" dirty="0"/>
              <a:t>: Clicar sobre o app que deseja atualizar.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524B168-9799-49B4-A233-90A08D6B5D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914" y="2140902"/>
            <a:ext cx="8380171" cy="4351338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88771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B95B2D-AF08-4A5A-B294-8C9029A28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1600" dirty="0">
                <a:solidFill>
                  <a:srgbClr val="009999"/>
                </a:solidFill>
              </a:rPr>
              <a:t>Passo 3</a:t>
            </a:r>
            <a:r>
              <a:rPr lang="pt-BR" sz="1600" dirty="0"/>
              <a:t>: Selecionar a </a:t>
            </a:r>
            <a:r>
              <a:rPr lang="pt-BR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IEM </a:t>
            </a:r>
            <a:r>
              <a:rPr lang="pt-BR" sz="16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Instance</a:t>
            </a:r>
            <a:r>
              <a:rPr lang="pt-BR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</a:t>
            </a:r>
            <a:br>
              <a:rPr lang="pt-BR" sz="1600" dirty="0"/>
            </a:br>
            <a:r>
              <a:rPr lang="pt-BR" sz="1600" dirty="0">
                <a:solidFill>
                  <a:srgbClr val="009999"/>
                </a:solidFill>
              </a:rPr>
              <a:t>Passo 4</a:t>
            </a:r>
            <a:r>
              <a:rPr lang="pt-BR" sz="1600" dirty="0"/>
              <a:t>: Clicar em </a:t>
            </a:r>
            <a:r>
              <a:rPr lang="pt-BR" sz="16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Copy</a:t>
            </a:r>
            <a:r>
              <a:rPr lang="pt-BR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sz="16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latest</a:t>
            </a:r>
            <a:r>
              <a:rPr lang="pt-BR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sz="16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version</a:t>
            </a:r>
            <a:r>
              <a:rPr lang="pt-BR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sz="16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pt-BR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IEM(s).</a:t>
            </a:r>
            <a:br>
              <a:rPr lang="pt-BR" sz="1600" dirty="0"/>
            </a:br>
            <a:endParaRPr lang="pt-BR" sz="1600" dirty="0"/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968B30CD-07C3-44B2-BD94-6B4FC6392C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8637" y="2204634"/>
            <a:ext cx="8594725" cy="4287606"/>
          </a:xfrm>
          <a:ln>
            <a:solidFill>
              <a:schemeClr val="tx1"/>
            </a:solidFill>
          </a:ln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3DF096EB-1FDE-44E8-94D5-9AAC1D2C7BF8}"/>
              </a:ext>
            </a:extLst>
          </p:cNvPr>
          <p:cNvSpPr txBox="1"/>
          <p:nvPr/>
        </p:nvSpPr>
        <p:spPr>
          <a:xfrm>
            <a:off x="1434570" y="3505200"/>
            <a:ext cx="36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3EF4ACD-823C-4670-99A9-F326AD396AF2}"/>
              </a:ext>
            </a:extLst>
          </p:cNvPr>
          <p:cNvSpPr txBox="1"/>
          <p:nvPr/>
        </p:nvSpPr>
        <p:spPr>
          <a:xfrm>
            <a:off x="7310436" y="2810933"/>
            <a:ext cx="36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30202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19A368-8530-4D3E-84ED-9A6161BA6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pt-BR" sz="1600" dirty="0">
                <a:solidFill>
                  <a:srgbClr val="009999"/>
                </a:solidFill>
              </a:rPr>
              <a:t>Passo 5</a:t>
            </a:r>
            <a:r>
              <a:rPr lang="pt-BR" sz="1600" dirty="0"/>
              <a:t>: Confirmar ação clicando em </a:t>
            </a:r>
            <a:r>
              <a:rPr lang="pt-BR" sz="16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Copy</a:t>
            </a:r>
            <a:r>
              <a:rPr lang="pt-BR" sz="1600" dirty="0"/>
              <a:t>. 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E1E412E-5A80-4639-9132-169EA67B49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4417" y="3196130"/>
            <a:ext cx="4763165" cy="3296110"/>
          </a:xfrm>
          <a:ln>
            <a:solidFill>
              <a:schemeClr val="tx1"/>
            </a:solidFill>
          </a:ln>
        </p:spPr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D1CCB3F3-7743-4DA8-9390-2B3304AD42AC}"/>
              </a:ext>
            </a:extLst>
          </p:cNvPr>
          <p:cNvCxnSpPr/>
          <p:nvPr/>
        </p:nvCxnSpPr>
        <p:spPr>
          <a:xfrm>
            <a:off x="5901267" y="5706533"/>
            <a:ext cx="508000" cy="41486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FBDB0B0A-B359-41B4-B080-57AF3A990027}"/>
              </a:ext>
            </a:extLst>
          </p:cNvPr>
          <p:cNvSpPr txBox="1"/>
          <p:nvPr/>
        </p:nvSpPr>
        <p:spPr>
          <a:xfrm>
            <a:off x="5537200" y="5358331"/>
            <a:ext cx="36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606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7027A2-0F79-40A7-8F6B-4393981A2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1600" dirty="0"/>
              <a:t>Após seguir os passos anteriores, prosseguir para o ambiente </a:t>
            </a:r>
            <a:r>
              <a:rPr lang="pt-BR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IEM</a:t>
            </a:r>
            <a:r>
              <a:rPr lang="pt-BR" sz="1600" dirty="0"/>
              <a:t> (máquina virtual). Clicar sobre o ícone </a:t>
            </a:r>
            <a:r>
              <a:rPr lang="pt-BR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“Jobs”</a:t>
            </a: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sz="1600" dirty="0"/>
              <a:t>onde será exibido o status da importação automaticamente após concluir os 05 passos anteriores no </a:t>
            </a:r>
            <a:r>
              <a:rPr lang="pt-BR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HUB</a:t>
            </a:r>
            <a:r>
              <a:rPr lang="pt-BR" sz="1600" i="1" dirty="0"/>
              <a:t>. 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E73AB3B-A196-435C-ACD7-C72F847B7F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72" y="3119919"/>
            <a:ext cx="4505954" cy="3372321"/>
          </a:xfrm>
          <a:ln>
            <a:solidFill>
              <a:schemeClr val="tx1"/>
            </a:solidFill>
          </a:ln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C309964-C84D-4D88-816B-CEDC1215C7E9}"/>
              </a:ext>
            </a:extLst>
          </p:cNvPr>
          <p:cNvSpPr/>
          <p:nvPr/>
        </p:nvSpPr>
        <p:spPr>
          <a:xfrm>
            <a:off x="5334000" y="3119919"/>
            <a:ext cx="433826" cy="4276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9AB6F83-847B-4C48-A932-5E21EE577778}"/>
              </a:ext>
            </a:extLst>
          </p:cNvPr>
          <p:cNvSpPr/>
          <p:nvPr/>
        </p:nvSpPr>
        <p:spPr>
          <a:xfrm>
            <a:off x="1261872" y="3915785"/>
            <a:ext cx="4402328" cy="8170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949820DC-5949-4238-B8CA-14905F742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935" y="3148498"/>
            <a:ext cx="4439270" cy="33437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DFE4BB6E-05C6-4D07-8D64-CC18DFBC4753}"/>
              </a:ext>
            </a:extLst>
          </p:cNvPr>
          <p:cNvSpPr txBox="1"/>
          <p:nvPr/>
        </p:nvSpPr>
        <p:spPr>
          <a:xfrm>
            <a:off x="1168739" y="2687135"/>
            <a:ext cx="36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7A6BF23-8DAA-4ECD-ABAB-9E12BC7B691D}"/>
              </a:ext>
            </a:extLst>
          </p:cNvPr>
          <p:cNvSpPr txBox="1"/>
          <p:nvPr/>
        </p:nvSpPr>
        <p:spPr>
          <a:xfrm>
            <a:off x="6242142" y="2750587"/>
            <a:ext cx="36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1B40CC5-98D1-49AB-8B0E-445248200D04}"/>
              </a:ext>
            </a:extLst>
          </p:cNvPr>
          <p:cNvSpPr/>
          <p:nvPr/>
        </p:nvSpPr>
        <p:spPr>
          <a:xfrm>
            <a:off x="6366935" y="3915784"/>
            <a:ext cx="4402328" cy="8170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: para Baixo 14">
            <a:extLst>
              <a:ext uri="{FF2B5EF4-FFF2-40B4-BE49-F238E27FC236}">
                <a16:creationId xmlns:a16="http://schemas.microsoft.com/office/drawing/2014/main" id="{8F34E6DA-3EA2-455E-94C3-240A01E21DF3}"/>
              </a:ext>
            </a:extLst>
          </p:cNvPr>
          <p:cNvSpPr/>
          <p:nvPr/>
        </p:nvSpPr>
        <p:spPr>
          <a:xfrm rot="20280696">
            <a:off x="5345516" y="2506798"/>
            <a:ext cx="211667" cy="550333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1909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0EF29C-A045-4F57-BD0C-13F90F485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1600" dirty="0"/>
              <a:t>Após finalizar a importação, voltar ao menu principal e acessar o </a:t>
            </a:r>
            <a:r>
              <a:rPr lang="pt-BR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Edge Management</a:t>
            </a:r>
            <a:r>
              <a:rPr lang="pt-BR" sz="1600" i="1" dirty="0"/>
              <a:t>. </a:t>
            </a:r>
            <a:r>
              <a:rPr lang="pt-BR" sz="1600" dirty="0"/>
              <a:t>Na próxima janela, acessar a aba</a:t>
            </a:r>
            <a:r>
              <a:rPr lang="pt-BR" sz="1600" i="1" dirty="0"/>
              <a:t> </a:t>
            </a:r>
            <a:r>
              <a:rPr lang="pt-BR" sz="16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catalog</a:t>
            </a:r>
            <a:r>
              <a:rPr lang="pt-BR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sz="1600" dirty="0"/>
              <a:t>e abrir o app que foi importado anteriormente.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F3D529C5-19E1-4776-B7C6-88B22ACB6A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8402" b="21938"/>
          <a:stretch/>
        </p:blipFill>
        <p:spPr>
          <a:xfrm>
            <a:off x="269192" y="1218703"/>
            <a:ext cx="4167342" cy="21664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64D71ED2-868F-4978-9078-A1BA7AE4DF41}"/>
              </a:ext>
            </a:extLst>
          </p:cNvPr>
          <p:cNvSpPr/>
          <p:nvPr/>
        </p:nvSpPr>
        <p:spPr>
          <a:xfrm>
            <a:off x="465667" y="2562712"/>
            <a:ext cx="719666" cy="7223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EF90B83-3EE2-4E69-9976-C3B515083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147" y="3539067"/>
            <a:ext cx="7526365" cy="31902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6BEA7E54-1AA4-409D-A253-876382C9362E}"/>
              </a:ext>
            </a:extLst>
          </p:cNvPr>
          <p:cNvSpPr/>
          <p:nvPr/>
        </p:nvSpPr>
        <p:spPr>
          <a:xfrm>
            <a:off x="3428147" y="4044379"/>
            <a:ext cx="161720" cy="1937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63FF595-385F-407D-86B4-EE840DDEA5DC}"/>
              </a:ext>
            </a:extLst>
          </p:cNvPr>
          <p:cNvSpPr txBox="1"/>
          <p:nvPr/>
        </p:nvSpPr>
        <p:spPr>
          <a:xfrm>
            <a:off x="185396" y="2309898"/>
            <a:ext cx="36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51376E1-5D49-4E99-91A2-41D2779CDAF9}"/>
              </a:ext>
            </a:extLst>
          </p:cNvPr>
          <p:cNvSpPr txBox="1"/>
          <p:nvPr/>
        </p:nvSpPr>
        <p:spPr>
          <a:xfrm>
            <a:off x="3162212" y="3956571"/>
            <a:ext cx="36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BFE00F9-F3E9-4E4B-A39B-6BBD77F77CE4}"/>
              </a:ext>
            </a:extLst>
          </p:cNvPr>
          <p:cNvSpPr txBox="1"/>
          <p:nvPr/>
        </p:nvSpPr>
        <p:spPr>
          <a:xfrm>
            <a:off x="6096000" y="5438801"/>
            <a:ext cx="36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321641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6CB2D6-CAC9-43E9-8FE6-BF35A028A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pt-BR" sz="1600" dirty="0"/>
              <a:t>Siga esses passos para prosseguir com a atualização do app:</a:t>
            </a:r>
            <a:br>
              <a:rPr lang="pt-BR" sz="1600" dirty="0"/>
            </a:br>
            <a:r>
              <a:rPr lang="pt-BR" sz="1600" dirty="0">
                <a:solidFill>
                  <a:srgbClr val="009999"/>
                </a:solidFill>
              </a:rPr>
              <a:t>Passo 1: </a:t>
            </a:r>
            <a:r>
              <a:rPr lang="pt-BR" sz="1600" dirty="0"/>
              <a:t>Verifique a versão importada, deverá ser a mesma versão disponibilizada no </a:t>
            </a:r>
            <a:r>
              <a:rPr lang="pt-BR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HUB;</a:t>
            </a:r>
            <a:br>
              <a:rPr lang="pt-BR" sz="1600" i="1" dirty="0"/>
            </a:br>
            <a:r>
              <a:rPr lang="pt-BR" sz="1600" dirty="0">
                <a:solidFill>
                  <a:srgbClr val="009999"/>
                </a:solidFill>
              </a:rPr>
              <a:t>Passo 2: </a:t>
            </a:r>
            <a:r>
              <a:rPr lang="pt-BR" sz="1600" dirty="0"/>
              <a:t>Clique em instalar;</a:t>
            </a:r>
            <a:br>
              <a:rPr lang="pt-BR" sz="1600" dirty="0"/>
            </a:br>
            <a:r>
              <a:rPr lang="pt-BR" sz="1600" dirty="0">
                <a:solidFill>
                  <a:srgbClr val="009999"/>
                </a:solidFill>
              </a:rPr>
              <a:t>Passo 3: </a:t>
            </a:r>
            <a:r>
              <a:rPr lang="pt-BR" sz="1600" dirty="0"/>
              <a:t>Confirmar dispositivo onde será instalada a atualização.</a:t>
            </a:r>
            <a:endParaRPr lang="pt-BR" sz="1600" i="1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DE7D196-60C4-4BA8-82D1-1BCC183E17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0488" y="1645805"/>
            <a:ext cx="8594725" cy="2428650"/>
          </a:xfrm>
          <a:ln>
            <a:solidFill>
              <a:schemeClr val="tx1"/>
            </a:solidFill>
          </a:ln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336DE93-96DE-41FB-97A4-77BE64E586DB}"/>
              </a:ext>
            </a:extLst>
          </p:cNvPr>
          <p:cNvSpPr txBox="1"/>
          <p:nvPr/>
        </p:nvSpPr>
        <p:spPr>
          <a:xfrm>
            <a:off x="2871680" y="3059668"/>
            <a:ext cx="36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E71780D-B787-4386-8C2E-3C40B43D6681}"/>
              </a:ext>
            </a:extLst>
          </p:cNvPr>
          <p:cNvSpPr txBox="1"/>
          <p:nvPr/>
        </p:nvSpPr>
        <p:spPr>
          <a:xfrm>
            <a:off x="9007178" y="2006163"/>
            <a:ext cx="36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2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793D6E2C-3818-4AC9-89B1-BA7EA5065E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66" t="10258" r="1567" b="2027"/>
          <a:stretch/>
        </p:blipFill>
        <p:spPr>
          <a:xfrm>
            <a:off x="1900488" y="4284084"/>
            <a:ext cx="3558577" cy="22948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CD61EE36-7F0F-4153-A609-0101F136E596}"/>
              </a:ext>
            </a:extLst>
          </p:cNvPr>
          <p:cNvSpPr/>
          <p:nvPr/>
        </p:nvSpPr>
        <p:spPr>
          <a:xfrm>
            <a:off x="1900488" y="5723513"/>
            <a:ext cx="3512989" cy="5249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4C44969B-2B45-466D-9155-12BF6771EF22}"/>
              </a:ext>
            </a:extLst>
          </p:cNvPr>
          <p:cNvCxnSpPr/>
          <p:nvPr/>
        </p:nvCxnSpPr>
        <p:spPr>
          <a:xfrm flipH="1">
            <a:off x="5459065" y="6195953"/>
            <a:ext cx="464379" cy="2709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848BE40-EB36-4037-A60A-80701687EFE2}"/>
              </a:ext>
            </a:extLst>
          </p:cNvPr>
          <p:cNvSpPr txBox="1"/>
          <p:nvPr/>
        </p:nvSpPr>
        <p:spPr>
          <a:xfrm>
            <a:off x="5891283" y="5902867"/>
            <a:ext cx="36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3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58DFA384-40D8-439C-9DA3-53236B662B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239" b="2569"/>
          <a:stretch/>
        </p:blipFill>
        <p:spPr>
          <a:xfrm>
            <a:off x="7345451" y="4284084"/>
            <a:ext cx="3149762" cy="22948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3" name="Seta: para a Direita 42">
            <a:extLst>
              <a:ext uri="{FF2B5EF4-FFF2-40B4-BE49-F238E27FC236}">
                <a16:creationId xmlns:a16="http://schemas.microsoft.com/office/drawing/2014/main" id="{FC8EAFE3-F2C9-44AE-9C28-DDCA67CE994C}"/>
              </a:ext>
            </a:extLst>
          </p:cNvPr>
          <p:cNvSpPr/>
          <p:nvPr/>
        </p:nvSpPr>
        <p:spPr>
          <a:xfrm>
            <a:off x="6186358" y="4796523"/>
            <a:ext cx="431800" cy="12700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4110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603922-503A-4283-ABFC-6F45693D6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pt-BR" sz="1600" dirty="0"/>
              <a:t>Acompanhe o status da atualização através do </a:t>
            </a:r>
            <a:r>
              <a:rPr lang="pt-BR" sz="16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Job</a:t>
            </a:r>
            <a:r>
              <a:rPr lang="pt-BR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Status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FD3F910-2104-4CCA-A4E3-6C8EFDDD60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0153" y="886080"/>
            <a:ext cx="2971694" cy="1154343"/>
          </a:xfrm>
          <a:ln>
            <a:solidFill>
              <a:schemeClr val="tx1"/>
            </a:solidFill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68D5BEE-EE95-472F-AFDE-C48C3CF2A6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535"/>
          <a:stretch/>
        </p:blipFill>
        <p:spPr>
          <a:xfrm>
            <a:off x="1573360" y="2336145"/>
            <a:ext cx="9045280" cy="18244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8C49164-A041-4130-875F-816912DF9B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5552" y="4456331"/>
            <a:ext cx="9045280" cy="18342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7632A4B5-EBB2-402D-B2AB-95F786E9B30E}"/>
              </a:ext>
            </a:extLst>
          </p:cNvPr>
          <p:cNvSpPr/>
          <p:nvPr/>
        </p:nvSpPr>
        <p:spPr>
          <a:xfrm>
            <a:off x="6925734" y="1701683"/>
            <a:ext cx="533400" cy="2136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CD60C6D-A4F9-4B88-8548-AE2291B1E5BF}"/>
              </a:ext>
            </a:extLst>
          </p:cNvPr>
          <p:cNvSpPr/>
          <p:nvPr/>
        </p:nvSpPr>
        <p:spPr>
          <a:xfrm>
            <a:off x="9999135" y="3356028"/>
            <a:ext cx="533400" cy="2136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C9F506A4-B113-4E19-8CA5-A9C2E21E2CEB}"/>
              </a:ext>
            </a:extLst>
          </p:cNvPr>
          <p:cNvSpPr/>
          <p:nvPr/>
        </p:nvSpPr>
        <p:spPr>
          <a:xfrm>
            <a:off x="10024536" y="5472694"/>
            <a:ext cx="533400" cy="2136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8085771"/>
      </p:ext>
    </p:extLst>
  </p:cSld>
  <p:clrMapOvr>
    <a:masterClrMapping/>
  </p:clrMapOvr>
</p:sld>
</file>

<file path=ppt/theme/theme1.xml><?xml version="1.0" encoding="utf-8"?>
<a:theme xmlns:a="http://schemas.openxmlformats.org/drawingml/2006/main" name="Exibir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EBEE8AB76EC4D4B9958271E790D580F" ma:contentTypeVersion="15" ma:contentTypeDescription="Crie um novo documento." ma:contentTypeScope="" ma:versionID="03694cbfb41c741610e412806a43ee6c">
  <xsd:schema xmlns:xsd="http://www.w3.org/2001/XMLSchema" xmlns:xs="http://www.w3.org/2001/XMLSchema" xmlns:p="http://schemas.microsoft.com/office/2006/metadata/properties" xmlns:ns3="c6e79e0e-a53b-41c3-bff0-cdef2a346a40" xmlns:ns4="17713cb8-7a53-4a09-809d-0c32974eabf3" targetNamespace="http://schemas.microsoft.com/office/2006/metadata/properties" ma:root="true" ma:fieldsID="75e9582ac8ce6dbf0dd396ee7e356a72" ns3:_="" ns4:_="">
    <xsd:import namespace="c6e79e0e-a53b-41c3-bff0-cdef2a346a40"/>
    <xsd:import namespace="17713cb8-7a53-4a09-809d-0c32974eabf3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e79e0e-a53b-41c3-bff0-cdef2a346a40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713cb8-7a53-4a09-809d-0c32974eabf3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1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6e79e0e-a53b-41c3-bff0-cdef2a346a40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9636A90-81B5-4DAD-822F-A62E373308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6e79e0e-a53b-41c3-bff0-cdef2a346a40"/>
    <ds:schemaRef ds:uri="17713cb8-7a53-4a09-809d-0c32974eabf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4478DF-114A-4355-9A82-C07AA641D856}">
  <ds:schemaRefs>
    <ds:schemaRef ds:uri="c6e79e0e-a53b-41c3-bff0-cdef2a346a40"/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17713cb8-7a53-4a09-809d-0c32974eabf3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30EA5E6-C380-4ABD-AFBB-BE5ECB1180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TM03457515[[fn=Exibir]]</Template>
  <TotalTime>182</TotalTime>
  <Words>317</Words>
  <Application>Microsoft Office PowerPoint</Application>
  <PresentationFormat>Widescreen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Century Schoolbook</vt:lpstr>
      <vt:lpstr>Wingdings 2</vt:lpstr>
      <vt:lpstr>Exibir</vt:lpstr>
      <vt:lpstr>Atualizar Apps Industrial Edge</vt:lpstr>
      <vt:lpstr>E-mail de aviso Ao receber este e-mail de aviso sobre atualização de apps da Siemens, prosseguir com os passos a seguir para tornar a versão instalável no ambiente IEM (máquina virtual)</vt:lpstr>
      <vt:lpstr>Passo 1: Acessar a biblioteca do Industrial Edge HUB (link no e-mail recebido); Passo 2: Clicar sobre o app que deseja atualizar.</vt:lpstr>
      <vt:lpstr>Passo 3: Selecionar a IEM Instance; Passo 4: Clicar em Copy latest version to IEM(s). </vt:lpstr>
      <vt:lpstr>Passo 5: Confirmar ação clicando em Copy. </vt:lpstr>
      <vt:lpstr>Após seguir os passos anteriores, prosseguir para o ambiente IEM (máquina virtual). Clicar sobre o ícone “Jobs” onde será exibido o status da importação automaticamente após concluir os 05 passos anteriores no HUB. </vt:lpstr>
      <vt:lpstr>Após finalizar a importação, voltar ao menu principal e acessar o Edge Management. Na próxima janela, acessar a aba catalog e abrir o app que foi importado anteriormente.</vt:lpstr>
      <vt:lpstr>Siga esses passos para prosseguir com a atualização do app: Passo 1: Verifique a versão importada, deverá ser a mesma versão disponibilizada no HUB; Passo 2: Clique em instalar; Passo 3: Confirmar dispositivo onde será instalada a atualização.</vt:lpstr>
      <vt:lpstr>Acompanhe o status da atualização através do Job Status</vt:lpstr>
      <vt:lpstr>Após finalizar a instalação através do IEM (ambiente da máquina virtual), vá para as configurações do seu IED227G (IPC) utilizando o acesso pelo Web browser e IP do dispositivo. Abra a aba Management do IED227G, clique sobre o app que foi atualizado através do IEM, e verifique a versão.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Atualizar Apps Industrial Edge</dc:title>
  <dc:creator>Phylipp Queiroz</dc:creator>
  <cp:lastModifiedBy>Phylipp Queiroz</cp:lastModifiedBy>
  <cp:revision>7</cp:revision>
  <dcterms:created xsi:type="dcterms:W3CDTF">2024-10-28T14:54:15Z</dcterms:created>
  <dcterms:modified xsi:type="dcterms:W3CDTF">2024-10-29T16:26:28Z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0x0101000EBEE8AB76EC4D4B9958271E790D580F</vt:lpwstr>
  </property>
</Properties>
</file>