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7" r:id="rId6"/>
    <p:sldId id="277" r:id="rId7"/>
    <p:sldId id="268" r:id="rId8"/>
    <p:sldId id="276" r:id="rId9"/>
    <p:sldId id="259" r:id="rId10"/>
    <p:sldId id="265" r:id="rId11"/>
    <p:sldId id="261" r:id="rId12"/>
    <p:sldId id="264" r:id="rId1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FB0659-3463-4435-A560-334E7B789891}" v="362" dt="2023-12-31T11:40:26.171"/>
    <p1510:client id="{6977EA66-A428-416C-91DD-0CBEDB92BCAC}" v="1028" dt="2023-12-30T21:34:07.3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2578" y="10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Dewaele" userId="ae60b7d7-d350-47f0-ae92-60990f2da52b" providerId="ADAL" clId="{6977EA66-A428-416C-91DD-0CBEDB92BCAC}"/>
    <pc:docChg chg="undo custSel addSld delSld modSld sldOrd">
      <pc:chgData name="Tim Dewaele" userId="ae60b7d7-d350-47f0-ae92-60990f2da52b" providerId="ADAL" clId="{6977EA66-A428-416C-91DD-0CBEDB92BCAC}" dt="2023-12-30T21:34:07.368" v="1235" actId="790"/>
      <pc:docMkLst>
        <pc:docMk/>
      </pc:docMkLst>
      <pc:sldChg chg="addSp delSp modSp mod delAnim">
        <pc:chgData name="Tim Dewaele" userId="ae60b7d7-d350-47f0-ae92-60990f2da52b" providerId="ADAL" clId="{6977EA66-A428-416C-91DD-0CBEDB92BCAC}" dt="2023-12-29T21:35:30.520" v="653" actId="478"/>
        <pc:sldMkLst>
          <pc:docMk/>
          <pc:sldMk cId="3039299751" sldId="256"/>
        </pc:sldMkLst>
        <pc:spChg chg="mod">
          <ac:chgData name="Tim Dewaele" userId="ae60b7d7-d350-47f0-ae92-60990f2da52b" providerId="ADAL" clId="{6977EA66-A428-416C-91DD-0CBEDB92BCAC}" dt="2023-12-28T20:56:34.410" v="67" actId="26606"/>
          <ac:spMkLst>
            <pc:docMk/>
            <pc:sldMk cId="3039299751" sldId="256"/>
            <ac:spMk id="2" creationId="{C157E2C7-27BE-946B-6858-57F578A05162}"/>
          </ac:spMkLst>
        </pc:spChg>
        <pc:spChg chg="mod">
          <ac:chgData name="Tim Dewaele" userId="ae60b7d7-d350-47f0-ae92-60990f2da52b" providerId="ADAL" clId="{6977EA66-A428-416C-91DD-0CBEDB92BCAC}" dt="2023-12-28T20:56:45.383" v="80" actId="403"/>
          <ac:spMkLst>
            <pc:docMk/>
            <pc:sldMk cId="3039299751" sldId="256"/>
            <ac:spMk id="3" creationId="{91C89A96-62FE-F1AE-ECC0-084ED0E9B8BD}"/>
          </ac:spMkLst>
        </pc:spChg>
        <pc:spChg chg="del">
          <ac:chgData name="Tim Dewaele" userId="ae60b7d7-d350-47f0-ae92-60990f2da52b" providerId="ADAL" clId="{6977EA66-A428-416C-91DD-0CBEDB92BCAC}" dt="2023-12-28T20:56:34.410" v="67" actId="26606"/>
          <ac:spMkLst>
            <pc:docMk/>
            <pc:sldMk cId="3039299751" sldId="256"/>
            <ac:spMk id="1038" creationId="{9B7AD9F6-8CE7-4299-8FC6-328F4DCD3FF9}"/>
          </ac:spMkLst>
        </pc:spChg>
        <pc:spChg chg="del">
          <ac:chgData name="Tim Dewaele" userId="ae60b7d7-d350-47f0-ae92-60990f2da52b" providerId="ADAL" clId="{6977EA66-A428-416C-91DD-0CBEDB92BCAC}" dt="2023-12-28T20:56:34.410" v="67" actId="26606"/>
          <ac:spMkLst>
            <pc:docMk/>
            <pc:sldMk cId="3039299751" sldId="256"/>
            <ac:spMk id="1040" creationId="{F49775AF-8896-43EE-92C6-83497D6DC56F}"/>
          </ac:spMkLst>
        </pc:spChg>
        <pc:spChg chg="add">
          <ac:chgData name="Tim Dewaele" userId="ae60b7d7-d350-47f0-ae92-60990f2da52b" providerId="ADAL" clId="{6977EA66-A428-416C-91DD-0CBEDB92BCAC}" dt="2023-12-28T20:56:34.410" v="67" actId="26606"/>
          <ac:spMkLst>
            <pc:docMk/>
            <pc:sldMk cId="3039299751" sldId="256"/>
            <ac:spMk id="1045" creationId="{C4879EFC-8E62-4E00-973C-C45EE9EC676D}"/>
          </ac:spMkLst>
        </pc:spChg>
        <pc:spChg chg="add">
          <ac:chgData name="Tim Dewaele" userId="ae60b7d7-d350-47f0-ae92-60990f2da52b" providerId="ADAL" clId="{6977EA66-A428-416C-91DD-0CBEDB92BCAC}" dt="2023-12-28T20:56:34.410" v="67" actId="26606"/>
          <ac:spMkLst>
            <pc:docMk/>
            <pc:sldMk cId="3039299751" sldId="256"/>
            <ac:spMk id="1047" creationId="{D6A9C53F-5F90-40A5-8C85-5412D39C8C68}"/>
          </ac:spMkLst>
        </pc:spChg>
        <pc:picChg chg="add mod">
          <ac:chgData name="Tim Dewaele" userId="ae60b7d7-d350-47f0-ae92-60990f2da52b" providerId="ADAL" clId="{6977EA66-A428-416C-91DD-0CBEDB92BCAC}" dt="2023-12-28T20:56:34.410" v="67" actId="26606"/>
          <ac:picMkLst>
            <pc:docMk/>
            <pc:sldMk cId="3039299751" sldId="256"/>
            <ac:picMk id="5" creationId="{7132D557-AE55-62C5-6E48-60815950B19C}"/>
          </ac:picMkLst>
        </pc:picChg>
        <pc:picChg chg="del mod">
          <ac:chgData name="Tim Dewaele" userId="ae60b7d7-d350-47f0-ae92-60990f2da52b" providerId="ADAL" clId="{6977EA66-A428-416C-91DD-0CBEDB92BCAC}" dt="2023-12-29T19:57:37.585" v="480" actId="478"/>
          <ac:picMkLst>
            <pc:docMk/>
            <pc:sldMk cId="3039299751" sldId="256"/>
            <ac:picMk id="7" creationId="{39976A7E-2362-49B2-7676-C8AAF9BCB48E}"/>
          </ac:picMkLst>
        </pc:picChg>
        <pc:picChg chg="add mod">
          <ac:chgData name="Tim Dewaele" userId="ae60b7d7-d350-47f0-ae92-60990f2da52b" providerId="ADAL" clId="{6977EA66-A428-416C-91DD-0CBEDB92BCAC}" dt="2023-12-29T19:58:19.338" v="484" actId="1076"/>
          <ac:picMkLst>
            <pc:docMk/>
            <pc:sldMk cId="3039299751" sldId="256"/>
            <ac:picMk id="8" creationId="{DABA7B78-2EBE-7C0E-CFFC-B3A8E1B27BD8}"/>
          </ac:picMkLst>
        </pc:picChg>
        <pc:picChg chg="add del mod">
          <ac:chgData name="Tim Dewaele" userId="ae60b7d7-d350-47f0-ae92-60990f2da52b" providerId="ADAL" clId="{6977EA66-A428-416C-91DD-0CBEDB92BCAC}" dt="2023-12-29T21:04:30.104" v="640" actId="478"/>
          <ac:picMkLst>
            <pc:docMk/>
            <pc:sldMk cId="3039299751" sldId="256"/>
            <ac:picMk id="9" creationId="{F7927FC2-3FF7-A957-12D7-275AB443FB70}"/>
          </ac:picMkLst>
        </pc:picChg>
        <pc:picChg chg="add del">
          <ac:chgData name="Tim Dewaele" userId="ae60b7d7-d350-47f0-ae92-60990f2da52b" providerId="ADAL" clId="{6977EA66-A428-416C-91DD-0CBEDB92BCAC}" dt="2023-12-29T21:35:30.520" v="653" actId="478"/>
          <ac:picMkLst>
            <pc:docMk/>
            <pc:sldMk cId="3039299751" sldId="256"/>
            <ac:picMk id="4098" creationId="{D4A485EF-E2D9-A849-54BF-FEAE4FD044B3}"/>
          </ac:picMkLst>
        </pc:picChg>
      </pc:sldChg>
      <pc:sldChg chg="addSp delSp modSp mod delAnim">
        <pc:chgData name="Tim Dewaele" userId="ae60b7d7-d350-47f0-ae92-60990f2da52b" providerId="ADAL" clId="{6977EA66-A428-416C-91DD-0CBEDB92BCAC}" dt="2023-12-29T21:04:35.336" v="641" actId="478"/>
        <pc:sldMkLst>
          <pc:docMk/>
          <pc:sldMk cId="623310550" sldId="257"/>
        </pc:sldMkLst>
        <pc:spChg chg="mod">
          <ac:chgData name="Tim Dewaele" userId="ae60b7d7-d350-47f0-ae92-60990f2da52b" providerId="ADAL" clId="{6977EA66-A428-416C-91DD-0CBEDB92BCAC}" dt="2023-12-28T20:41:02.781" v="30" actId="790"/>
          <ac:spMkLst>
            <pc:docMk/>
            <pc:sldMk cId="623310550" sldId="257"/>
            <ac:spMk id="3" creationId="{8C4B2D75-79F8-E5D1-56AE-863596EFDD0C}"/>
          </ac:spMkLst>
        </pc:spChg>
        <pc:picChg chg="add del mod">
          <ac:chgData name="Tim Dewaele" userId="ae60b7d7-d350-47f0-ae92-60990f2da52b" providerId="ADAL" clId="{6977EA66-A428-416C-91DD-0CBEDB92BCAC}" dt="2023-12-29T21:04:35.336" v="641" actId="478"/>
          <ac:picMkLst>
            <pc:docMk/>
            <pc:sldMk cId="623310550" sldId="257"/>
            <ac:picMk id="6" creationId="{E0EF1EBD-DC9A-9563-DFD3-C7F37E602CAD}"/>
          </ac:picMkLst>
        </pc:picChg>
      </pc:sldChg>
      <pc:sldChg chg="addSp delSp modSp mod delAnim modNotesTx">
        <pc:chgData name="Tim Dewaele" userId="ae60b7d7-d350-47f0-ae92-60990f2da52b" providerId="ADAL" clId="{6977EA66-A428-416C-91DD-0CBEDB92BCAC}" dt="2023-12-30T19:42:04.065" v="954" actId="5793"/>
        <pc:sldMkLst>
          <pc:docMk/>
          <pc:sldMk cId="2450323321" sldId="258"/>
        </pc:sldMkLst>
        <pc:spChg chg="mod">
          <ac:chgData name="Tim Dewaele" userId="ae60b7d7-d350-47f0-ae92-60990f2da52b" providerId="ADAL" clId="{6977EA66-A428-416C-91DD-0CBEDB92BCAC}" dt="2023-12-28T20:40:41.712" v="28" actId="790"/>
          <ac:spMkLst>
            <pc:docMk/>
            <pc:sldMk cId="2450323321" sldId="258"/>
            <ac:spMk id="2" creationId="{4867CF89-666A-294C-B3CF-305F188745C3}"/>
          </ac:spMkLst>
        </pc:spChg>
        <pc:picChg chg="add del mod">
          <ac:chgData name="Tim Dewaele" userId="ae60b7d7-d350-47f0-ae92-60990f2da52b" providerId="ADAL" clId="{6977EA66-A428-416C-91DD-0CBEDB92BCAC}" dt="2023-12-29T21:04:38.391" v="642" actId="478"/>
          <ac:picMkLst>
            <pc:docMk/>
            <pc:sldMk cId="2450323321" sldId="258"/>
            <ac:picMk id="4" creationId="{32136F71-F659-1814-E030-B537DFAEA1E6}"/>
          </ac:picMkLst>
        </pc:picChg>
      </pc:sldChg>
      <pc:sldChg chg="addSp delSp modSp mod delAnim">
        <pc:chgData name="Tim Dewaele" userId="ae60b7d7-d350-47f0-ae92-60990f2da52b" providerId="ADAL" clId="{6977EA66-A428-416C-91DD-0CBEDB92BCAC}" dt="2023-12-29T21:04:42.569" v="645" actId="478"/>
        <pc:sldMkLst>
          <pc:docMk/>
          <pc:sldMk cId="1555333303" sldId="259"/>
        </pc:sldMkLst>
        <pc:picChg chg="add del mod">
          <ac:chgData name="Tim Dewaele" userId="ae60b7d7-d350-47f0-ae92-60990f2da52b" providerId="ADAL" clId="{6977EA66-A428-416C-91DD-0CBEDB92BCAC}" dt="2023-12-29T21:04:42.569" v="645" actId="478"/>
          <ac:picMkLst>
            <pc:docMk/>
            <pc:sldMk cId="1555333303" sldId="259"/>
            <ac:picMk id="4" creationId="{94FC2D6D-0FB6-C544-A920-140E50922204}"/>
          </ac:picMkLst>
        </pc:picChg>
      </pc:sldChg>
      <pc:sldChg chg="addSp delSp modSp mod delAnim modNotesTx">
        <pc:chgData name="Tim Dewaele" userId="ae60b7d7-d350-47f0-ae92-60990f2da52b" providerId="ADAL" clId="{6977EA66-A428-416C-91DD-0CBEDB92BCAC}" dt="2023-12-30T19:41:54.633" v="952" actId="5793"/>
        <pc:sldMkLst>
          <pc:docMk/>
          <pc:sldMk cId="2489588375" sldId="260"/>
        </pc:sldMkLst>
        <pc:spChg chg="mod">
          <ac:chgData name="Tim Dewaele" userId="ae60b7d7-d350-47f0-ae92-60990f2da52b" providerId="ADAL" clId="{6977EA66-A428-416C-91DD-0CBEDB92BCAC}" dt="2023-12-30T19:41:39.665" v="950" actId="20577"/>
          <ac:spMkLst>
            <pc:docMk/>
            <pc:sldMk cId="2489588375" sldId="260"/>
            <ac:spMk id="3" creationId="{E27B9E13-C52F-04CD-DE55-403DE1B6F85F}"/>
          </ac:spMkLst>
        </pc:spChg>
        <pc:picChg chg="add del mod">
          <ac:chgData name="Tim Dewaele" userId="ae60b7d7-d350-47f0-ae92-60990f2da52b" providerId="ADAL" clId="{6977EA66-A428-416C-91DD-0CBEDB92BCAC}" dt="2023-12-29T21:04:40.575" v="643" actId="478"/>
          <ac:picMkLst>
            <pc:docMk/>
            <pc:sldMk cId="2489588375" sldId="260"/>
            <ac:picMk id="5" creationId="{E537FC42-116F-5FB1-7E06-CEB07696816B}"/>
          </ac:picMkLst>
        </pc:picChg>
      </pc:sldChg>
      <pc:sldChg chg="addSp delSp modSp mod delAnim">
        <pc:chgData name="Tim Dewaele" userId="ae60b7d7-d350-47f0-ae92-60990f2da52b" providerId="ADAL" clId="{6977EA66-A428-416C-91DD-0CBEDB92BCAC}" dt="2023-12-29T21:04:47.478" v="649" actId="478"/>
        <pc:sldMkLst>
          <pc:docMk/>
          <pc:sldMk cId="528765567" sldId="261"/>
        </pc:sldMkLst>
        <pc:spChg chg="mod">
          <ac:chgData name="Tim Dewaele" userId="ae60b7d7-d350-47f0-ae92-60990f2da52b" providerId="ADAL" clId="{6977EA66-A428-416C-91DD-0CBEDB92BCAC}" dt="2023-12-29T20:01:49.570" v="500" actId="20577"/>
          <ac:spMkLst>
            <pc:docMk/>
            <pc:sldMk cId="528765567" sldId="261"/>
            <ac:spMk id="25" creationId="{0836D7F2-3A38-C9B7-A3C5-EF82E0421A5A}"/>
          </ac:spMkLst>
        </pc:spChg>
        <pc:picChg chg="add del mod">
          <ac:chgData name="Tim Dewaele" userId="ae60b7d7-d350-47f0-ae92-60990f2da52b" providerId="ADAL" clId="{6977EA66-A428-416C-91DD-0CBEDB92BCAC}" dt="2023-12-29T21:04:47.478" v="649" actId="478"/>
          <ac:picMkLst>
            <pc:docMk/>
            <pc:sldMk cId="528765567" sldId="261"/>
            <ac:picMk id="5" creationId="{04EF5122-C224-C6EE-CAA0-92D366E298D2}"/>
          </ac:picMkLst>
        </pc:picChg>
      </pc:sldChg>
      <pc:sldChg chg="addSp delSp modSp mod delAnim">
        <pc:chgData name="Tim Dewaele" userId="ae60b7d7-d350-47f0-ae92-60990f2da52b" providerId="ADAL" clId="{6977EA66-A428-416C-91DD-0CBEDB92BCAC}" dt="2023-12-29T21:04:50.175" v="651" actId="478"/>
        <pc:sldMkLst>
          <pc:docMk/>
          <pc:sldMk cId="576240128" sldId="263"/>
        </pc:sldMkLst>
        <pc:picChg chg="add del mod">
          <ac:chgData name="Tim Dewaele" userId="ae60b7d7-d350-47f0-ae92-60990f2da52b" providerId="ADAL" clId="{6977EA66-A428-416C-91DD-0CBEDB92BCAC}" dt="2023-12-29T21:04:50.175" v="651" actId="478"/>
          <ac:picMkLst>
            <pc:docMk/>
            <pc:sldMk cId="576240128" sldId="263"/>
            <ac:picMk id="4" creationId="{07F73D8D-6075-A65F-F53B-0BF139E5B318}"/>
          </ac:picMkLst>
        </pc:picChg>
      </pc:sldChg>
      <pc:sldChg chg="addSp delSp modSp add mod setBg delDesignElem">
        <pc:chgData name="Tim Dewaele" userId="ae60b7d7-d350-47f0-ae92-60990f2da52b" providerId="ADAL" clId="{6977EA66-A428-416C-91DD-0CBEDB92BCAC}" dt="2023-12-29T21:03:02.287" v="639"/>
        <pc:sldMkLst>
          <pc:docMk/>
          <pc:sldMk cId="736358647" sldId="264"/>
        </pc:sldMkLst>
        <pc:spChg chg="add del mod">
          <ac:chgData name="Tim Dewaele" userId="ae60b7d7-d350-47f0-ae92-60990f2da52b" providerId="ADAL" clId="{6977EA66-A428-416C-91DD-0CBEDB92BCAC}" dt="2023-12-28T20:40:13.762" v="27" actId="478"/>
          <ac:spMkLst>
            <pc:docMk/>
            <pc:sldMk cId="736358647" sldId="264"/>
            <ac:spMk id="7" creationId="{46D830C2-6E02-F46A-E04B-13CD938D95A7}"/>
          </ac:spMkLst>
        </pc:spChg>
        <pc:spChg chg="del">
          <ac:chgData name="Tim Dewaele" userId="ae60b7d7-d350-47f0-ae92-60990f2da52b" providerId="ADAL" clId="{6977EA66-A428-416C-91DD-0CBEDB92BCAC}" dt="2023-12-28T20:39:49.471" v="16" actId="931"/>
          <ac:spMkLst>
            <pc:docMk/>
            <pc:sldMk cId="736358647" sldId="264"/>
            <ac:spMk id="25" creationId="{0836D7F2-3A38-C9B7-A3C5-EF82E0421A5A}"/>
          </ac:spMkLst>
        </pc:spChg>
        <pc:grpChg chg="del">
          <ac:chgData name="Tim Dewaele" userId="ae60b7d7-d350-47f0-ae92-60990f2da52b" providerId="ADAL" clId="{6977EA66-A428-416C-91DD-0CBEDB92BCAC}" dt="2023-12-28T20:39:30.298" v="12"/>
          <ac:grpSpMkLst>
            <pc:docMk/>
            <pc:sldMk cId="736358647" sldId="264"/>
            <ac:grpSpMk id="39" creationId="{12B241C5-7E45-AD52-638D-31E8FD2BC181}"/>
          </ac:grpSpMkLst>
        </pc:grpChg>
        <pc:picChg chg="add mod">
          <ac:chgData name="Tim Dewaele" userId="ae60b7d7-d350-47f0-ae92-60990f2da52b" providerId="ADAL" clId="{6977EA66-A428-416C-91DD-0CBEDB92BCAC}" dt="2023-12-29T21:03:02.287" v="639"/>
          <ac:picMkLst>
            <pc:docMk/>
            <pc:sldMk cId="736358647" sldId="264"/>
            <ac:picMk id="4" creationId="{17200F03-EF55-D79F-91B0-812349C08C1B}"/>
          </ac:picMkLst>
        </pc:picChg>
        <pc:picChg chg="add mod">
          <ac:chgData name="Tim Dewaele" userId="ae60b7d7-d350-47f0-ae92-60990f2da52b" providerId="ADAL" clId="{6977EA66-A428-416C-91DD-0CBEDB92BCAC}" dt="2023-12-28T20:40:00.834" v="24" actId="1076"/>
          <ac:picMkLst>
            <pc:docMk/>
            <pc:sldMk cId="736358647" sldId="264"/>
            <ac:picMk id="4" creationId="{EF73E559-2B78-2918-201B-DD9BD2E0ABE1}"/>
          </ac:picMkLst>
        </pc:picChg>
        <pc:picChg chg="add mod">
          <ac:chgData name="Tim Dewaele" userId="ae60b7d7-d350-47f0-ae92-60990f2da52b" providerId="ADAL" clId="{6977EA66-A428-416C-91DD-0CBEDB92BCAC}" dt="2023-12-28T20:40:02.117" v="25" actId="1076"/>
          <ac:picMkLst>
            <pc:docMk/>
            <pc:sldMk cId="736358647" sldId="264"/>
            <ac:picMk id="6" creationId="{83E1CF0F-215E-59B7-A3D6-952F6E335383}"/>
          </ac:picMkLst>
        </pc:picChg>
        <pc:picChg chg="del mod">
          <ac:chgData name="Tim Dewaele" userId="ae60b7d7-d350-47f0-ae92-60990f2da52b" providerId="ADAL" clId="{6977EA66-A428-416C-91DD-0CBEDB92BCAC}" dt="2023-12-28T20:39:36.033" v="15" actId="478"/>
          <ac:picMkLst>
            <pc:docMk/>
            <pc:sldMk cId="736358647" sldId="264"/>
            <ac:picMk id="19" creationId="{FC71A08B-6920-1F1F-AB41-55AFE7731C6E}"/>
          </ac:picMkLst>
        </pc:picChg>
        <pc:picChg chg="del">
          <ac:chgData name="Tim Dewaele" userId="ae60b7d7-d350-47f0-ae92-60990f2da52b" providerId="ADAL" clId="{6977EA66-A428-416C-91DD-0CBEDB92BCAC}" dt="2023-12-28T20:39:35.458" v="13" actId="478"/>
          <ac:picMkLst>
            <pc:docMk/>
            <pc:sldMk cId="736358647" sldId="264"/>
            <ac:picMk id="21" creationId="{06D3F3D4-90D6-809C-A52C-1F14F583CB57}"/>
          </ac:picMkLst>
        </pc:picChg>
      </pc:sldChg>
      <pc:sldChg chg="addSp delSp modSp new mod ord setBg delAnim">
        <pc:chgData name="Tim Dewaele" userId="ae60b7d7-d350-47f0-ae92-60990f2da52b" providerId="ADAL" clId="{6977EA66-A428-416C-91DD-0CBEDB92BCAC}" dt="2023-12-29T21:04:45.703" v="647" actId="478"/>
        <pc:sldMkLst>
          <pc:docMk/>
          <pc:sldMk cId="1824084268" sldId="265"/>
        </pc:sldMkLst>
        <pc:spChg chg="mod ord">
          <ac:chgData name="Tim Dewaele" userId="ae60b7d7-d350-47f0-ae92-60990f2da52b" providerId="ADAL" clId="{6977EA66-A428-416C-91DD-0CBEDB92BCAC}" dt="2023-12-29T19:57:23.650" v="479" actId="26606"/>
          <ac:spMkLst>
            <pc:docMk/>
            <pc:sldMk cId="1824084268" sldId="265"/>
            <ac:spMk id="2" creationId="{B480A6BC-7C37-5565-5963-DDBC73A36AED}"/>
          </ac:spMkLst>
        </pc:spChg>
        <pc:spChg chg="del">
          <ac:chgData name="Tim Dewaele" userId="ae60b7d7-d350-47f0-ae92-60990f2da52b" providerId="ADAL" clId="{6977EA66-A428-416C-91DD-0CBEDB92BCAC}" dt="2023-12-28T20:50:57.889" v="52" actId="931"/>
          <ac:spMkLst>
            <pc:docMk/>
            <pc:sldMk cId="1824084268" sldId="265"/>
            <ac:spMk id="3" creationId="{A0085B9E-137E-65BA-D5FB-EC02849B97D6}"/>
          </ac:spMkLst>
        </pc:spChg>
        <pc:spChg chg="add del mod">
          <ac:chgData name="Tim Dewaele" userId="ae60b7d7-d350-47f0-ae92-60990f2da52b" providerId="ADAL" clId="{6977EA66-A428-416C-91DD-0CBEDB92BCAC}" dt="2023-12-29T19:57:16.432" v="474" actId="931"/>
          <ac:spMkLst>
            <pc:docMk/>
            <pc:sldMk cId="1824084268" sldId="265"/>
            <ac:spMk id="4" creationId="{AA08C931-7700-FF90-5EE9-D832A0DB48F7}"/>
          </ac:spMkLst>
        </pc:spChg>
        <pc:spChg chg="add">
          <ac:chgData name="Tim Dewaele" userId="ae60b7d7-d350-47f0-ae92-60990f2da52b" providerId="ADAL" clId="{6977EA66-A428-416C-91DD-0CBEDB92BCAC}" dt="2023-12-29T19:57:23.650" v="479" actId="26606"/>
          <ac:spMkLst>
            <pc:docMk/>
            <pc:sldMk cId="1824084268" sldId="265"/>
            <ac:spMk id="15" creationId="{53F29798-D584-4792-9B62-3F5F5C36D619}"/>
          </ac:spMkLst>
        </pc:spChg>
        <pc:picChg chg="add del mod">
          <ac:chgData name="Tim Dewaele" userId="ae60b7d7-d350-47f0-ae92-60990f2da52b" providerId="ADAL" clId="{6977EA66-A428-416C-91DD-0CBEDB92BCAC}" dt="2023-12-29T21:04:45.703" v="647" actId="478"/>
          <ac:picMkLst>
            <pc:docMk/>
            <pc:sldMk cId="1824084268" sldId="265"/>
            <ac:picMk id="4" creationId="{B619E7B6-6297-C85C-30AF-AD6F77EB1B76}"/>
          </ac:picMkLst>
        </pc:picChg>
        <pc:picChg chg="add del mod">
          <ac:chgData name="Tim Dewaele" userId="ae60b7d7-d350-47f0-ae92-60990f2da52b" providerId="ADAL" clId="{6977EA66-A428-416C-91DD-0CBEDB92BCAC}" dt="2023-12-29T19:57:06.210" v="472" actId="478"/>
          <ac:picMkLst>
            <pc:docMk/>
            <pc:sldMk cId="1824084268" sldId="265"/>
            <ac:picMk id="5" creationId="{84799363-8E13-8E89-3BAE-76CD22E7E4AB}"/>
          </ac:picMkLst>
        </pc:picChg>
        <pc:picChg chg="add del mod">
          <ac:chgData name="Tim Dewaele" userId="ae60b7d7-d350-47f0-ae92-60990f2da52b" providerId="ADAL" clId="{6977EA66-A428-416C-91DD-0CBEDB92BCAC}" dt="2023-12-29T19:57:08.112" v="473" actId="478"/>
          <ac:picMkLst>
            <pc:docMk/>
            <pc:sldMk cId="1824084268" sldId="265"/>
            <ac:picMk id="7" creationId="{2A9034C5-74CA-4E54-E5DF-BA78EB625880}"/>
          </ac:picMkLst>
        </pc:picChg>
        <pc:picChg chg="add mod ord">
          <ac:chgData name="Tim Dewaele" userId="ae60b7d7-d350-47f0-ae92-60990f2da52b" providerId="ADAL" clId="{6977EA66-A428-416C-91DD-0CBEDB92BCAC}" dt="2023-12-29T19:57:23.650" v="479" actId="26606"/>
          <ac:picMkLst>
            <pc:docMk/>
            <pc:sldMk cId="1824084268" sldId="265"/>
            <ac:picMk id="8" creationId="{0E211387-C443-5647-C482-A0C4EF5A6853}"/>
          </ac:picMkLst>
        </pc:picChg>
        <pc:picChg chg="add mod">
          <ac:chgData name="Tim Dewaele" userId="ae60b7d7-d350-47f0-ae92-60990f2da52b" providerId="ADAL" clId="{6977EA66-A428-416C-91DD-0CBEDB92BCAC}" dt="2023-12-29T19:57:23.650" v="479" actId="26606"/>
          <ac:picMkLst>
            <pc:docMk/>
            <pc:sldMk cId="1824084268" sldId="265"/>
            <ac:picMk id="10" creationId="{FC037A92-9253-BD0E-0019-410765E96090}"/>
          </ac:picMkLst>
        </pc:picChg>
      </pc:sldChg>
      <pc:sldChg chg="addSp delSp modSp mod">
        <pc:chgData name="Tim Dewaele" userId="ae60b7d7-d350-47f0-ae92-60990f2da52b" providerId="ADAL" clId="{6977EA66-A428-416C-91DD-0CBEDB92BCAC}" dt="2023-12-29T20:32:39.336" v="510" actId="1076"/>
        <pc:sldMkLst>
          <pc:docMk/>
          <pc:sldMk cId="1121532916" sldId="266"/>
        </pc:sldMkLst>
        <pc:spChg chg="del">
          <ac:chgData name="Tim Dewaele" userId="ae60b7d7-d350-47f0-ae92-60990f2da52b" providerId="ADAL" clId="{6977EA66-A428-416C-91DD-0CBEDB92BCAC}" dt="2023-12-29T20:30:49.638" v="501" actId="931"/>
          <ac:spMkLst>
            <pc:docMk/>
            <pc:sldMk cId="1121532916" sldId="266"/>
            <ac:spMk id="3" creationId="{98A04303-30B4-CF21-4EEA-7274FCBAC1C3}"/>
          </ac:spMkLst>
        </pc:spChg>
        <pc:spChg chg="add mod">
          <ac:chgData name="Tim Dewaele" userId="ae60b7d7-d350-47f0-ae92-60990f2da52b" providerId="ADAL" clId="{6977EA66-A428-416C-91DD-0CBEDB92BCAC}" dt="2023-12-29T20:30:51.997" v="502" actId="478"/>
          <ac:spMkLst>
            <pc:docMk/>
            <pc:sldMk cId="1121532916" sldId="266"/>
            <ac:spMk id="7" creationId="{CDBF1115-FD06-4924-3AC7-B4AAEED20287}"/>
          </ac:spMkLst>
        </pc:spChg>
        <pc:picChg chg="del">
          <ac:chgData name="Tim Dewaele" userId="ae60b7d7-d350-47f0-ae92-60990f2da52b" providerId="ADAL" clId="{6977EA66-A428-416C-91DD-0CBEDB92BCAC}" dt="2023-12-29T20:30:51.997" v="502" actId="478"/>
          <ac:picMkLst>
            <pc:docMk/>
            <pc:sldMk cId="1121532916" sldId="266"/>
            <ac:picMk id="3" creationId="{620F60F7-44CB-74BA-BED1-BA4BFB7EB447}"/>
          </ac:picMkLst>
        </pc:picChg>
        <pc:picChg chg="add mod">
          <ac:chgData name="Tim Dewaele" userId="ae60b7d7-d350-47f0-ae92-60990f2da52b" providerId="ADAL" clId="{6977EA66-A428-416C-91DD-0CBEDB92BCAC}" dt="2023-12-29T20:30:49.638" v="501" actId="931"/>
          <ac:picMkLst>
            <pc:docMk/>
            <pc:sldMk cId="1121532916" sldId="266"/>
            <ac:picMk id="5" creationId="{620F60F7-44CB-74BA-BED1-BA4BFB7EB447}"/>
          </ac:picMkLst>
        </pc:picChg>
        <pc:picChg chg="add mod">
          <ac:chgData name="Tim Dewaele" userId="ae60b7d7-d350-47f0-ae92-60990f2da52b" providerId="ADAL" clId="{6977EA66-A428-416C-91DD-0CBEDB92BCAC}" dt="2023-12-29T20:32:39.336" v="510" actId="1076"/>
          <ac:picMkLst>
            <pc:docMk/>
            <pc:sldMk cId="1121532916" sldId="266"/>
            <ac:picMk id="12" creationId="{AA94EC75-21D9-EEE2-C238-48608B3A3224}"/>
          </ac:picMkLst>
        </pc:picChg>
      </pc:sldChg>
      <pc:sldChg chg="addSp delSp modSp new del mod setBg">
        <pc:chgData name="Tim Dewaele" userId="ae60b7d7-d350-47f0-ae92-60990f2da52b" providerId="ADAL" clId="{6977EA66-A428-416C-91DD-0CBEDB92BCAC}" dt="2023-12-30T18:42:07.100" v="727" actId="2696"/>
        <pc:sldMkLst>
          <pc:docMk/>
          <pc:sldMk cId="2023250167" sldId="266"/>
        </pc:sldMkLst>
        <pc:spChg chg="mod">
          <ac:chgData name="Tim Dewaele" userId="ae60b7d7-d350-47f0-ae92-60990f2da52b" providerId="ADAL" clId="{6977EA66-A428-416C-91DD-0CBEDB92BCAC}" dt="2023-12-30T18:35:37.302" v="669" actId="26606"/>
          <ac:spMkLst>
            <pc:docMk/>
            <pc:sldMk cId="2023250167" sldId="266"/>
            <ac:spMk id="2" creationId="{3BF211E2-4A99-5941-96F1-32D1DB78E9E7}"/>
          </ac:spMkLst>
        </pc:spChg>
        <pc:spChg chg="del mod">
          <ac:chgData name="Tim Dewaele" userId="ae60b7d7-d350-47f0-ae92-60990f2da52b" providerId="ADAL" clId="{6977EA66-A428-416C-91DD-0CBEDB92BCAC}" dt="2023-12-30T18:35:23.477" v="660" actId="931"/>
          <ac:spMkLst>
            <pc:docMk/>
            <pc:sldMk cId="2023250167" sldId="266"/>
            <ac:spMk id="3" creationId="{62340610-D333-3FDB-DB28-CB0235EE2FD5}"/>
          </ac:spMkLst>
        </pc:spChg>
        <pc:spChg chg="add del mod">
          <ac:chgData name="Tim Dewaele" userId="ae60b7d7-d350-47f0-ae92-60990f2da52b" providerId="ADAL" clId="{6977EA66-A428-416C-91DD-0CBEDB92BCAC}" dt="2023-12-30T18:34:46.568" v="657" actId="478"/>
          <ac:spMkLst>
            <pc:docMk/>
            <pc:sldMk cId="2023250167" sldId="266"/>
            <ac:spMk id="5" creationId="{47B89780-C2DC-1402-14FF-FACC27205005}"/>
          </ac:spMkLst>
        </pc:spChg>
        <pc:spChg chg="add del">
          <ac:chgData name="Tim Dewaele" userId="ae60b7d7-d350-47f0-ae92-60990f2da52b" providerId="ADAL" clId="{6977EA66-A428-416C-91DD-0CBEDB92BCAC}" dt="2023-12-30T18:35:37.302" v="669" actId="26606"/>
          <ac:spMkLst>
            <pc:docMk/>
            <pc:sldMk cId="2023250167" sldId="266"/>
            <ac:spMk id="11" creationId="{46C4D218-FAE4-FDA6-C9B6-41DF2A8F94E5}"/>
          </ac:spMkLst>
        </pc:spChg>
        <pc:spChg chg="add del">
          <ac:chgData name="Tim Dewaele" userId="ae60b7d7-d350-47f0-ae92-60990f2da52b" providerId="ADAL" clId="{6977EA66-A428-416C-91DD-0CBEDB92BCAC}" dt="2023-12-30T18:35:37.302" v="669" actId="26606"/>
          <ac:spMkLst>
            <pc:docMk/>
            <pc:sldMk cId="2023250167" sldId="266"/>
            <ac:spMk id="14" creationId="{04812C46-200A-4DEB-A05E-3ED6C68C2387}"/>
          </ac:spMkLst>
        </pc:spChg>
        <pc:spChg chg="add">
          <ac:chgData name="Tim Dewaele" userId="ae60b7d7-d350-47f0-ae92-60990f2da52b" providerId="ADAL" clId="{6977EA66-A428-416C-91DD-0CBEDB92BCAC}" dt="2023-12-30T18:35:37.302" v="669" actId="26606"/>
          <ac:spMkLst>
            <pc:docMk/>
            <pc:sldMk cId="2023250167" sldId="266"/>
            <ac:spMk id="19" creationId="{ECC07320-C2CA-4E29-8481-9D9E143C7788}"/>
          </ac:spMkLst>
        </pc:spChg>
        <pc:picChg chg="add mod">
          <ac:chgData name="Tim Dewaele" userId="ae60b7d7-d350-47f0-ae92-60990f2da52b" providerId="ADAL" clId="{6977EA66-A428-416C-91DD-0CBEDB92BCAC}" dt="2023-12-30T18:35:37.302" v="669" actId="26606"/>
          <ac:picMkLst>
            <pc:docMk/>
            <pc:sldMk cId="2023250167" sldId="266"/>
            <ac:picMk id="7" creationId="{FBDE4A5C-9BCE-F6F9-F1B2-91A29F802FAF}"/>
          </ac:picMkLst>
        </pc:picChg>
      </pc:sldChg>
      <pc:sldChg chg="add del">
        <pc:chgData name="Tim Dewaele" userId="ae60b7d7-d350-47f0-ae92-60990f2da52b" providerId="ADAL" clId="{6977EA66-A428-416C-91DD-0CBEDB92BCAC}" dt="2023-12-29T21:01:39.603" v="638" actId="47"/>
        <pc:sldMkLst>
          <pc:docMk/>
          <pc:sldMk cId="2206447996" sldId="266"/>
        </pc:sldMkLst>
      </pc:sldChg>
      <pc:sldChg chg="addSp delSp modSp new del mod">
        <pc:chgData name="Tim Dewaele" userId="ae60b7d7-d350-47f0-ae92-60990f2da52b" providerId="ADAL" clId="{6977EA66-A428-416C-91DD-0CBEDB92BCAC}" dt="2023-12-29T21:01:27.505" v="636" actId="47"/>
        <pc:sldMkLst>
          <pc:docMk/>
          <pc:sldMk cId="4168493330" sldId="266"/>
        </pc:sldMkLst>
        <pc:spChg chg="del">
          <ac:chgData name="Tim Dewaele" userId="ae60b7d7-d350-47f0-ae92-60990f2da52b" providerId="ADAL" clId="{6977EA66-A428-416C-91DD-0CBEDB92BCAC}" dt="2023-12-29T20:34:06.655" v="512" actId="931"/>
          <ac:spMkLst>
            <pc:docMk/>
            <pc:sldMk cId="4168493330" sldId="266"/>
            <ac:spMk id="3" creationId="{5166CDB1-778A-3809-D2EA-5F6C84C82783}"/>
          </ac:spMkLst>
        </pc:spChg>
        <pc:picChg chg="add mod ord">
          <ac:chgData name="Tim Dewaele" userId="ae60b7d7-d350-47f0-ae92-60990f2da52b" providerId="ADAL" clId="{6977EA66-A428-416C-91DD-0CBEDB92BCAC}" dt="2023-12-29T20:41:29.624" v="565" actId="14100"/>
          <ac:picMkLst>
            <pc:docMk/>
            <pc:sldMk cId="4168493330" sldId="266"/>
            <ac:picMk id="5" creationId="{DB79D0DA-7AD4-D5C1-069A-9A7297F90B88}"/>
          </ac:picMkLst>
        </pc:picChg>
        <pc:picChg chg="add mod">
          <ac:chgData name="Tim Dewaele" userId="ae60b7d7-d350-47f0-ae92-60990f2da52b" providerId="ADAL" clId="{6977EA66-A428-416C-91DD-0CBEDB92BCAC}" dt="2023-12-29T20:40:21.534" v="556" actId="1076"/>
          <ac:picMkLst>
            <pc:docMk/>
            <pc:sldMk cId="4168493330" sldId="266"/>
            <ac:picMk id="7" creationId="{9AB80AF5-6410-B0A2-1F23-2C845F9CC44C}"/>
          </ac:picMkLst>
        </pc:picChg>
        <pc:picChg chg="add mod">
          <ac:chgData name="Tim Dewaele" userId="ae60b7d7-d350-47f0-ae92-60990f2da52b" providerId="ADAL" clId="{6977EA66-A428-416C-91DD-0CBEDB92BCAC}" dt="2023-12-29T20:40:33.260" v="560" actId="1076"/>
          <ac:picMkLst>
            <pc:docMk/>
            <pc:sldMk cId="4168493330" sldId="266"/>
            <ac:picMk id="9" creationId="{87C22DEB-3C43-7E93-0C0B-143160CAC47E}"/>
          </ac:picMkLst>
        </pc:picChg>
        <pc:picChg chg="mod">
          <ac:chgData name="Tim Dewaele" userId="ae60b7d7-d350-47f0-ae92-60990f2da52b" providerId="ADAL" clId="{6977EA66-A428-416C-91DD-0CBEDB92BCAC}" dt="2023-12-29T20:40:24.156" v="557" actId="1076"/>
          <ac:picMkLst>
            <pc:docMk/>
            <pc:sldMk cId="4168493330" sldId="266"/>
            <ac:picMk id="10" creationId="{B038A827-3A73-0C39-4BA9-B269D977C74D}"/>
          </ac:picMkLst>
        </pc:picChg>
        <pc:picChg chg="add mod">
          <ac:chgData name="Tim Dewaele" userId="ae60b7d7-d350-47f0-ae92-60990f2da52b" providerId="ADAL" clId="{6977EA66-A428-416C-91DD-0CBEDB92BCAC}" dt="2023-12-29T20:59:05.507" v="604" actId="1076"/>
          <ac:picMkLst>
            <pc:docMk/>
            <pc:sldMk cId="4168493330" sldId="266"/>
            <ac:picMk id="1026" creationId="{6C66FD94-DA3B-BCAB-BB6B-4CBB1F070D39}"/>
          </ac:picMkLst>
        </pc:picChg>
        <pc:picChg chg="add mod">
          <ac:chgData name="Tim Dewaele" userId="ae60b7d7-d350-47f0-ae92-60990f2da52b" providerId="ADAL" clId="{6977EA66-A428-416C-91DD-0CBEDB92BCAC}" dt="2023-12-29T20:40:16.365" v="555" actId="1076"/>
          <ac:picMkLst>
            <pc:docMk/>
            <pc:sldMk cId="4168493330" sldId="266"/>
            <ac:picMk id="1028" creationId="{BBBBF55E-A62E-2074-E352-CD66EAE42AA4}"/>
          </ac:picMkLst>
        </pc:picChg>
        <pc:picChg chg="add mod">
          <ac:chgData name="Tim Dewaele" userId="ae60b7d7-d350-47f0-ae92-60990f2da52b" providerId="ADAL" clId="{6977EA66-A428-416C-91DD-0CBEDB92BCAC}" dt="2023-12-29T20:40:07.101" v="553" actId="1076"/>
          <ac:picMkLst>
            <pc:docMk/>
            <pc:sldMk cId="4168493330" sldId="266"/>
            <ac:picMk id="1030" creationId="{73CAF57B-0730-8D26-0E2D-1E128867C894}"/>
          </ac:picMkLst>
        </pc:picChg>
        <pc:picChg chg="add mod">
          <ac:chgData name="Tim Dewaele" userId="ae60b7d7-d350-47f0-ae92-60990f2da52b" providerId="ADAL" clId="{6977EA66-A428-416C-91DD-0CBEDB92BCAC}" dt="2023-12-29T20:41:13.695" v="564" actId="1076"/>
          <ac:picMkLst>
            <pc:docMk/>
            <pc:sldMk cId="4168493330" sldId="266"/>
            <ac:picMk id="1032" creationId="{ECC23324-E532-13D8-4FCB-9048A7F07803}"/>
          </ac:picMkLst>
        </pc:picChg>
        <pc:picChg chg="add mod">
          <ac:chgData name="Tim Dewaele" userId="ae60b7d7-d350-47f0-ae92-60990f2da52b" providerId="ADAL" clId="{6977EA66-A428-416C-91DD-0CBEDB92BCAC}" dt="2023-12-29T20:41:51.704" v="567" actId="1076"/>
          <ac:picMkLst>
            <pc:docMk/>
            <pc:sldMk cId="4168493330" sldId="266"/>
            <ac:picMk id="2050" creationId="{3B50D527-E2A9-6A9E-9B79-1AAB8D21E6EE}"/>
          </ac:picMkLst>
        </pc:picChg>
        <pc:picChg chg="add mod">
          <ac:chgData name="Tim Dewaele" userId="ae60b7d7-d350-47f0-ae92-60990f2da52b" providerId="ADAL" clId="{6977EA66-A428-416C-91DD-0CBEDB92BCAC}" dt="2023-12-29T20:42:30.047" v="569" actId="1076"/>
          <ac:picMkLst>
            <pc:docMk/>
            <pc:sldMk cId="4168493330" sldId="266"/>
            <ac:picMk id="2052" creationId="{4C4FC48A-4017-2DF5-9A9E-91F9225370F3}"/>
          </ac:picMkLst>
        </pc:picChg>
        <pc:picChg chg="add mod">
          <ac:chgData name="Tim Dewaele" userId="ae60b7d7-d350-47f0-ae92-60990f2da52b" providerId="ADAL" clId="{6977EA66-A428-416C-91DD-0CBEDB92BCAC}" dt="2023-12-29T20:59:36.209" v="607" actId="1076"/>
          <ac:picMkLst>
            <pc:docMk/>
            <pc:sldMk cId="4168493330" sldId="266"/>
            <ac:picMk id="2054" creationId="{8BB198D0-F697-8DA8-F33A-37954811F958}"/>
          </ac:picMkLst>
        </pc:picChg>
        <pc:picChg chg="add mod">
          <ac:chgData name="Tim Dewaele" userId="ae60b7d7-d350-47f0-ae92-60990f2da52b" providerId="ADAL" clId="{6977EA66-A428-416C-91DD-0CBEDB92BCAC}" dt="2023-12-29T21:00:13.877" v="611" actId="1076"/>
          <ac:picMkLst>
            <pc:docMk/>
            <pc:sldMk cId="4168493330" sldId="266"/>
            <ac:picMk id="2056" creationId="{84104890-733F-28AA-69E8-6598138DA266}"/>
          </ac:picMkLst>
        </pc:picChg>
      </pc:sldChg>
      <pc:sldChg chg="addSp delSp modSp new mod setBg">
        <pc:chgData name="Tim Dewaele" userId="ae60b7d7-d350-47f0-ae92-60990f2da52b" providerId="ADAL" clId="{6977EA66-A428-416C-91DD-0CBEDB92BCAC}" dt="2023-12-30T21:34:07.368" v="1235" actId="790"/>
        <pc:sldMkLst>
          <pc:docMk/>
          <pc:sldMk cId="3541969539" sldId="267"/>
        </pc:sldMkLst>
        <pc:spChg chg="mod">
          <ac:chgData name="Tim Dewaele" userId="ae60b7d7-d350-47f0-ae92-60990f2da52b" providerId="ADAL" clId="{6977EA66-A428-416C-91DD-0CBEDB92BCAC}" dt="2023-12-30T18:36:44.532" v="678" actId="26606"/>
          <ac:spMkLst>
            <pc:docMk/>
            <pc:sldMk cId="3541969539" sldId="267"/>
            <ac:spMk id="2" creationId="{0B0C2217-69D4-42B3-E7A1-EEE8B653810F}"/>
          </ac:spMkLst>
        </pc:spChg>
        <pc:spChg chg="mod ord">
          <ac:chgData name="Tim Dewaele" userId="ae60b7d7-d350-47f0-ae92-60990f2da52b" providerId="ADAL" clId="{6977EA66-A428-416C-91DD-0CBEDB92BCAC}" dt="2023-12-30T21:34:07.368" v="1235" actId="790"/>
          <ac:spMkLst>
            <pc:docMk/>
            <pc:sldMk cId="3541969539" sldId="267"/>
            <ac:spMk id="3" creationId="{6E429E8A-7FBC-AE98-7023-AFF857F64F97}"/>
          </ac:spMkLst>
        </pc:spChg>
        <pc:spChg chg="add">
          <ac:chgData name="Tim Dewaele" userId="ae60b7d7-d350-47f0-ae92-60990f2da52b" providerId="ADAL" clId="{6977EA66-A428-416C-91DD-0CBEDB92BCAC}" dt="2023-12-30T18:36:44.532" v="678" actId="26606"/>
          <ac:spMkLst>
            <pc:docMk/>
            <pc:sldMk cId="3541969539" sldId="267"/>
            <ac:spMk id="1031" creationId="{2C61293E-6EBE-43EF-A52C-9BEBFD7679D4}"/>
          </ac:spMkLst>
        </pc:spChg>
        <pc:spChg chg="add">
          <ac:chgData name="Tim Dewaele" userId="ae60b7d7-d350-47f0-ae92-60990f2da52b" providerId="ADAL" clId="{6977EA66-A428-416C-91DD-0CBEDB92BCAC}" dt="2023-12-30T18:36:44.532" v="678" actId="26606"/>
          <ac:spMkLst>
            <pc:docMk/>
            <pc:sldMk cId="3541969539" sldId="267"/>
            <ac:spMk id="1033" creationId="{21540236-BFD5-4A9D-8840-4703E7F76825}"/>
          </ac:spMkLst>
        </pc:spChg>
        <pc:picChg chg="add del mod">
          <ac:chgData name="Tim Dewaele" userId="ae60b7d7-d350-47f0-ae92-60990f2da52b" providerId="ADAL" clId="{6977EA66-A428-416C-91DD-0CBEDB92BCAC}" dt="2023-12-30T21:27:58.423" v="1035" actId="478"/>
          <ac:picMkLst>
            <pc:docMk/>
            <pc:sldMk cId="3541969539" sldId="267"/>
            <ac:picMk id="1026" creationId="{9F0DCD8B-4F48-B8BB-FD57-0A5E640C1812}"/>
          </ac:picMkLst>
        </pc:picChg>
        <pc:picChg chg="add mod">
          <ac:chgData name="Tim Dewaele" userId="ae60b7d7-d350-47f0-ae92-60990f2da52b" providerId="ADAL" clId="{6977EA66-A428-416C-91DD-0CBEDB92BCAC}" dt="2023-12-30T21:28:24.240" v="1043" actId="1076"/>
          <ac:picMkLst>
            <pc:docMk/>
            <pc:sldMk cId="3541969539" sldId="267"/>
            <ac:picMk id="3074" creationId="{C1735F25-101A-6562-A2FF-D22594D31ADA}"/>
          </ac:picMkLst>
        </pc:picChg>
      </pc:sldChg>
      <pc:sldChg chg="add del">
        <pc:chgData name="Tim Dewaele" userId="ae60b7d7-d350-47f0-ae92-60990f2da52b" providerId="ADAL" clId="{6977EA66-A428-416C-91DD-0CBEDB92BCAC}" dt="2023-12-29T21:01:27.017" v="635" actId="47"/>
        <pc:sldMkLst>
          <pc:docMk/>
          <pc:sldMk cId="4270067912" sldId="267"/>
        </pc:sldMkLst>
      </pc:sldChg>
      <pc:sldChg chg="addSp modSp new mod setBg">
        <pc:chgData name="Tim Dewaele" userId="ae60b7d7-d350-47f0-ae92-60990f2da52b" providerId="ADAL" clId="{6977EA66-A428-416C-91DD-0CBEDB92BCAC}" dt="2023-12-30T21:33:23.943" v="1221" actId="20577"/>
        <pc:sldMkLst>
          <pc:docMk/>
          <pc:sldMk cId="1375972237" sldId="268"/>
        </pc:sldMkLst>
        <pc:spChg chg="mod">
          <ac:chgData name="Tim Dewaele" userId="ae60b7d7-d350-47f0-ae92-60990f2da52b" providerId="ADAL" clId="{6977EA66-A428-416C-91DD-0CBEDB92BCAC}" dt="2023-12-30T18:42:25.621" v="743" actId="26606"/>
          <ac:spMkLst>
            <pc:docMk/>
            <pc:sldMk cId="1375972237" sldId="268"/>
            <ac:spMk id="2" creationId="{6363125F-982D-E35A-5595-29ED73D1C7D3}"/>
          </ac:spMkLst>
        </pc:spChg>
        <pc:spChg chg="mod">
          <ac:chgData name="Tim Dewaele" userId="ae60b7d7-d350-47f0-ae92-60990f2da52b" providerId="ADAL" clId="{6977EA66-A428-416C-91DD-0CBEDB92BCAC}" dt="2023-12-30T21:33:23.943" v="1221" actId="20577"/>
          <ac:spMkLst>
            <pc:docMk/>
            <pc:sldMk cId="1375972237" sldId="268"/>
            <ac:spMk id="3" creationId="{181CF741-CBD6-417A-0088-FDEEDB252789}"/>
          </ac:spMkLst>
        </pc:spChg>
        <pc:spChg chg="add">
          <ac:chgData name="Tim Dewaele" userId="ae60b7d7-d350-47f0-ae92-60990f2da52b" providerId="ADAL" clId="{6977EA66-A428-416C-91DD-0CBEDB92BCAC}" dt="2023-12-30T18:42:25.621" v="743" actId="26606"/>
          <ac:spMkLst>
            <pc:docMk/>
            <pc:sldMk cId="1375972237" sldId="268"/>
            <ac:spMk id="9" creationId="{743AA782-23D1-4521-8CAD-47662984AA08}"/>
          </ac:spMkLst>
        </pc:spChg>
        <pc:spChg chg="add">
          <ac:chgData name="Tim Dewaele" userId="ae60b7d7-d350-47f0-ae92-60990f2da52b" providerId="ADAL" clId="{6977EA66-A428-416C-91DD-0CBEDB92BCAC}" dt="2023-12-30T18:42:25.621" v="743" actId="26606"/>
          <ac:spMkLst>
            <pc:docMk/>
            <pc:sldMk cId="1375972237" sldId="268"/>
            <ac:spMk id="11" creationId="{71877DBC-BB60-40F0-AC93-2ACDBAAE60CE}"/>
          </ac:spMkLst>
        </pc:spChg>
        <pc:picChg chg="add mod">
          <ac:chgData name="Tim Dewaele" userId="ae60b7d7-d350-47f0-ae92-60990f2da52b" providerId="ADAL" clId="{6977EA66-A428-416C-91DD-0CBEDB92BCAC}" dt="2023-12-30T18:42:25.621" v="743" actId="26606"/>
          <ac:picMkLst>
            <pc:docMk/>
            <pc:sldMk cId="1375972237" sldId="268"/>
            <ac:picMk id="4" creationId="{F9210062-817A-82E4-0A8B-3AC98F406ED4}"/>
          </ac:picMkLst>
        </pc:picChg>
      </pc:sldChg>
      <pc:sldChg chg="new del">
        <pc:chgData name="Tim Dewaele" userId="ae60b7d7-d350-47f0-ae92-60990f2da52b" providerId="ADAL" clId="{6977EA66-A428-416C-91DD-0CBEDB92BCAC}" dt="2023-12-30T18:42:10.995" v="729" actId="2696"/>
        <pc:sldMkLst>
          <pc:docMk/>
          <pc:sldMk cId="1411375904" sldId="268"/>
        </pc:sldMkLst>
      </pc:sldChg>
      <pc:sldChg chg="add del">
        <pc:chgData name="Tim Dewaele" userId="ae60b7d7-d350-47f0-ae92-60990f2da52b" providerId="ADAL" clId="{6977EA66-A428-416C-91DD-0CBEDB92BCAC}" dt="2023-12-29T21:01:26.692" v="634" actId="47"/>
        <pc:sldMkLst>
          <pc:docMk/>
          <pc:sldMk cId="2523756693" sldId="268"/>
        </pc:sldMkLst>
      </pc:sldChg>
      <pc:sldChg chg="addSp delSp modSp new del mod setBg">
        <pc:chgData name="Tim Dewaele" userId="ae60b7d7-d350-47f0-ae92-60990f2da52b" providerId="ADAL" clId="{6977EA66-A428-416C-91DD-0CBEDB92BCAC}" dt="2023-12-30T20:11:07.774" v="1024" actId="47"/>
        <pc:sldMkLst>
          <pc:docMk/>
          <pc:sldMk cId="106311586" sldId="269"/>
        </pc:sldMkLst>
        <pc:spChg chg="mod">
          <ac:chgData name="Tim Dewaele" userId="ae60b7d7-d350-47f0-ae92-60990f2da52b" providerId="ADAL" clId="{6977EA66-A428-416C-91DD-0CBEDB92BCAC}" dt="2023-12-30T18:45:51.437" v="794" actId="26606"/>
          <ac:spMkLst>
            <pc:docMk/>
            <pc:sldMk cId="106311586" sldId="269"/>
            <ac:spMk id="2" creationId="{F3B3790D-3D8C-0427-F09E-AF939D4DA07C}"/>
          </ac:spMkLst>
        </pc:spChg>
        <pc:spChg chg="mod">
          <ac:chgData name="Tim Dewaele" userId="ae60b7d7-d350-47f0-ae92-60990f2da52b" providerId="ADAL" clId="{6977EA66-A428-416C-91DD-0CBEDB92BCAC}" dt="2023-12-30T19:39:10.042" v="909" actId="20577"/>
          <ac:spMkLst>
            <pc:docMk/>
            <pc:sldMk cId="106311586" sldId="269"/>
            <ac:spMk id="3" creationId="{64B01331-3304-BADC-700B-9A7ED4CA33E2}"/>
          </ac:spMkLst>
        </pc:spChg>
        <pc:spChg chg="add">
          <ac:chgData name="Tim Dewaele" userId="ae60b7d7-d350-47f0-ae92-60990f2da52b" providerId="ADAL" clId="{6977EA66-A428-416C-91DD-0CBEDB92BCAC}" dt="2023-12-30T18:45:51.437" v="794" actId="26606"/>
          <ac:spMkLst>
            <pc:docMk/>
            <pc:sldMk cId="106311586" sldId="269"/>
            <ac:spMk id="2055" creationId="{9B7AD9F6-8CE7-4299-8FC6-328F4DCD3FF9}"/>
          </ac:spMkLst>
        </pc:spChg>
        <pc:spChg chg="add">
          <ac:chgData name="Tim Dewaele" userId="ae60b7d7-d350-47f0-ae92-60990f2da52b" providerId="ADAL" clId="{6977EA66-A428-416C-91DD-0CBEDB92BCAC}" dt="2023-12-30T18:45:51.437" v="794" actId="26606"/>
          <ac:spMkLst>
            <pc:docMk/>
            <pc:sldMk cId="106311586" sldId="269"/>
            <ac:spMk id="2057" creationId="{3F9B0603-37C5-4312-AE4D-A3D015475403}"/>
          </ac:spMkLst>
        </pc:spChg>
        <pc:picChg chg="add mod">
          <ac:chgData name="Tim Dewaele" userId="ae60b7d7-d350-47f0-ae92-60990f2da52b" providerId="ADAL" clId="{6977EA66-A428-416C-91DD-0CBEDB92BCAC}" dt="2023-12-30T19:38:50.918" v="863" actId="1076"/>
          <ac:picMkLst>
            <pc:docMk/>
            <pc:sldMk cId="106311586" sldId="269"/>
            <ac:picMk id="1026" creationId="{70B72FCE-5D9E-AB81-F809-F80B1B904B6E}"/>
          </ac:picMkLst>
        </pc:picChg>
        <pc:picChg chg="add del mod">
          <ac:chgData name="Tim Dewaele" userId="ae60b7d7-d350-47f0-ae92-60990f2da52b" providerId="ADAL" clId="{6977EA66-A428-416C-91DD-0CBEDB92BCAC}" dt="2023-12-30T18:45:58.332" v="796" actId="478"/>
          <ac:picMkLst>
            <pc:docMk/>
            <pc:sldMk cId="106311586" sldId="269"/>
            <ac:picMk id="2050" creationId="{CB309C65-C3B9-0606-0DA6-230D1ABB99CF}"/>
          </ac:picMkLst>
        </pc:picChg>
        <pc:picChg chg="add del mod">
          <ac:chgData name="Tim Dewaele" userId="ae60b7d7-d350-47f0-ae92-60990f2da52b" providerId="ADAL" clId="{6977EA66-A428-416C-91DD-0CBEDB92BCAC}" dt="2023-12-30T19:38:35.962" v="859" actId="478"/>
          <ac:picMkLst>
            <pc:docMk/>
            <pc:sldMk cId="106311586" sldId="269"/>
            <ac:picMk id="2052" creationId="{BC1F008D-55F6-1BA0-6ACB-F0FA692272EC}"/>
          </ac:picMkLst>
        </pc:picChg>
      </pc:sldChg>
      <pc:sldChg chg="add del">
        <pc:chgData name="Tim Dewaele" userId="ae60b7d7-d350-47f0-ae92-60990f2da52b" providerId="ADAL" clId="{6977EA66-A428-416C-91DD-0CBEDB92BCAC}" dt="2023-12-29T21:01:26.336" v="633" actId="47"/>
        <pc:sldMkLst>
          <pc:docMk/>
          <pc:sldMk cId="3211885051" sldId="269"/>
        </pc:sldMkLst>
      </pc:sldChg>
      <pc:sldChg chg="add del">
        <pc:chgData name="Tim Dewaele" userId="ae60b7d7-d350-47f0-ae92-60990f2da52b" providerId="ADAL" clId="{6977EA66-A428-416C-91DD-0CBEDB92BCAC}" dt="2023-12-29T21:01:26" v="632" actId="47"/>
        <pc:sldMkLst>
          <pc:docMk/>
          <pc:sldMk cId="1352017753" sldId="270"/>
        </pc:sldMkLst>
      </pc:sldChg>
      <pc:sldChg chg="add del">
        <pc:chgData name="Tim Dewaele" userId="ae60b7d7-d350-47f0-ae92-60990f2da52b" providerId="ADAL" clId="{6977EA66-A428-416C-91DD-0CBEDB92BCAC}" dt="2023-12-29T21:01:25.657" v="631" actId="47"/>
        <pc:sldMkLst>
          <pc:docMk/>
          <pc:sldMk cId="3525821625" sldId="271"/>
        </pc:sldMkLst>
      </pc:sldChg>
      <pc:sldChg chg="add del">
        <pc:chgData name="Tim Dewaele" userId="ae60b7d7-d350-47f0-ae92-60990f2da52b" providerId="ADAL" clId="{6977EA66-A428-416C-91DD-0CBEDB92BCAC}" dt="2023-12-29T21:01:25.313" v="630" actId="47"/>
        <pc:sldMkLst>
          <pc:docMk/>
          <pc:sldMk cId="2547035210" sldId="272"/>
        </pc:sldMkLst>
      </pc:sldChg>
      <pc:sldChg chg="add del">
        <pc:chgData name="Tim Dewaele" userId="ae60b7d7-d350-47f0-ae92-60990f2da52b" providerId="ADAL" clId="{6977EA66-A428-416C-91DD-0CBEDB92BCAC}" dt="2023-12-29T21:01:24.986" v="629" actId="47"/>
        <pc:sldMkLst>
          <pc:docMk/>
          <pc:sldMk cId="3551243977" sldId="273"/>
        </pc:sldMkLst>
      </pc:sldChg>
      <pc:sldChg chg="add del">
        <pc:chgData name="Tim Dewaele" userId="ae60b7d7-d350-47f0-ae92-60990f2da52b" providerId="ADAL" clId="{6977EA66-A428-416C-91DD-0CBEDB92BCAC}" dt="2023-12-29T21:01:24.635" v="628" actId="47"/>
        <pc:sldMkLst>
          <pc:docMk/>
          <pc:sldMk cId="711688497" sldId="274"/>
        </pc:sldMkLst>
      </pc:sldChg>
      <pc:sldChg chg="modSp mod">
        <pc:chgData name="Tim Dewaele" userId="ae60b7d7-d350-47f0-ae92-60990f2da52b" providerId="ADAL" clId="{6977EA66-A428-416C-91DD-0CBEDB92BCAC}" dt="2023-12-29T20:50:04.431" v="597" actId="20577"/>
        <pc:sldMkLst>
          <pc:docMk/>
          <pc:sldMk cId="3509119018" sldId="274"/>
        </pc:sldMkLst>
        <pc:spChg chg="mod">
          <ac:chgData name="Tim Dewaele" userId="ae60b7d7-d350-47f0-ae92-60990f2da52b" providerId="ADAL" clId="{6977EA66-A428-416C-91DD-0CBEDB92BCAC}" dt="2023-12-29T20:50:04.431" v="597" actId="20577"/>
          <ac:spMkLst>
            <pc:docMk/>
            <pc:sldMk cId="3509119018" sldId="274"/>
            <ac:spMk id="4" creationId="{C19A9116-FFFD-C002-75E9-E8BF85E68601}"/>
          </ac:spMkLst>
        </pc:spChg>
      </pc:sldChg>
      <pc:sldChg chg="add del">
        <pc:chgData name="Tim Dewaele" userId="ae60b7d7-d350-47f0-ae92-60990f2da52b" providerId="ADAL" clId="{6977EA66-A428-416C-91DD-0CBEDB92BCAC}" dt="2023-12-29T21:01:24.288" v="627" actId="47"/>
        <pc:sldMkLst>
          <pc:docMk/>
          <pc:sldMk cId="354277911" sldId="275"/>
        </pc:sldMkLst>
      </pc:sldChg>
      <pc:sldChg chg="addSp delSp modSp mod setBg">
        <pc:chgData name="Tim Dewaele" userId="ae60b7d7-d350-47f0-ae92-60990f2da52b" providerId="ADAL" clId="{6977EA66-A428-416C-91DD-0CBEDB92BCAC}" dt="2023-12-30T20:06:48.105" v="1021" actId="20577"/>
        <pc:sldMkLst>
          <pc:docMk/>
          <pc:sldMk cId="76108696" sldId="276"/>
        </pc:sldMkLst>
        <pc:spChg chg="mod">
          <ac:chgData name="Tim Dewaele" userId="ae60b7d7-d350-47f0-ae92-60990f2da52b" providerId="ADAL" clId="{6977EA66-A428-416C-91DD-0CBEDB92BCAC}" dt="2023-12-30T20:06:48.105" v="1021" actId="20577"/>
          <ac:spMkLst>
            <pc:docMk/>
            <pc:sldMk cId="76108696" sldId="276"/>
            <ac:spMk id="2" creationId="{FCA265F7-13DF-B55D-C549-7767FE30FBA4}"/>
          </ac:spMkLst>
        </pc:spChg>
        <pc:spChg chg="add del mod">
          <ac:chgData name="Tim Dewaele" userId="ae60b7d7-d350-47f0-ae92-60990f2da52b" providerId="ADAL" clId="{6977EA66-A428-416C-91DD-0CBEDB92BCAC}" dt="2023-12-30T20:05:51.661" v="1006" actId="26606"/>
          <ac:spMkLst>
            <pc:docMk/>
            <pc:sldMk cId="76108696" sldId="276"/>
            <ac:spMk id="3" creationId="{855AAC72-B916-F864-3B17-9DB4D2A328FA}"/>
          </ac:spMkLst>
        </pc:spChg>
        <pc:spChg chg="mod">
          <ac:chgData name="Tim Dewaele" userId="ae60b7d7-d350-47f0-ae92-60990f2da52b" providerId="ADAL" clId="{6977EA66-A428-416C-91DD-0CBEDB92BCAC}" dt="2023-12-30T20:05:51.661" v="1006" actId="26606"/>
          <ac:spMkLst>
            <pc:docMk/>
            <pc:sldMk cId="76108696" sldId="276"/>
            <ac:spMk id="4" creationId="{C19A9116-FFFD-C002-75E9-E8BF85E68601}"/>
          </ac:spMkLst>
        </pc:spChg>
        <pc:spChg chg="add del">
          <ac:chgData name="Tim Dewaele" userId="ae60b7d7-d350-47f0-ae92-60990f2da52b" providerId="ADAL" clId="{6977EA66-A428-416C-91DD-0CBEDB92BCAC}" dt="2023-12-30T20:05:49.063" v="1003" actId="26606"/>
          <ac:spMkLst>
            <pc:docMk/>
            <pc:sldMk cId="76108696" sldId="276"/>
            <ac:spMk id="2055" creationId="{F13C74B1-5B17-4795-BED0-7140497B445A}"/>
          </ac:spMkLst>
        </pc:spChg>
        <pc:spChg chg="add del">
          <ac:chgData name="Tim Dewaele" userId="ae60b7d7-d350-47f0-ae92-60990f2da52b" providerId="ADAL" clId="{6977EA66-A428-416C-91DD-0CBEDB92BCAC}" dt="2023-12-30T20:05:49.063" v="1003" actId="26606"/>
          <ac:spMkLst>
            <pc:docMk/>
            <pc:sldMk cId="76108696" sldId="276"/>
            <ac:spMk id="2057" creationId="{D4974D33-8DC5-464E-8C6D-BE58F0669C17}"/>
          </ac:spMkLst>
        </pc:spChg>
        <pc:spChg chg="add del">
          <ac:chgData name="Tim Dewaele" userId="ae60b7d7-d350-47f0-ae92-60990f2da52b" providerId="ADAL" clId="{6977EA66-A428-416C-91DD-0CBEDB92BCAC}" dt="2023-12-30T20:05:51.656" v="1005" actId="26606"/>
          <ac:spMkLst>
            <pc:docMk/>
            <pc:sldMk cId="76108696" sldId="276"/>
            <ac:spMk id="2059" creationId="{45D37F4E-DDB4-456B-97E0-9937730A039F}"/>
          </ac:spMkLst>
        </pc:spChg>
        <pc:spChg chg="add del">
          <ac:chgData name="Tim Dewaele" userId="ae60b7d7-d350-47f0-ae92-60990f2da52b" providerId="ADAL" clId="{6977EA66-A428-416C-91DD-0CBEDB92BCAC}" dt="2023-12-30T20:05:51.656" v="1005" actId="26606"/>
          <ac:spMkLst>
            <pc:docMk/>
            <pc:sldMk cId="76108696" sldId="276"/>
            <ac:spMk id="2060" creationId="{B2DD41CD-8F47-4F56-AD12-4E2FF7696987}"/>
          </ac:spMkLst>
        </pc:spChg>
        <pc:spChg chg="add">
          <ac:chgData name="Tim Dewaele" userId="ae60b7d7-d350-47f0-ae92-60990f2da52b" providerId="ADAL" clId="{6977EA66-A428-416C-91DD-0CBEDB92BCAC}" dt="2023-12-30T20:05:51.661" v="1006" actId="26606"/>
          <ac:spMkLst>
            <pc:docMk/>
            <pc:sldMk cId="76108696" sldId="276"/>
            <ac:spMk id="2062" creationId="{80DF40B2-80F7-4E71-B46C-284163F3654A}"/>
          </ac:spMkLst>
        </pc:spChg>
        <pc:picChg chg="add mod">
          <ac:chgData name="Tim Dewaele" userId="ae60b7d7-d350-47f0-ae92-60990f2da52b" providerId="ADAL" clId="{6977EA66-A428-416C-91DD-0CBEDB92BCAC}" dt="2023-12-30T20:05:51.661" v="1006" actId="26606"/>
          <ac:picMkLst>
            <pc:docMk/>
            <pc:sldMk cId="76108696" sldId="276"/>
            <ac:picMk id="2050" creationId="{BA28CA20-4F35-F452-6A29-89D5E4031946}"/>
          </ac:picMkLst>
        </pc:picChg>
      </pc:sldChg>
      <pc:sldChg chg="add del">
        <pc:chgData name="Tim Dewaele" userId="ae60b7d7-d350-47f0-ae92-60990f2da52b" providerId="ADAL" clId="{6977EA66-A428-416C-91DD-0CBEDB92BCAC}" dt="2023-12-29T21:01:23.903" v="626" actId="47"/>
        <pc:sldMkLst>
          <pc:docMk/>
          <pc:sldMk cId="1836648670" sldId="276"/>
        </pc:sldMkLst>
      </pc:sldChg>
      <pc:sldChg chg="delSp modSp add mod setBg delDesignElem">
        <pc:chgData name="Tim Dewaele" userId="ae60b7d7-d350-47f0-ae92-60990f2da52b" providerId="ADAL" clId="{6977EA66-A428-416C-91DD-0CBEDB92BCAC}" dt="2023-12-30T20:12:10.079" v="1034" actId="20577"/>
        <pc:sldMkLst>
          <pc:docMk/>
          <pc:sldMk cId="3711919387" sldId="276"/>
        </pc:sldMkLst>
        <pc:spChg chg="mod">
          <ac:chgData name="Tim Dewaele" userId="ae60b7d7-d350-47f0-ae92-60990f2da52b" providerId="ADAL" clId="{6977EA66-A428-416C-91DD-0CBEDB92BCAC}" dt="2023-12-30T20:12:10.079" v="1034" actId="20577"/>
          <ac:spMkLst>
            <pc:docMk/>
            <pc:sldMk cId="3711919387" sldId="276"/>
            <ac:spMk id="3" creationId="{F5A1F333-76A9-0664-F28E-398F87E2A5F9}"/>
          </ac:spMkLst>
        </pc:spChg>
        <pc:spChg chg="del">
          <ac:chgData name="Tim Dewaele" userId="ae60b7d7-d350-47f0-ae92-60990f2da52b" providerId="ADAL" clId="{6977EA66-A428-416C-91DD-0CBEDB92BCAC}" dt="2023-12-30T20:11:05.845" v="1023"/>
          <ac:spMkLst>
            <pc:docMk/>
            <pc:sldMk cId="3711919387" sldId="276"/>
            <ac:spMk id="1031" creationId="{9B7AD9F6-8CE7-4299-8FC6-328F4DCD3FF9}"/>
          </ac:spMkLst>
        </pc:spChg>
        <pc:spChg chg="del">
          <ac:chgData name="Tim Dewaele" userId="ae60b7d7-d350-47f0-ae92-60990f2da52b" providerId="ADAL" clId="{6977EA66-A428-416C-91DD-0CBEDB92BCAC}" dt="2023-12-30T20:11:05.845" v="1023"/>
          <ac:spMkLst>
            <pc:docMk/>
            <pc:sldMk cId="3711919387" sldId="276"/>
            <ac:spMk id="1033" creationId="{F49775AF-8896-43EE-92C6-83497D6DC56F}"/>
          </ac:spMkLst>
        </pc:spChg>
      </pc:sldChg>
      <pc:sldChg chg="addSp delSp modSp mod">
        <pc:chgData name="Tim Dewaele" userId="ae60b7d7-d350-47f0-ae92-60990f2da52b" providerId="ADAL" clId="{6977EA66-A428-416C-91DD-0CBEDB92BCAC}" dt="2023-12-29T20:50:14.175" v="600" actId="20577"/>
        <pc:sldMkLst>
          <pc:docMk/>
          <pc:sldMk cId="3927946371" sldId="276"/>
        </pc:sldMkLst>
        <pc:spChg chg="mod">
          <ac:chgData name="Tim Dewaele" userId="ae60b7d7-d350-47f0-ae92-60990f2da52b" providerId="ADAL" clId="{6977EA66-A428-416C-91DD-0CBEDB92BCAC}" dt="2023-12-29T20:50:14.175" v="600" actId="20577"/>
          <ac:spMkLst>
            <pc:docMk/>
            <pc:sldMk cId="3927946371" sldId="276"/>
            <ac:spMk id="3" creationId="{855AAC72-B916-F864-3B17-9DB4D2A328FA}"/>
          </ac:spMkLst>
        </pc:spChg>
        <pc:picChg chg="add mod">
          <ac:chgData name="Tim Dewaele" userId="ae60b7d7-d350-47f0-ae92-60990f2da52b" providerId="ADAL" clId="{6977EA66-A428-416C-91DD-0CBEDB92BCAC}" dt="2023-12-29T20:45:15.687" v="586" actId="14100"/>
          <ac:picMkLst>
            <pc:docMk/>
            <pc:sldMk cId="3927946371" sldId="276"/>
            <ac:picMk id="3074" creationId="{E996557B-5B43-1C66-4AF8-82BCA8BB8404}"/>
          </ac:picMkLst>
        </pc:picChg>
        <pc:picChg chg="add del mod">
          <ac:chgData name="Tim Dewaele" userId="ae60b7d7-d350-47f0-ae92-60990f2da52b" providerId="ADAL" clId="{6977EA66-A428-416C-91DD-0CBEDB92BCAC}" dt="2023-12-29T20:50:11.406" v="599" actId="478"/>
          <ac:picMkLst>
            <pc:docMk/>
            <pc:sldMk cId="3927946371" sldId="276"/>
            <ac:picMk id="3076" creationId="{815DC41B-69A5-8949-426A-8CCE7545F0BA}"/>
          </ac:picMkLst>
        </pc:picChg>
        <pc:picChg chg="add del">
          <ac:chgData name="Tim Dewaele" userId="ae60b7d7-d350-47f0-ae92-60990f2da52b" providerId="ADAL" clId="{6977EA66-A428-416C-91DD-0CBEDB92BCAC}" dt="2023-12-29T20:50:09.653" v="598" actId="478"/>
          <ac:picMkLst>
            <pc:docMk/>
            <pc:sldMk cId="3927946371" sldId="276"/>
            <ac:picMk id="3078" creationId="{AE3D440D-3BF9-F140-C602-2E3CDA9A2AB5}"/>
          </ac:picMkLst>
        </pc:picChg>
      </pc:sldChg>
      <pc:sldChg chg="add del">
        <pc:chgData name="Tim Dewaele" userId="ae60b7d7-d350-47f0-ae92-60990f2da52b" providerId="ADAL" clId="{6977EA66-A428-416C-91DD-0CBEDB92BCAC}" dt="2023-12-29T21:01:23.433" v="625" actId="47"/>
        <pc:sldMkLst>
          <pc:docMk/>
          <pc:sldMk cId="2300837587" sldId="277"/>
        </pc:sldMkLst>
      </pc:sldChg>
      <pc:sldChg chg="addSp delSp modSp new mod setBg">
        <pc:chgData name="Tim Dewaele" userId="ae60b7d7-d350-47f0-ae92-60990f2da52b" providerId="ADAL" clId="{6977EA66-A428-416C-91DD-0CBEDB92BCAC}" dt="2023-12-30T21:30:17.288" v="1091" actId="20577"/>
        <pc:sldMkLst>
          <pc:docMk/>
          <pc:sldMk cId="2406144262" sldId="277"/>
        </pc:sldMkLst>
        <pc:spChg chg="mod">
          <ac:chgData name="Tim Dewaele" userId="ae60b7d7-d350-47f0-ae92-60990f2da52b" providerId="ADAL" clId="{6977EA66-A428-416C-91DD-0CBEDB92BCAC}" dt="2023-12-30T21:29:45.689" v="1084" actId="26606"/>
          <ac:spMkLst>
            <pc:docMk/>
            <pc:sldMk cId="2406144262" sldId="277"/>
            <ac:spMk id="2" creationId="{7ADE0770-1B47-7DEB-3CCA-ACE65F8C34F5}"/>
          </ac:spMkLst>
        </pc:spChg>
        <pc:spChg chg="mod">
          <ac:chgData name="Tim Dewaele" userId="ae60b7d7-d350-47f0-ae92-60990f2da52b" providerId="ADAL" clId="{6977EA66-A428-416C-91DD-0CBEDB92BCAC}" dt="2023-12-30T21:30:17.288" v="1091" actId="20577"/>
          <ac:spMkLst>
            <pc:docMk/>
            <pc:sldMk cId="2406144262" sldId="277"/>
            <ac:spMk id="3" creationId="{33D5762B-BDFC-CF00-F1FF-E849D5F17E7C}"/>
          </ac:spMkLst>
        </pc:spChg>
        <pc:spChg chg="add del">
          <ac:chgData name="Tim Dewaele" userId="ae60b7d7-d350-47f0-ae92-60990f2da52b" providerId="ADAL" clId="{6977EA66-A428-416C-91DD-0CBEDB92BCAC}" dt="2023-12-30T21:29:45.681" v="1083" actId="26606"/>
          <ac:spMkLst>
            <pc:docMk/>
            <pc:sldMk cId="2406144262" sldId="277"/>
            <ac:spMk id="5127" creationId="{80DF40B2-80F7-4E71-B46C-284163F3654A}"/>
          </ac:spMkLst>
        </pc:spChg>
        <pc:spChg chg="add">
          <ac:chgData name="Tim Dewaele" userId="ae60b7d7-d350-47f0-ae92-60990f2da52b" providerId="ADAL" clId="{6977EA66-A428-416C-91DD-0CBEDB92BCAC}" dt="2023-12-30T21:29:45.689" v="1084" actId="26606"/>
          <ac:spMkLst>
            <pc:docMk/>
            <pc:sldMk cId="2406144262" sldId="277"/>
            <ac:spMk id="5129" creationId="{4BD02261-2DC8-4AA8-9E16-7751AE892445}"/>
          </ac:spMkLst>
        </pc:spChg>
        <pc:spChg chg="add">
          <ac:chgData name="Tim Dewaele" userId="ae60b7d7-d350-47f0-ae92-60990f2da52b" providerId="ADAL" clId="{6977EA66-A428-416C-91DD-0CBEDB92BCAC}" dt="2023-12-30T21:29:45.689" v="1084" actId="26606"/>
          <ac:spMkLst>
            <pc:docMk/>
            <pc:sldMk cId="2406144262" sldId="277"/>
            <ac:spMk id="5130" creationId="{F94AA2BD-2E3F-4B1D-8127-5744B8115311}"/>
          </ac:spMkLst>
        </pc:spChg>
        <pc:spChg chg="add">
          <ac:chgData name="Tim Dewaele" userId="ae60b7d7-d350-47f0-ae92-60990f2da52b" providerId="ADAL" clId="{6977EA66-A428-416C-91DD-0CBEDB92BCAC}" dt="2023-12-30T21:29:45.689" v="1084" actId="26606"/>
          <ac:spMkLst>
            <pc:docMk/>
            <pc:sldMk cId="2406144262" sldId="277"/>
            <ac:spMk id="5131" creationId="{3D752CF2-2291-40B5-B462-C17B174C10BC}"/>
          </ac:spMkLst>
        </pc:spChg>
        <pc:picChg chg="add mod">
          <ac:chgData name="Tim Dewaele" userId="ae60b7d7-d350-47f0-ae92-60990f2da52b" providerId="ADAL" clId="{6977EA66-A428-416C-91DD-0CBEDB92BCAC}" dt="2023-12-30T21:29:45.689" v="1084" actId="26606"/>
          <ac:picMkLst>
            <pc:docMk/>
            <pc:sldMk cId="2406144262" sldId="277"/>
            <ac:picMk id="5122" creationId="{9035748D-2729-5052-AB02-7A4EE7B34620}"/>
          </ac:picMkLst>
        </pc:picChg>
      </pc:sldChg>
      <pc:sldChg chg="add del">
        <pc:chgData name="Tim Dewaele" userId="ae60b7d7-d350-47f0-ae92-60990f2da52b" providerId="ADAL" clId="{6977EA66-A428-416C-91DD-0CBEDB92BCAC}" dt="2023-12-29T21:01:22.811" v="624" actId="47"/>
        <pc:sldMkLst>
          <pc:docMk/>
          <pc:sldMk cId="1298479382" sldId="278"/>
        </pc:sldMkLst>
      </pc:sldChg>
    </pc:docChg>
  </pc:docChgLst>
  <pc:docChgLst>
    <pc:chgData name="Piotr Narel" userId="6638e01b-0a75-473d-ad61-e227f647a9db" providerId="ADAL" clId="{13FB0659-3463-4435-A560-334E7B789891}"/>
    <pc:docChg chg="undo redo custSel addSld delSld modSld sldOrd">
      <pc:chgData name="Piotr Narel" userId="6638e01b-0a75-473d-ad61-e227f647a9db" providerId="ADAL" clId="{13FB0659-3463-4435-A560-334E7B789891}" dt="2023-12-31T11:40:29.372" v="447" actId="1076"/>
      <pc:docMkLst>
        <pc:docMk/>
      </pc:docMkLst>
      <pc:sldChg chg="modSp mod">
        <pc:chgData name="Piotr Narel" userId="6638e01b-0a75-473d-ad61-e227f647a9db" providerId="ADAL" clId="{13FB0659-3463-4435-A560-334E7B789891}" dt="2023-12-28T20:40:54.355" v="10" actId="20577"/>
        <pc:sldMkLst>
          <pc:docMk/>
          <pc:sldMk cId="3039299751" sldId="256"/>
        </pc:sldMkLst>
        <pc:spChg chg="mod">
          <ac:chgData name="Piotr Narel" userId="6638e01b-0a75-473d-ad61-e227f647a9db" providerId="ADAL" clId="{13FB0659-3463-4435-A560-334E7B789891}" dt="2023-12-28T20:40:54.355" v="10" actId="20577"/>
          <ac:spMkLst>
            <pc:docMk/>
            <pc:sldMk cId="3039299751" sldId="256"/>
            <ac:spMk id="3" creationId="{91C89A96-62FE-F1AE-ECC0-084ED0E9B8BD}"/>
          </ac:spMkLst>
        </pc:spChg>
      </pc:sldChg>
      <pc:sldChg chg="modSp mod">
        <pc:chgData name="Piotr Narel" userId="6638e01b-0a75-473d-ad61-e227f647a9db" providerId="ADAL" clId="{13FB0659-3463-4435-A560-334E7B789891}" dt="2023-12-28T20:42:06.727" v="13" actId="20577"/>
        <pc:sldMkLst>
          <pc:docMk/>
          <pc:sldMk cId="623310550" sldId="257"/>
        </pc:sldMkLst>
        <pc:spChg chg="mod">
          <ac:chgData name="Piotr Narel" userId="6638e01b-0a75-473d-ad61-e227f647a9db" providerId="ADAL" clId="{13FB0659-3463-4435-A560-334E7B789891}" dt="2023-12-28T20:42:06.727" v="13" actId="20577"/>
          <ac:spMkLst>
            <pc:docMk/>
            <pc:sldMk cId="623310550" sldId="257"/>
            <ac:spMk id="3" creationId="{8C4B2D75-79F8-E5D1-56AE-863596EFDD0C}"/>
          </ac:spMkLst>
        </pc:spChg>
      </pc:sldChg>
      <pc:sldChg chg="addSp delSp modSp mod delAnim modAnim">
        <pc:chgData name="Piotr Narel" userId="6638e01b-0a75-473d-ad61-e227f647a9db" providerId="ADAL" clId="{13FB0659-3463-4435-A560-334E7B789891}" dt="2023-12-31T10:57:43.408" v="416" actId="1076"/>
        <pc:sldMkLst>
          <pc:docMk/>
          <pc:sldMk cId="2450323321" sldId="258"/>
        </pc:sldMkLst>
        <pc:picChg chg="add del mod">
          <ac:chgData name="Piotr Narel" userId="6638e01b-0a75-473d-ad61-e227f647a9db" providerId="ADAL" clId="{13FB0659-3463-4435-A560-334E7B789891}" dt="2023-12-30T21:31:24.809" v="402" actId="478"/>
          <ac:picMkLst>
            <pc:docMk/>
            <pc:sldMk cId="2450323321" sldId="258"/>
            <ac:picMk id="3" creationId="{019B7D84-6102-37F0-2FBD-CCAF2CC948E8}"/>
          </ac:picMkLst>
        </pc:picChg>
        <pc:picChg chg="del mod">
          <ac:chgData name="Piotr Narel" userId="6638e01b-0a75-473d-ad61-e227f647a9db" providerId="ADAL" clId="{13FB0659-3463-4435-A560-334E7B789891}" dt="2023-12-31T10:52:28.961" v="414" actId="478"/>
          <ac:picMkLst>
            <pc:docMk/>
            <pc:sldMk cId="2450323321" sldId="258"/>
            <ac:picMk id="3" creationId="{82E54E9E-7CC3-FA60-717D-D7ED702E573D}"/>
          </ac:picMkLst>
        </pc:picChg>
        <pc:picChg chg="add del mod">
          <ac:chgData name="Piotr Narel" userId="6638e01b-0a75-473d-ad61-e227f647a9db" providerId="ADAL" clId="{13FB0659-3463-4435-A560-334E7B789891}" dt="2023-12-30T21:32:33.835" v="403" actId="478"/>
          <ac:picMkLst>
            <pc:docMk/>
            <pc:sldMk cId="2450323321" sldId="258"/>
            <ac:picMk id="4" creationId="{ACCF23FC-4A7F-1F23-EC7B-1088C9211C97}"/>
          </ac:picMkLst>
        </pc:picChg>
        <pc:picChg chg="del">
          <ac:chgData name="Piotr Narel" userId="6638e01b-0a75-473d-ad61-e227f647a9db" providerId="ADAL" clId="{13FB0659-3463-4435-A560-334E7B789891}" dt="2023-12-31T10:56:28.776" v="415" actId="478"/>
          <ac:picMkLst>
            <pc:docMk/>
            <pc:sldMk cId="2450323321" sldId="258"/>
            <ac:picMk id="4" creationId="{F96C7317-0ED3-B568-11D2-577E6428D1EE}"/>
          </ac:picMkLst>
        </pc:picChg>
        <pc:picChg chg="mod">
          <ac:chgData name="Piotr Narel" userId="6638e01b-0a75-473d-ad61-e227f647a9db" providerId="ADAL" clId="{13FB0659-3463-4435-A560-334E7B789891}" dt="2023-12-31T10:57:43.408" v="416" actId="1076"/>
          <ac:picMkLst>
            <pc:docMk/>
            <pc:sldMk cId="2450323321" sldId="258"/>
            <ac:picMk id="5" creationId="{62EEF9EB-F4B5-4D10-D38D-68D149459AC8}"/>
          </ac:picMkLst>
        </pc:picChg>
        <pc:picChg chg="del mod">
          <ac:chgData name="Piotr Narel" userId="6638e01b-0a75-473d-ad61-e227f647a9db" providerId="ADAL" clId="{13FB0659-3463-4435-A560-334E7B789891}" dt="2023-12-30T21:33:39.737" v="406" actId="478"/>
          <ac:picMkLst>
            <pc:docMk/>
            <pc:sldMk cId="2450323321" sldId="258"/>
            <ac:picMk id="5" creationId="{A97C053F-FC21-9A17-BD70-EA2208B2182F}"/>
          </ac:picMkLst>
        </pc:picChg>
        <pc:picChg chg="del mod">
          <ac:chgData name="Piotr Narel" userId="6638e01b-0a75-473d-ad61-e227f647a9db" providerId="ADAL" clId="{13FB0659-3463-4435-A560-334E7B789891}" dt="2023-12-30T21:35:26.244" v="412" actId="478"/>
          <ac:picMkLst>
            <pc:docMk/>
            <pc:sldMk cId="2450323321" sldId="258"/>
            <ac:picMk id="6" creationId="{5DA270C0-2E4B-39CD-6446-AF5415BA2E26}"/>
          </ac:picMkLst>
        </pc:picChg>
        <pc:picChg chg="del mod">
          <ac:chgData name="Piotr Narel" userId="6638e01b-0a75-473d-ad61-e227f647a9db" providerId="ADAL" clId="{13FB0659-3463-4435-A560-334E7B789891}" dt="2023-12-30T21:35:25.223" v="411" actId="478"/>
          <ac:picMkLst>
            <pc:docMk/>
            <pc:sldMk cId="2450323321" sldId="258"/>
            <ac:picMk id="7" creationId="{D1F267CE-4043-BAA7-D0CA-C6DB27CC2431}"/>
          </ac:picMkLst>
        </pc:picChg>
      </pc:sldChg>
      <pc:sldChg chg="delSp modSp mod delAnim">
        <pc:chgData name="Piotr Narel" userId="6638e01b-0a75-473d-ad61-e227f647a9db" providerId="ADAL" clId="{13FB0659-3463-4435-A560-334E7B789891}" dt="2023-12-31T10:58:39.508" v="418" actId="1076"/>
        <pc:sldMkLst>
          <pc:docMk/>
          <pc:sldMk cId="1555333303" sldId="259"/>
        </pc:sldMkLst>
        <pc:picChg chg="del">
          <ac:chgData name="Piotr Narel" userId="6638e01b-0a75-473d-ad61-e227f647a9db" providerId="ADAL" clId="{13FB0659-3463-4435-A560-334E7B789891}" dt="2023-12-31T10:58:13.182" v="417" actId="478"/>
          <ac:picMkLst>
            <pc:docMk/>
            <pc:sldMk cId="1555333303" sldId="259"/>
            <ac:picMk id="3" creationId="{FC937E50-7A62-8DDD-0F01-9DD742C6E41B}"/>
          </ac:picMkLst>
        </pc:picChg>
        <pc:picChg chg="mod">
          <ac:chgData name="Piotr Narel" userId="6638e01b-0a75-473d-ad61-e227f647a9db" providerId="ADAL" clId="{13FB0659-3463-4435-A560-334E7B789891}" dt="2023-12-31T10:58:39.508" v="418" actId="1076"/>
          <ac:picMkLst>
            <pc:docMk/>
            <pc:sldMk cId="1555333303" sldId="259"/>
            <ac:picMk id="4" creationId="{8F555F33-386C-D9A1-C2A3-1942F118AF81}"/>
          </ac:picMkLst>
        </pc:picChg>
      </pc:sldChg>
      <pc:sldChg chg="addSp delSp modSp mod delAnim modAnim">
        <pc:chgData name="Piotr Narel" userId="6638e01b-0a75-473d-ad61-e227f647a9db" providerId="ADAL" clId="{13FB0659-3463-4435-A560-334E7B789891}" dt="2023-12-31T11:29:38.111" v="446" actId="1076"/>
        <pc:sldMkLst>
          <pc:docMk/>
          <pc:sldMk cId="528765567" sldId="261"/>
        </pc:sldMkLst>
        <pc:spChg chg="mod">
          <ac:chgData name="Piotr Narel" userId="6638e01b-0a75-473d-ad61-e227f647a9db" providerId="ADAL" clId="{13FB0659-3463-4435-A560-334E7B789891}" dt="2023-12-31T11:12:59.585" v="442" actId="26606"/>
          <ac:spMkLst>
            <pc:docMk/>
            <pc:sldMk cId="528765567" sldId="261"/>
            <ac:spMk id="2" creationId="{DA2ACC4C-5B01-FC42-DD31-E83F762A6AEF}"/>
          </ac:spMkLst>
        </pc:spChg>
        <pc:spChg chg="mod ord">
          <ac:chgData name="Piotr Narel" userId="6638e01b-0a75-473d-ad61-e227f647a9db" providerId="ADAL" clId="{13FB0659-3463-4435-A560-334E7B789891}" dt="2023-12-31T11:12:59.585" v="442" actId="26606"/>
          <ac:spMkLst>
            <pc:docMk/>
            <pc:sldMk cId="528765567" sldId="261"/>
            <ac:spMk id="25" creationId="{0836D7F2-3A38-C9B7-A3C5-EF82E0421A5A}"/>
          </ac:spMkLst>
        </pc:spChg>
        <pc:spChg chg="del">
          <ac:chgData name="Piotr Narel" userId="6638e01b-0a75-473d-ad61-e227f647a9db" providerId="ADAL" clId="{13FB0659-3463-4435-A560-334E7B789891}" dt="2023-12-31T11:12:59.585" v="442" actId="26606"/>
          <ac:spMkLst>
            <pc:docMk/>
            <pc:sldMk cId="528765567" sldId="261"/>
            <ac:spMk id="60" creationId="{69D47016-023F-44BD-981C-50E7A10A6609}"/>
          </ac:spMkLst>
        </pc:spChg>
        <pc:spChg chg="del">
          <ac:chgData name="Piotr Narel" userId="6638e01b-0a75-473d-ad61-e227f647a9db" providerId="ADAL" clId="{13FB0659-3463-4435-A560-334E7B789891}" dt="2023-12-31T11:12:59.585" v="442" actId="26606"/>
          <ac:spMkLst>
            <pc:docMk/>
            <pc:sldMk cId="528765567" sldId="261"/>
            <ac:spMk id="61" creationId="{6D8B37B0-0682-433E-BC8D-498C04ABD9A7}"/>
          </ac:spMkLst>
        </pc:spChg>
        <pc:spChg chg="add">
          <ac:chgData name="Piotr Narel" userId="6638e01b-0a75-473d-ad61-e227f647a9db" providerId="ADAL" clId="{13FB0659-3463-4435-A560-334E7B789891}" dt="2023-12-31T11:12:59.585" v="442" actId="26606"/>
          <ac:spMkLst>
            <pc:docMk/>
            <pc:sldMk cId="528765567" sldId="261"/>
            <ac:spMk id="66" creationId="{21516CB1-E8C8-4751-B6A6-46B2D1E72A61}"/>
          </ac:spMkLst>
        </pc:spChg>
        <pc:spChg chg="add">
          <ac:chgData name="Piotr Narel" userId="6638e01b-0a75-473d-ad61-e227f647a9db" providerId="ADAL" clId="{13FB0659-3463-4435-A560-334E7B789891}" dt="2023-12-31T11:12:59.585" v="442" actId="26606"/>
          <ac:spMkLst>
            <pc:docMk/>
            <pc:sldMk cId="528765567" sldId="261"/>
            <ac:spMk id="68" creationId="{90C0C0D1-E79A-41FF-8322-256F6DD1499B}"/>
          </ac:spMkLst>
        </pc:spChg>
        <pc:spChg chg="add">
          <ac:chgData name="Piotr Narel" userId="6638e01b-0a75-473d-ad61-e227f647a9db" providerId="ADAL" clId="{13FB0659-3463-4435-A560-334E7B789891}" dt="2023-12-31T11:12:59.585" v="442" actId="26606"/>
          <ac:spMkLst>
            <pc:docMk/>
            <pc:sldMk cId="528765567" sldId="261"/>
            <ac:spMk id="70" creationId="{395FA420-5595-49D1-9D5F-79EC43B55574}"/>
          </ac:spMkLst>
        </pc:spChg>
        <pc:picChg chg="mod">
          <ac:chgData name="Piotr Narel" userId="6638e01b-0a75-473d-ad61-e227f647a9db" providerId="ADAL" clId="{13FB0659-3463-4435-A560-334E7B789891}" dt="2023-12-31T11:29:38.111" v="446" actId="1076"/>
          <ac:picMkLst>
            <pc:docMk/>
            <pc:sldMk cId="528765567" sldId="261"/>
            <ac:picMk id="3" creationId="{38DC52C3-A6B0-E83D-231B-B9F3C884045C}"/>
          </ac:picMkLst>
        </pc:picChg>
        <pc:picChg chg="del mod">
          <ac:chgData name="Piotr Narel" userId="6638e01b-0a75-473d-ad61-e227f647a9db" providerId="ADAL" clId="{13FB0659-3463-4435-A560-334E7B789891}" dt="2023-12-31T11:07:26.063" v="440" actId="478"/>
          <ac:picMkLst>
            <pc:docMk/>
            <pc:sldMk cId="528765567" sldId="261"/>
            <ac:picMk id="3" creationId="{FC331879-C325-D2E1-EF65-5743CA2D5EF9}"/>
          </ac:picMkLst>
        </pc:picChg>
        <pc:picChg chg="mod">
          <ac:chgData name="Piotr Narel" userId="6638e01b-0a75-473d-ad61-e227f647a9db" providerId="ADAL" clId="{13FB0659-3463-4435-A560-334E7B789891}" dt="2023-12-31T11:13:19.029" v="444" actId="27614"/>
          <ac:picMkLst>
            <pc:docMk/>
            <pc:sldMk cId="528765567" sldId="261"/>
            <ac:picMk id="4" creationId="{560BBED6-C944-D4DD-F6C9-33E6A9D8895C}"/>
          </ac:picMkLst>
        </pc:picChg>
        <pc:picChg chg="del mod">
          <ac:chgData name="Piotr Narel" userId="6638e01b-0a75-473d-ad61-e227f647a9db" providerId="ADAL" clId="{13FB0659-3463-4435-A560-334E7B789891}" dt="2023-12-31T11:07:27.471" v="441" actId="478"/>
          <ac:picMkLst>
            <pc:docMk/>
            <pc:sldMk cId="528765567" sldId="261"/>
            <ac:picMk id="5" creationId="{6436F7D6-7E76-AEA7-DF87-5313B03B2272}"/>
          </ac:picMkLst>
        </pc:picChg>
        <pc:picChg chg="mod ord">
          <ac:chgData name="Piotr Narel" userId="6638e01b-0a75-473d-ad61-e227f647a9db" providerId="ADAL" clId="{13FB0659-3463-4435-A560-334E7B789891}" dt="2023-12-31T11:13:19.224" v="445" actId="27614"/>
          <ac:picMkLst>
            <pc:docMk/>
            <pc:sldMk cId="528765567" sldId="261"/>
            <ac:picMk id="6" creationId="{82C93B1B-0D13-4C09-E8C8-085F2D795BEA}"/>
          </ac:picMkLst>
        </pc:picChg>
        <pc:picChg chg="mod">
          <ac:chgData name="Piotr Narel" userId="6638e01b-0a75-473d-ad61-e227f647a9db" providerId="ADAL" clId="{13FB0659-3463-4435-A560-334E7B789891}" dt="2023-12-28T20:43:11.613" v="14" actId="1076"/>
          <ac:picMkLst>
            <pc:docMk/>
            <pc:sldMk cId="528765567" sldId="261"/>
            <ac:picMk id="21" creationId="{06D3F3D4-90D6-809C-A52C-1F14F583CB57}"/>
          </ac:picMkLst>
        </pc:picChg>
      </pc:sldChg>
      <pc:sldChg chg="del">
        <pc:chgData name="Piotr Narel" userId="6638e01b-0a75-473d-ad61-e227f647a9db" providerId="ADAL" clId="{13FB0659-3463-4435-A560-334E7B789891}" dt="2023-12-30T20:13:44.107" v="362" actId="47"/>
        <pc:sldMkLst>
          <pc:docMk/>
          <pc:sldMk cId="576240128" sldId="263"/>
        </pc:sldMkLst>
      </pc:sldChg>
      <pc:sldChg chg="modSp mod">
        <pc:chgData name="Piotr Narel" userId="6638e01b-0a75-473d-ad61-e227f647a9db" providerId="ADAL" clId="{13FB0659-3463-4435-A560-334E7B789891}" dt="2023-12-31T11:40:29.372" v="447" actId="1076"/>
        <pc:sldMkLst>
          <pc:docMk/>
          <pc:sldMk cId="736358647" sldId="264"/>
        </pc:sldMkLst>
        <pc:picChg chg="mod">
          <ac:chgData name="Piotr Narel" userId="6638e01b-0a75-473d-ad61-e227f647a9db" providerId="ADAL" clId="{13FB0659-3463-4435-A560-334E7B789891}" dt="2023-12-31T11:40:29.372" v="447" actId="1076"/>
          <ac:picMkLst>
            <pc:docMk/>
            <pc:sldMk cId="736358647" sldId="264"/>
            <ac:picMk id="3" creationId="{B392F2B2-215D-EA26-2F34-EF0C4A57EFC3}"/>
          </ac:picMkLst>
        </pc:picChg>
      </pc:sldChg>
      <pc:sldChg chg="addSp delSp modSp mod">
        <pc:chgData name="Piotr Narel" userId="6638e01b-0a75-473d-ad61-e227f647a9db" providerId="ADAL" clId="{13FB0659-3463-4435-A560-334E7B789891}" dt="2023-12-31T11:01:56.229" v="435" actId="1076"/>
        <pc:sldMkLst>
          <pc:docMk/>
          <pc:sldMk cId="1824084268" sldId="265"/>
        </pc:sldMkLst>
        <pc:spChg chg="mod ord">
          <ac:chgData name="Piotr Narel" userId="6638e01b-0a75-473d-ad61-e227f647a9db" providerId="ADAL" clId="{13FB0659-3463-4435-A560-334E7B789891}" dt="2023-12-31T10:59:11.452" v="434" actId="20577"/>
          <ac:spMkLst>
            <pc:docMk/>
            <pc:sldMk cId="1824084268" sldId="265"/>
            <ac:spMk id="2" creationId="{B480A6BC-7C37-5565-5963-DDBC73A36AED}"/>
          </ac:spMkLst>
        </pc:spChg>
        <pc:spChg chg="add del">
          <ac:chgData name="Piotr Narel" userId="6638e01b-0a75-473d-ad61-e227f647a9db" providerId="ADAL" clId="{13FB0659-3463-4435-A560-334E7B789891}" dt="2023-12-31T10:59:04.936" v="421" actId="26606"/>
          <ac:spMkLst>
            <pc:docMk/>
            <pc:sldMk cId="1824084268" sldId="265"/>
            <ac:spMk id="15" creationId="{53F29798-D584-4792-9B62-3F5F5C36D619}"/>
          </ac:spMkLst>
        </pc:spChg>
        <pc:spChg chg="add del">
          <ac:chgData name="Piotr Narel" userId="6638e01b-0a75-473d-ad61-e227f647a9db" providerId="ADAL" clId="{13FB0659-3463-4435-A560-334E7B789891}" dt="2023-12-31T10:59:04.930" v="420" actId="26606"/>
          <ac:spMkLst>
            <pc:docMk/>
            <pc:sldMk cId="1824084268" sldId="265"/>
            <ac:spMk id="20" creationId="{53F29798-D584-4792-9B62-3F5F5C36D619}"/>
          </ac:spMkLst>
        </pc:spChg>
        <pc:spChg chg="add">
          <ac:chgData name="Piotr Narel" userId="6638e01b-0a75-473d-ad61-e227f647a9db" providerId="ADAL" clId="{13FB0659-3463-4435-A560-334E7B789891}" dt="2023-12-31T10:59:04.936" v="421" actId="26606"/>
          <ac:spMkLst>
            <pc:docMk/>
            <pc:sldMk cId="1824084268" sldId="265"/>
            <ac:spMk id="22" creationId="{0625AAC5-802A-4197-8804-2B78FF65CEE8}"/>
          </ac:spMkLst>
        </pc:spChg>
        <pc:spChg chg="add">
          <ac:chgData name="Piotr Narel" userId="6638e01b-0a75-473d-ad61-e227f647a9db" providerId="ADAL" clId="{13FB0659-3463-4435-A560-334E7B789891}" dt="2023-12-31T10:59:04.936" v="421" actId="26606"/>
          <ac:spMkLst>
            <pc:docMk/>
            <pc:sldMk cId="1824084268" sldId="265"/>
            <ac:spMk id="23" creationId="{D0394FE2-BDDA-4ECE-B320-81AE19E90566}"/>
          </ac:spMkLst>
        </pc:spChg>
        <pc:spChg chg="add">
          <ac:chgData name="Piotr Narel" userId="6638e01b-0a75-473d-ad61-e227f647a9db" providerId="ADAL" clId="{13FB0659-3463-4435-A560-334E7B789891}" dt="2023-12-31T10:59:04.936" v="421" actId="26606"/>
          <ac:spMkLst>
            <pc:docMk/>
            <pc:sldMk cId="1824084268" sldId="265"/>
            <ac:spMk id="24" creationId="{A1B139DD-0E8D-42FA-9171-C5F001754A88}"/>
          </ac:spMkLst>
        </pc:spChg>
        <pc:picChg chg="mod">
          <ac:chgData name="Piotr Narel" userId="6638e01b-0a75-473d-ad61-e227f647a9db" providerId="ADAL" clId="{13FB0659-3463-4435-A560-334E7B789891}" dt="2023-12-31T11:01:56.229" v="435" actId="1076"/>
          <ac:picMkLst>
            <pc:docMk/>
            <pc:sldMk cId="1824084268" sldId="265"/>
            <ac:picMk id="3" creationId="{BFFC699C-928B-2909-AAA7-6C2DB7FD466E}"/>
          </ac:picMkLst>
        </pc:picChg>
        <pc:picChg chg="mod">
          <ac:chgData name="Piotr Narel" userId="6638e01b-0a75-473d-ad61-e227f647a9db" providerId="ADAL" clId="{13FB0659-3463-4435-A560-334E7B789891}" dt="2023-12-31T10:59:04.936" v="421" actId="26606"/>
          <ac:picMkLst>
            <pc:docMk/>
            <pc:sldMk cId="1824084268" sldId="265"/>
            <ac:picMk id="8" creationId="{0E211387-C443-5647-C482-A0C4EF5A6853}"/>
          </ac:picMkLst>
        </pc:picChg>
        <pc:picChg chg="mod">
          <ac:chgData name="Piotr Narel" userId="6638e01b-0a75-473d-ad61-e227f647a9db" providerId="ADAL" clId="{13FB0659-3463-4435-A560-334E7B789891}" dt="2023-12-31T10:59:04.936" v="421" actId="26606"/>
          <ac:picMkLst>
            <pc:docMk/>
            <pc:sldMk cId="1824084268" sldId="265"/>
            <ac:picMk id="10" creationId="{FC037A92-9253-BD0E-0019-410765E96090}"/>
          </ac:picMkLst>
        </pc:picChg>
      </pc:sldChg>
      <pc:sldChg chg="addSp delSp modSp mod">
        <pc:chgData name="Piotr Narel" userId="6638e01b-0a75-473d-ad61-e227f647a9db" providerId="ADAL" clId="{13FB0659-3463-4435-A560-334E7B789891}" dt="2023-12-30T19:56:03.272" v="277" actId="20577"/>
        <pc:sldMkLst>
          <pc:docMk/>
          <pc:sldMk cId="1375972237" sldId="268"/>
        </pc:sldMkLst>
        <pc:spChg chg="mod">
          <ac:chgData name="Piotr Narel" userId="6638e01b-0a75-473d-ad61-e227f647a9db" providerId="ADAL" clId="{13FB0659-3463-4435-A560-334E7B789891}" dt="2023-12-30T19:38:42.268" v="43" actId="20577"/>
          <ac:spMkLst>
            <pc:docMk/>
            <pc:sldMk cId="1375972237" sldId="268"/>
            <ac:spMk id="2" creationId="{6363125F-982D-E35A-5595-29ED73D1C7D3}"/>
          </ac:spMkLst>
        </pc:spChg>
        <pc:spChg chg="mod">
          <ac:chgData name="Piotr Narel" userId="6638e01b-0a75-473d-ad61-e227f647a9db" providerId="ADAL" clId="{13FB0659-3463-4435-A560-334E7B789891}" dt="2023-12-30T19:56:03.272" v="277" actId="20577"/>
          <ac:spMkLst>
            <pc:docMk/>
            <pc:sldMk cId="1375972237" sldId="268"/>
            <ac:spMk id="3" creationId="{181CF741-CBD6-417A-0088-FDEEDB252789}"/>
          </ac:spMkLst>
        </pc:spChg>
        <pc:spChg chg="add del">
          <ac:chgData name="Piotr Narel" userId="6638e01b-0a75-473d-ad61-e227f647a9db" providerId="ADAL" clId="{13FB0659-3463-4435-A560-334E7B789891}" dt="2023-12-30T19:38:15.708" v="16" actId="22"/>
          <ac:spMkLst>
            <pc:docMk/>
            <pc:sldMk cId="1375972237" sldId="268"/>
            <ac:spMk id="6" creationId="{9295BADE-0505-CC6F-C8E3-A9C0EEF037A3}"/>
          </ac:spMkLst>
        </pc:spChg>
        <pc:picChg chg="del mod">
          <ac:chgData name="Piotr Narel" userId="6638e01b-0a75-473d-ad61-e227f647a9db" providerId="ADAL" clId="{13FB0659-3463-4435-A560-334E7B789891}" dt="2023-12-30T19:40:29.413" v="79" actId="478"/>
          <ac:picMkLst>
            <pc:docMk/>
            <pc:sldMk cId="1375972237" sldId="268"/>
            <ac:picMk id="4" creationId="{F9210062-817A-82E4-0A8B-3AC98F406ED4}"/>
          </ac:picMkLst>
        </pc:picChg>
        <pc:picChg chg="add mod">
          <ac:chgData name="Piotr Narel" userId="6638e01b-0a75-473d-ad61-e227f647a9db" providerId="ADAL" clId="{13FB0659-3463-4435-A560-334E7B789891}" dt="2023-12-30T19:43:58.755" v="190" actId="1076"/>
          <ac:picMkLst>
            <pc:docMk/>
            <pc:sldMk cId="1375972237" sldId="268"/>
            <ac:picMk id="1026" creationId="{F99F626B-975C-E9AE-7192-AB3A8A90C9FF}"/>
          </ac:picMkLst>
        </pc:picChg>
      </pc:sldChg>
      <pc:sldChg chg="addSp delSp modSp mod ord">
        <pc:chgData name="Piotr Narel" userId="6638e01b-0a75-473d-ad61-e227f647a9db" providerId="ADAL" clId="{13FB0659-3463-4435-A560-334E7B789891}" dt="2023-12-30T20:08:12.801" v="355" actId="20577"/>
        <pc:sldMkLst>
          <pc:docMk/>
          <pc:sldMk cId="106311586" sldId="269"/>
        </pc:sldMkLst>
        <pc:spChg chg="mod">
          <ac:chgData name="Piotr Narel" userId="6638e01b-0a75-473d-ad61-e227f647a9db" providerId="ADAL" clId="{13FB0659-3463-4435-A560-334E7B789891}" dt="2023-12-30T19:41:16.191" v="128" actId="26606"/>
          <ac:spMkLst>
            <pc:docMk/>
            <pc:sldMk cId="106311586" sldId="269"/>
            <ac:spMk id="2" creationId="{F3B3790D-3D8C-0427-F09E-AF939D4DA07C}"/>
          </ac:spMkLst>
        </pc:spChg>
        <pc:spChg chg="mod">
          <ac:chgData name="Piotr Narel" userId="6638e01b-0a75-473d-ad61-e227f647a9db" providerId="ADAL" clId="{13FB0659-3463-4435-A560-334E7B789891}" dt="2023-12-30T20:08:12.801" v="355" actId="20577"/>
          <ac:spMkLst>
            <pc:docMk/>
            <pc:sldMk cId="106311586" sldId="269"/>
            <ac:spMk id="3" creationId="{64B01331-3304-BADC-700B-9A7ED4CA33E2}"/>
          </ac:spMkLst>
        </pc:spChg>
        <pc:spChg chg="del">
          <ac:chgData name="Piotr Narel" userId="6638e01b-0a75-473d-ad61-e227f647a9db" providerId="ADAL" clId="{13FB0659-3463-4435-A560-334E7B789891}" dt="2023-12-30T19:41:16.191" v="128" actId="26606"/>
          <ac:spMkLst>
            <pc:docMk/>
            <pc:sldMk cId="106311586" sldId="269"/>
            <ac:spMk id="2055" creationId="{9B7AD9F6-8CE7-4299-8FC6-328F4DCD3FF9}"/>
          </ac:spMkLst>
        </pc:spChg>
        <pc:spChg chg="del">
          <ac:chgData name="Piotr Narel" userId="6638e01b-0a75-473d-ad61-e227f647a9db" providerId="ADAL" clId="{13FB0659-3463-4435-A560-334E7B789891}" dt="2023-12-30T19:41:16.191" v="128" actId="26606"/>
          <ac:spMkLst>
            <pc:docMk/>
            <pc:sldMk cId="106311586" sldId="269"/>
            <ac:spMk id="2057" creationId="{3F9B0603-37C5-4312-AE4D-A3D015475403}"/>
          </ac:spMkLst>
        </pc:spChg>
        <pc:spChg chg="add">
          <ac:chgData name="Piotr Narel" userId="6638e01b-0a75-473d-ad61-e227f647a9db" providerId="ADAL" clId="{13FB0659-3463-4435-A560-334E7B789891}" dt="2023-12-30T19:41:16.191" v="128" actId="26606"/>
          <ac:spMkLst>
            <pc:docMk/>
            <pc:sldMk cId="106311586" sldId="269"/>
            <ac:spMk id="2062" creationId="{F13C74B1-5B17-4795-BED0-7140497B445A}"/>
          </ac:spMkLst>
        </pc:spChg>
        <pc:spChg chg="add">
          <ac:chgData name="Piotr Narel" userId="6638e01b-0a75-473d-ad61-e227f647a9db" providerId="ADAL" clId="{13FB0659-3463-4435-A560-334E7B789891}" dt="2023-12-30T19:41:16.191" v="128" actId="26606"/>
          <ac:spMkLst>
            <pc:docMk/>
            <pc:sldMk cId="106311586" sldId="269"/>
            <ac:spMk id="2064" creationId="{D4974D33-8DC5-464E-8C6D-BE58F0669C17}"/>
          </ac:spMkLst>
        </pc:spChg>
        <pc:picChg chg="mod">
          <ac:chgData name="Piotr Narel" userId="6638e01b-0a75-473d-ad61-e227f647a9db" providerId="ADAL" clId="{13FB0659-3463-4435-A560-334E7B789891}" dt="2023-12-30T19:41:16.191" v="128" actId="26606"/>
          <ac:picMkLst>
            <pc:docMk/>
            <pc:sldMk cId="106311586" sldId="269"/>
            <ac:picMk id="1026" creationId="{70B72FCE-5D9E-AB81-F809-F80B1B904B6E}"/>
          </ac:picMkLst>
        </pc:picChg>
      </pc:sldChg>
      <pc:sldChg chg="addSp modSp add del mod ord setBg">
        <pc:chgData name="Piotr Narel" userId="6638e01b-0a75-473d-ad61-e227f647a9db" providerId="ADAL" clId="{13FB0659-3463-4435-A560-334E7B789891}" dt="2023-12-30T20:08:38.094" v="361" actId="47"/>
        <pc:sldMkLst>
          <pc:docMk/>
          <pc:sldMk cId="873689694" sldId="270"/>
        </pc:sldMkLst>
        <pc:spChg chg="mod">
          <ac:chgData name="Piotr Narel" userId="6638e01b-0a75-473d-ad61-e227f647a9db" providerId="ADAL" clId="{13FB0659-3463-4435-A560-334E7B789891}" dt="2023-12-30T20:07:34.662" v="332" actId="26606"/>
          <ac:spMkLst>
            <pc:docMk/>
            <pc:sldMk cId="873689694" sldId="270"/>
            <ac:spMk id="2" creationId="{0C020BDC-FE14-CE47-24C5-0CB7097AE1E6}"/>
          </ac:spMkLst>
        </pc:spChg>
        <pc:spChg chg="mod">
          <ac:chgData name="Piotr Narel" userId="6638e01b-0a75-473d-ad61-e227f647a9db" providerId="ADAL" clId="{13FB0659-3463-4435-A560-334E7B789891}" dt="2023-12-30T20:07:34.662" v="332" actId="26606"/>
          <ac:spMkLst>
            <pc:docMk/>
            <pc:sldMk cId="873689694" sldId="270"/>
            <ac:spMk id="3" creationId="{0540A31D-18EA-309B-0F93-644640A60231}"/>
          </ac:spMkLst>
        </pc:spChg>
        <pc:spChg chg="add">
          <ac:chgData name="Piotr Narel" userId="6638e01b-0a75-473d-ad61-e227f647a9db" providerId="ADAL" clId="{13FB0659-3463-4435-A560-334E7B789891}" dt="2023-12-30T20:07:34.662" v="332" actId="26606"/>
          <ac:spMkLst>
            <pc:docMk/>
            <pc:sldMk cId="873689694" sldId="270"/>
            <ac:spMk id="9" creationId="{362810D9-2C5A-477D-949C-C191895477F3}"/>
          </ac:spMkLst>
        </pc:spChg>
        <pc:spChg chg="add">
          <ac:chgData name="Piotr Narel" userId="6638e01b-0a75-473d-ad61-e227f647a9db" providerId="ADAL" clId="{13FB0659-3463-4435-A560-334E7B789891}" dt="2023-12-30T20:07:34.662" v="332" actId="26606"/>
          <ac:spMkLst>
            <pc:docMk/>
            <pc:sldMk cId="873689694" sldId="270"/>
            <ac:spMk id="11" creationId="{081E4A58-353D-44AE-B2FC-2A74E2E400F7}"/>
          </ac:spMkLst>
        </pc:spChg>
        <pc:picChg chg="add mod ord">
          <ac:chgData name="Piotr Narel" userId="6638e01b-0a75-473d-ad61-e227f647a9db" providerId="ADAL" clId="{13FB0659-3463-4435-A560-334E7B789891}" dt="2023-12-30T20:07:38.236" v="333" actId="27614"/>
          <ac:picMkLst>
            <pc:docMk/>
            <pc:sldMk cId="873689694" sldId="270"/>
            <ac:picMk id="4" creationId="{D27ED02D-8B6B-739C-9B3A-6A7F1658A6FC}"/>
          </ac:picMkLst>
        </pc:picChg>
      </pc:sldChg>
      <pc:sldChg chg="addSp delSp modSp add del mod ord setBg">
        <pc:chgData name="Piotr Narel" userId="6638e01b-0a75-473d-ad61-e227f647a9db" providerId="ADAL" clId="{13FB0659-3463-4435-A560-334E7B789891}" dt="2023-12-30T20:08:37.518" v="360" actId="47"/>
        <pc:sldMkLst>
          <pc:docMk/>
          <pc:sldMk cId="45743635" sldId="271"/>
        </pc:sldMkLst>
        <pc:spChg chg="mod ord">
          <ac:chgData name="Piotr Narel" userId="6638e01b-0a75-473d-ad61-e227f647a9db" providerId="ADAL" clId="{13FB0659-3463-4435-A560-334E7B789891}" dt="2023-12-30T20:07:31.814" v="331" actId="26606"/>
          <ac:spMkLst>
            <pc:docMk/>
            <pc:sldMk cId="45743635" sldId="271"/>
            <ac:spMk id="2" creationId="{FCA265F7-13DF-B55D-C549-7767FE30FBA4}"/>
          </ac:spMkLst>
        </pc:spChg>
        <pc:spChg chg="del">
          <ac:chgData name="Piotr Narel" userId="6638e01b-0a75-473d-ad61-e227f647a9db" providerId="ADAL" clId="{13FB0659-3463-4435-A560-334E7B789891}" dt="2023-12-30T20:03:21.651" v="303"/>
          <ac:spMkLst>
            <pc:docMk/>
            <pc:sldMk cId="45743635" sldId="271"/>
            <ac:spMk id="3" creationId="{855AAC72-B916-F864-3B17-9DB4D2A328FA}"/>
          </ac:spMkLst>
        </pc:spChg>
        <pc:spChg chg="mod">
          <ac:chgData name="Piotr Narel" userId="6638e01b-0a75-473d-ad61-e227f647a9db" providerId="ADAL" clId="{13FB0659-3463-4435-A560-334E7B789891}" dt="2023-12-30T20:07:31.814" v="331" actId="26606"/>
          <ac:spMkLst>
            <pc:docMk/>
            <pc:sldMk cId="45743635" sldId="271"/>
            <ac:spMk id="4" creationId="{C19A9116-FFFD-C002-75E9-E8BF85E68601}"/>
          </ac:spMkLst>
        </pc:spChg>
        <pc:spChg chg="add">
          <ac:chgData name="Piotr Narel" userId="6638e01b-0a75-473d-ad61-e227f647a9db" providerId="ADAL" clId="{13FB0659-3463-4435-A560-334E7B789891}" dt="2023-12-30T20:07:31.814" v="331" actId="26606"/>
          <ac:spMkLst>
            <pc:docMk/>
            <pc:sldMk cId="45743635" sldId="271"/>
            <ac:spMk id="10" creationId="{362810D9-2C5A-477D-949C-C191895477F3}"/>
          </ac:spMkLst>
        </pc:spChg>
        <pc:spChg chg="add">
          <ac:chgData name="Piotr Narel" userId="6638e01b-0a75-473d-ad61-e227f647a9db" providerId="ADAL" clId="{13FB0659-3463-4435-A560-334E7B789891}" dt="2023-12-30T20:07:31.814" v="331" actId="26606"/>
          <ac:spMkLst>
            <pc:docMk/>
            <pc:sldMk cId="45743635" sldId="271"/>
            <ac:spMk id="12" creationId="{081E4A58-353D-44AE-B2FC-2A74E2E400F7}"/>
          </ac:spMkLst>
        </pc:spChg>
        <pc:picChg chg="add mod">
          <ac:chgData name="Piotr Narel" userId="6638e01b-0a75-473d-ad61-e227f647a9db" providerId="ADAL" clId="{13FB0659-3463-4435-A560-334E7B789891}" dt="2023-12-30T20:07:31.814" v="331" actId="26606"/>
          <ac:picMkLst>
            <pc:docMk/>
            <pc:sldMk cId="45743635" sldId="271"/>
            <ac:picMk id="5" creationId="{C6EDC368-6634-D0B2-5CF2-1EAD4E5470B1}"/>
          </ac:picMkLst>
        </pc:picChg>
      </pc:sldChg>
      <pc:sldChg chg="addSp delSp modSp add del mod ord setBg">
        <pc:chgData name="Piotr Narel" userId="6638e01b-0a75-473d-ad61-e227f647a9db" providerId="ADAL" clId="{13FB0659-3463-4435-A560-334E7B789891}" dt="2023-12-30T20:08:36.914" v="359" actId="47"/>
        <pc:sldMkLst>
          <pc:docMk/>
          <pc:sldMk cId="2829393438" sldId="272"/>
        </pc:sldMkLst>
        <pc:spChg chg="mod ord">
          <ac:chgData name="Piotr Narel" userId="6638e01b-0a75-473d-ad61-e227f647a9db" providerId="ADAL" clId="{13FB0659-3463-4435-A560-334E7B789891}" dt="2023-12-30T20:07:29.260" v="330" actId="26606"/>
          <ac:spMkLst>
            <pc:docMk/>
            <pc:sldMk cId="2829393438" sldId="272"/>
            <ac:spMk id="2" creationId="{FCA265F7-13DF-B55D-C549-7767FE30FBA4}"/>
          </ac:spMkLst>
        </pc:spChg>
        <pc:spChg chg="del">
          <ac:chgData name="Piotr Narel" userId="6638e01b-0a75-473d-ad61-e227f647a9db" providerId="ADAL" clId="{13FB0659-3463-4435-A560-334E7B789891}" dt="2023-12-30T20:03:19.845" v="299"/>
          <ac:spMkLst>
            <pc:docMk/>
            <pc:sldMk cId="2829393438" sldId="272"/>
            <ac:spMk id="3" creationId="{855AAC72-B916-F864-3B17-9DB4D2A328FA}"/>
          </ac:spMkLst>
        </pc:spChg>
        <pc:spChg chg="mod">
          <ac:chgData name="Piotr Narel" userId="6638e01b-0a75-473d-ad61-e227f647a9db" providerId="ADAL" clId="{13FB0659-3463-4435-A560-334E7B789891}" dt="2023-12-30T20:07:29.260" v="330" actId="26606"/>
          <ac:spMkLst>
            <pc:docMk/>
            <pc:sldMk cId="2829393438" sldId="272"/>
            <ac:spMk id="4" creationId="{C19A9116-FFFD-C002-75E9-E8BF85E68601}"/>
          </ac:spMkLst>
        </pc:spChg>
        <pc:spChg chg="add">
          <ac:chgData name="Piotr Narel" userId="6638e01b-0a75-473d-ad61-e227f647a9db" providerId="ADAL" clId="{13FB0659-3463-4435-A560-334E7B789891}" dt="2023-12-30T20:07:29.260" v="330" actId="26606"/>
          <ac:spMkLst>
            <pc:docMk/>
            <pc:sldMk cId="2829393438" sldId="272"/>
            <ac:spMk id="10" creationId="{362810D9-2C5A-477D-949C-C191895477F3}"/>
          </ac:spMkLst>
        </pc:spChg>
        <pc:spChg chg="add">
          <ac:chgData name="Piotr Narel" userId="6638e01b-0a75-473d-ad61-e227f647a9db" providerId="ADAL" clId="{13FB0659-3463-4435-A560-334E7B789891}" dt="2023-12-30T20:07:29.260" v="330" actId="26606"/>
          <ac:spMkLst>
            <pc:docMk/>
            <pc:sldMk cId="2829393438" sldId="272"/>
            <ac:spMk id="12" creationId="{081E4A58-353D-44AE-B2FC-2A74E2E400F7}"/>
          </ac:spMkLst>
        </pc:spChg>
        <pc:picChg chg="add mod">
          <ac:chgData name="Piotr Narel" userId="6638e01b-0a75-473d-ad61-e227f647a9db" providerId="ADAL" clId="{13FB0659-3463-4435-A560-334E7B789891}" dt="2023-12-30T20:07:29.260" v="330" actId="26606"/>
          <ac:picMkLst>
            <pc:docMk/>
            <pc:sldMk cId="2829393438" sldId="272"/>
            <ac:picMk id="5" creationId="{E183BEE8-7533-3426-5B1B-C3D9221F0D55}"/>
          </ac:picMkLst>
        </pc:picChg>
      </pc:sldChg>
      <pc:sldChg chg="addSp delSp modSp add del mod ord setBg">
        <pc:chgData name="Piotr Narel" userId="6638e01b-0a75-473d-ad61-e227f647a9db" providerId="ADAL" clId="{13FB0659-3463-4435-A560-334E7B789891}" dt="2023-12-30T20:08:36.316" v="358" actId="47"/>
        <pc:sldMkLst>
          <pc:docMk/>
          <pc:sldMk cId="3655659250" sldId="273"/>
        </pc:sldMkLst>
        <pc:spChg chg="mod">
          <ac:chgData name="Piotr Narel" userId="6638e01b-0a75-473d-ad61-e227f647a9db" providerId="ADAL" clId="{13FB0659-3463-4435-A560-334E7B789891}" dt="2023-12-30T20:07:26.250" v="329" actId="26606"/>
          <ac:spMkLst>
            <pc:docMk/>
            <pc:sldMk cId="3655659250" sldId="273"/>
            <ac:spMk id="2" creationId="{FCA265F7-13DF-B55D-C549-7767FE30FBA4}"/>
          </ac:spMkLst>
        </pc:spChg>
        <pc:spChg chg="del">
          <ac:chgData name="Piotr Narel" userId="6638e01b-0a75-473d-ad61-e227f647a9db" providerId="ADAL" clId="{13FB0659-3463-4435-A560-334E7B789891}" dt="2023-12-30T20:07:26.250" v="329" actId="26606"/>
          <ac:spMkLst>
            <pc:docMk/>
            <pc:sldMk cId="3655659250" sldId="273"/>
            <ac:spMk id="3" creationId="{855AAC72-B916-F864-3B17-9DB4D2A328FA}"/>
          </ac:spMkLst>
        </pc:spChg>
        <pc:spChg chg="mod">
          <ac:chgData name="Piotr Narel" userId="6638e01b-0a75-473d-ad61-e227f647a9db" providerId="ADAL" clId="{13FB0659-3463-4435-A560-334E7B789891}" dt="2023-12-30T20:07:26.250" v="329" actId="26606"/>
          <ac:spMkLst>
            <pc:docMk/>
            <pc:sldMk cId="3655659250" sldId="273"/>
            <ac:spMk id="4" creationId="{C19A9116-FFFD-C002-75E9-E8BF85E68601}"/>
          </ac:spMkLst>
        </pc:spChg>
        <pc:spChg chg="add">
          <ac:chgData name="Piotr Narel" userId="6638e01b-0a75-473d-ad61-e227f647a9db" providerId="ADAL" clId="{13FB0659-3463-4435-A560-334E7B789891}" dt="2023-12-30T20:07:26.250" v="329" actId="26606"/>
          <ac:spMkLst>
            <pc:docMk/>
            <pc:sldMk cId="3655659250" sldId="273"/>
            <ac:spMk id="10" creationId="{362810D9-2C5A-477D-949C-C191895477F3}"/>
          </ac:spMkLst>
        </pc:spChg>
        <pc:spChg chg="add">
          <ac:chgData name="Piotr Narel" userId="6638e01b-0a75-473d-ad61-e227f647a9db" providerId="ADAL" clId="{13FB0659-3463-4435-A560-334E7B789891}" dt="2023-12-30T20:07:26.250" v="329" actId="26606"/>
          <ac:spMkLst>
            <pc:docMk/>
            <pc:sldMk cId="3655659250" sldId="273"/>
            <ac:spMk id="12" creationId="{081E4A58-353D-44AE-B2FC-2A74E2E400F7}"/>
          </ac:spMkLst>
        </pc:spChg>
        <pc:picChg chg="add">
          <ac:chgData name="Piotr Narel" userId="6638e01b-0a75-473d-ad61-e227f647a9db" providerId="ADAL" clId="{13FB0659-3463-4435-A560-334E7B789891}" dt="2023-12-30T20:07:26.250" v="329" actId="26606"/>
          <ac:picMkLst>
            <pc:docMk/>
            <pc:sldMk cId="3655659250" sldId="273"/>
            <ac:picMk id="6" creationId="{65BC002C-17B7-0930-E480-BFE0CEE9A9BE}"/>
          </ac:picMkLst>
        </pc:picChg>
      </pc:sldChg>
      <pc:sldChg chg="addSp delSp modSp add del mod ord setBg">
        <pc:chgData name="Piotr Narel" userId="6638e01b-0a75-473d-ad61-e227f647a9db" providerId="ADAL" clId="{13FB0659-3463-4435-A560-334E7B789891}" dt="2023-12-30T20:08:36.011" v="357" actId="47"/>
        <pc:sldMkLst>
          <pc:docMk/>
          <pc:sldMk cId="2783016996" sldId="274"/>
        </pc:sldMkLst>
        <pc:spChg chg="mod ord">
          <ac:chgData name="Piotr Narel" userId="6638e01b-0a75-473d-ad61-e227f647a9db" providerId="ADAL" clId="{13FB0659-3463-4435-A560-334E7B789891}" dt="2023-12-30T20:07:23.517" v="328" actId="26606"/>
          <ac:spMkLst>
            <pc:docMk/>
            <pc:sldMk cId="2783016996" sldId="274"/>
            <ac:spMk id="2" creationId="{FCA265F7-13DF-B55D-C549-7767FE30FBA4}"/>
          </ac:spMkLst>
        </pc:spChg>
        <pc:spChg chg="del">
          <ac:chgData name="Piotr Narel" userId="6638e01b-0a75-473d-ad61-e227f647a9db" providerId="ADAL" clId="{13FB0659-3463-4435-A560-334E7B789891}" dt="2023-12-30T20:03:14.224" v="291"/>
          <ac:spMkLst>
            <pc:docMk/>
            <pc:sldMk cId="2783016996" sldId="274"/>
            <ac:spMk id="3" creationId="{855AAC72-B916-F864-3B17-9DB4D2A328FA}"/>
          </ac:spMkLst>
        </pc:spChg>
        <pc:spChg chg="mod">
          <ac:chgData name="Piotr Narel" userId="6638e01b-0a75-473d-ad61-e227f647a9db" providerId="ADAL" clId="{13FB0659-3463-4435-A560-334E7B789891}" dt="2023-12-30T20:07:23.517" v="328" actId="26606"/>
          <ac:spMkLst>
            <pc:docMk/>
            <pc:sldMk cId="2783016996" sldId="274"/>
            <ac:spMk id="4" creationId="{C19A9116-FFFD-C002-75E9-E8BF85E68601}"/>
          </ac:spMkLst>
        </pc:spChg>
        <pc:spChg chg="add">
          <ac:chgData name="Piotr Narel" userId="6638e01b-0a75-473d-ad61-e227f647a9db" providerId="ADAL" clId="{13FB0659-3463-4435-A560-334E7B789891}" dt="2023-12-30T20:07:23.517" v="328" actId="26606"/>
          <ac:spMkLst>
            <pc:docMk/>
            <pc:sldMk cId="2783016996" sldId="274"/>
            <ac:spMk id="10" creationId="{362810D9-2C5A-477D-949C-C191895477F3}"/>
          </ac:spMkLst>
        </pc:spChg>
        <pc:spChg chg="add">
          <ac:chgData name="Piotr Narel" userId="6638e01b-0a75-473d-ad61-e227f647a9db" providerId="ADAL" clId="{13FB0659-3463-4435-A560-334E7B789891}" dt="2023-12-30T20:07:23.517" v="328" actId="26606"/>
          <ac:spMkLst>
            <pc:docMk/>
            <pc:sldMk cId="2783016996" sldId="274"/>
            <ac:spMk id="12" creationId="{081E4A58-353D-44AE-B2FC-2A74E2E400F7}"/>
          </ac:spMkLst>
        </pc:spChg>
        <pc:picChg chg="add mod">
          <ac:chgData name="Piotr Narel" userId="6638e01b-0a75-473d-ad61-e227f647a9db" providerId="ADAL" clId="{13FB0659-3463-4435-A560-334E7B789891}" dt="2023-12-30T20:07:23.517" v="328" actId="26606"/>
          <ac:picMkLst>
            <pc:docMk/>
            <pc:sldMk cId="2783016996" sldId="274"/>
            <ac:picMk id="5" creationId="{D9DE8B99-8B7C-24DD-AE9E-B999B959EDFA}"/>
          </ac:picMkLst>
        </pc:picChg>
      </pc:sldChg>
      <pc:sldChg chg="addSp delSp modSp add del mod ord setBg">
        <pc:chgData name="Piotr Narel" userId="6638e01b-0a75-473d-ad61-e227f647a9db" providerId="ADAL" clId="{13FB0659-3463-4435-A560-334E7B789891}" dt="2023-12-30T20:08:35.534" v="356" actId="47"/>
        <pc:sldMkLst>
          <pc:docMk/>
          <pc:sldMk cId="476720419" sldId="275"/>
        </pc:sldMkLst>
        <pc:spChg chg="mod ord">
          <ac:chgData name="Piotr Narel" userId="6638e01b-0a75-473d-ad61-e227f647a9db" providerId="ADAL" clId="{13FB0659-3463-4435-A560-334E7B789891}" dt="2023-12-30T20:07:20.837" v="327" actId="26606"/>
          <ac:spMkLst>
            <pc:docMk/>
            <pc:sldMk cId="476720419" sldId="275"/>
            <ac:spMk id="2" creationId="{FCA265F7-13DF-B55D-C549-7767FE30FBA4}"/>
          </ac:spMkLst>
        </pc:spChg>
        <pc:spChg chg="del">
          <ac:chgData name="Piotr Narel" userId="6638e01b-0a75-473d-ad61-e227f647a9db" providerId="ADAL" clId="{13FB0659-3463-4435-A560-334E7B789891}" dt="2023-12-30T20:03:13.252" v="287"/>
          <ac:spMkLst>
            <pc:docMk/>
            <pc:sldMk cId="476720419" sldId="275"/>
            <ac:spMk id="3" creationId="{855AAC72-B916-F864-3B17-9DB4D2A328FA}"/>
          </ac:spMkLst>
        </pc:spChg>
        <pc:spChg chg="mod">
          <ac:chgData name="Piotr Narel" userId="6638e01b-0a75-473d-ad61-e227f647a9db" providerId="ADAL" clId="{13FB0659-3463-4435-A560-334E7B789891}" dt="2023-12-30T20:07:20.837" v="327" actId="26606"/>
          <ac:spMkLst>
            <pc:docMk/>
            <pc:sldMk cId="476720419" sldId="275"/>
            <ac:spMk id="4" creationId="{C19A9116-FFFD-C002-75E9-E8BF85E68601}"/>
          </ac:spMkLst>
        </pc:spChg>
        <pc:spChg chg="add">
          <ac:chgData name="Piotr Narel" userId="6638e01b-0a75-473d-ad61-e227f647a9db" providerId="ADAL" clId="{13FB0659-3463-4435-A560-334E7B789891}" dt="2023-12-30T20:07:20.837" v="327" actId="26606"/>
          <ac:spMkLst>
            <pc:docMk/>
            <pc:sldMk cId="476720419" sldId="275"/>
            <ac:spMk id="10" creationId="{362810D9-2C5A-477D-949C-C191895477F3}"/>
          </ac:spMkLst>
        </pc:spChg>
        <pc:spChg chg="add">
          <ac:chgData name="Piotr Narel" userId="6638e01b-0a75-473d-ad61-e227f647a9db" providerId="ADAL" clId="{13FB0659-3463-4435-A560-334E7B789891}" dt="2023-12-30T20:07:20.837" v="327" actId="26606"/>
          <ac:spMkLst>
            <pc:docMk/>
            <pc:sldMk cId="476720419" sldId="275"/>
            <ac:spMk id="12" creationId="{081E4A58-353D-44AE-B2FC-2A74E2E400F7}"/>
          </ac:spMkLst>
        </pc:spChg>
        <pc:picChg chg="add mod">
          <ac:chgData name="Piotr Narel" userId="6638e01b-0a75-473d-ad61-e227f647a9db" providerId="ADAL" clId="{13FB0659-3463-4435-A560-334E7B789891}" dt="2023-12-30T20:07:20.837" v="327" actId="26606"/>
          <ac:picMkLst>
            <pc:docMk/>
            <pc:sldMk cId="476720419" sldId="275"/>
            <ac:picMk id="5" creationId="{FF0C99DC-408D-DC7C-566F-0BA4487CDB46}"/>
          </ac:picMkLst>
        </pc:picChg>
      </pc:sldChg>
      <pc:sldChg chg="addSp delSp modSp add del mod ord">
        <pc:chgData name="Piotr Narel" userId="6638e01b-0a75-473d-ad61-e227f647a9db" providerId="ADAL" clId="{13FB0659-3463-4435-A560-334E7B789891}" dt="2023-12-30T20:07:51.845" v="334" actId="47"/>
        <pc:sldMkLst>
          <pc:docMk/>
          <pc:sldMk cId="76108696" sldId="276"/>
        </pc:sldMkLst>
        <pc:spChg chg="mod">
          <ac:chgData name="Piotr Narel" userId="6638e01b-0a75-473d-ad61-e227f647a9db" providerId="ADAL" clId="{13FB0659-3463-4435-A560-334E7B789891}" dt="2023-12-30T20:07:14.679" v="326" actId="26606"/>
          <ac:spMkLst>
            <pc:docMk/>
            <pc:sldMk cId="76108696" sldId="276"/>
            <ac:spMk id="2" creationId="{FCA265F7-13DF-B55D-C549-7767FE30FBA4}"/>
          </ac:spMkLst>
        </pc:spChg>
        <pc:spChg chg="mod">
          <ac:chgData name="Piotr Narel" userId="6638e01b-0a75-473d-ad61-e227f647a9db" providerId="ADAL" clId="{13FB0659-3463-4435-A560-334E7B789891}" dt="2023-12-30T20:04:07.766" v="324" actId="20577"/>
          <ac:spMkLst>
            <pc:docMk/>
            <pc:sldMk cId="76108696" sldId="276"/>
            <ac:spMk id="3" creationId="{855AAC72-B916-F864-3B17-9DB4D2A328FA}"/>
          </ac:spMkLst>
        </pc:spChg>
        <pc:spChg chg="del">
          <ac:chgData name="Piotr Narel" userId="6638e01b-0a75-473d-ad61-e227f647a9db" providerId="ADAL" clId="{13FB0659-3463-4435-A560-334E7B789891}" dt="2023-12-30T20:07:14.679" v="326" actId="26606"/>
          <ac:spMkLst>
            <pc:docMk/>
            <pc:sldMk cId="76108696" sldId="276"/>
            <ac:spMk id="4" creationId="{C19A9116-FFFD-C002-75E9-E8BF85E68601}"/>
          </ac:spMkLst>
        </pc:spChg>
        <pc:spChg chg="del">
          <ac:chgData name="Piotr Narel" userId="6638e01b-0a75-473d-ad61-e227f647a9db" providerId="ADAL" clId="{13FB0659-3463-4435-A560-334E7B789891}" dt="2023-12-30T20:07:14.679" v="326" actId="26606"/>
          <ac:spMkLst>
            <pc:docMk/>
            <pc:sldMk cId="76108696" sldId="276"/>
            <ac:spMk id="2062" creationId="{80DF40B2-80F7-4E71-B46C-284163F3654A}"/>
          </ac:spMkLst>
        </pc:spChg>
        <pc:spChg chg="add">
          <ac:chgData name="Piotr Narel" userId="6638e01b-0a75-473d-ad61-e227f647a9db" providerId="ADAL" clId="{13FB0659-3463-4435-A560-334E7B789891}" dt="2023-12-30T20:07:14.679" v="326" actId="26606"/>
          <ac:spMkLst>
            <pc:docMk/>
            <pc:sldMk cId="76108696" sldId="276"/>
            <ac:spMk id="2068" creationId="{0671A8AE-40A1-4631-A6B8-581AFF065482}"/>
          </ac:spMkLst>
        </pc:spChg>
        <pc:spChg chg="add">
          <ac:chgData name="Piotr Narel" userId="6638e01b-0a75-473d-ad61-e227f647a9db" providerId="ADAL" clId="{13FB0659-3463-4435-A560-334E7B789891}" dt="2023-12-30T20:07:14.679" v="326" actId="26606"/>
          <ac:spMkLst>
            <pc:docMk/>
            <pc:sldMk cId="76108696" sldId="276"/>
            <ac:spMk id="2070" creationId="{AB58EF07-17C2-48CF-ABB0-EEF1F17CB8F0}"/>
          </ac:spMkLst>
        </pc:spChg>
        <pc:spChg chg="add">
          <ac:chgData name="Piotr Narel" userId="6638e01b-0a75-473d-ad61-e227f647a9db" providerId="ADAL" clId="{13FB0659-3463-4435-A560-334E7B789891}" dt="2023-12-30T20:07:14.679" v="326" actId="26606"/>
          <ac:spMkLst>
            <pc:docMk/>
            <pc:sldMk cId="76108696" sldId="276"/>
            <ac:spMk id="2072" creationId="{AF2F604E-43BE-4DC3-B983-E071523364F8}"/>
          </ac:spMkLst>
        </pc:spChg>
        <pc:spChg chg="add">
          <ac:chgData name="Piotr Narel" userId="6638e01b-0a75-473d-ad61-e227f647a9db" providerId="ADAL" clId="{13FB0659-3463-4435-A560-334E7B789891}" dt="2023-12-30T20:07:14.679" v="326" actId="26606"/>
          <ac:spMkLst>
            <pc:docMk/>
            <pc:sldMk cId="76108696" sldId="276"/>
            <ac:spMk id="2074" creationId="{08C9B587-E65E-4B52-B37C-ABEBB6E87928}"/>
          </ac:spMkLst>
        </pc:spChg>
        <pc:picChg chg="add del">
          <ac:chgData name="Piotr Narel" userId="6638e01b-0a75-473d-ad61-e227f647a9db" providerId="ADAL" clId="{13FB0659-3463-4435-A560-334E7B789891}" dt="2023-12-30T20:04:02.960" v="314" actId="478"/>
          <ac:picMkLst>
            <pc:docMk/>
            <pc:sldMk cId="76108696" sldId="276"/>
            <ac:picMk id="5" creationId="{C21A8263-00C8-08C9-84EA-808BDB52EFC6}"/>
          </ac:picMkLst>
        </pc:picChg>
        <pc:picChg chg="del">
          <ac:chgData name="Piotr Narel" userId="6638e01b-0a75-473d-ad61-e227f647a9db" providerId="ADAL" clId="{13FB0659-3463-4435-A560-334E7B789891}" dt="2023-12-30T20:06:59.049" v="325" actId="478"/>
          <ac:picMkLst>
            <pc:docMk/>
            <pc:sldMk cId="76108696" sldId="276"/>
            <ac:picMk id="2050" creationId="{BA28CA20-4F35-F452-6A29-89D5E4031946}"/>
          </ac:picMkLst>
        </pc:picChg>
        <pc:picChg chg="add">
          <ac:chgData name="Piotr Narel" userId="6638e01b-0a75-473d-ad61-e227f647a9db" providerId="ADAL" clId="{13FB0659-3463-4435-A560-334E7B789891}" dt="2023-12-30T20:07:14.679" v="326" actId="26606"/>
          <ac:picMkLst>
            <pc:docMk/>
            <pc:sldMk cId="76108696" sldId="276"/>
            <ac:picMk id="2064" creationId="{4AE51BD0-2F48-E471-A93D-A0FA1AEFA027}"/>
          </ac:picMkLst>
        </pc:picChg>
      </pc:sldChg>
      <pc:sldChg chg="addSp modSp mod setBg">
        <pc:chgData name="Piotr Narel" userId="6638e01b-0a75-473d-ad61-e227f647a9db" providerId="ADAL" clId="{13FB0659-3463-4435-A560-334E7B789891}" dt="2023-12-30T20:55:13.574" v="395" actId="26606"/>
        <pc:sldMkLst>
          <pc:docMk/>
          <pc:sldMk cId="3711919387" sldId="276"/>
        </pc:sldMkLst>
        <pc:spChg chg="mod">
          <ac:chgData name="Piotr Narel" userId="6638e01b-0a75-473d-ad61-e227f647a9db" providerId="ADAL" clId="{13FB0659-3463-4435-A560-334E7B789891}" dt="2023-12-30T20:55:13.574" v="395" actId="26606"/>
          <ac:spMkLst>
            <pc:docMk/>
            <pc:sldMk cId="3711919387" sldId="276"/>
            <ac:spMk id="2" creationId="{49BC50D9-6F3E-1F5C-DB54-A70A92B95EB7}"/>
          </ac:spMkLst>
        </pc:spChg>
        <pc:spChg chg="mod">
          <ac:chgData name="Piotr Narel" userId="6638e01b-0a75-473d-ad61-e227f647a9db" providerId="ADAL" clId="{13FB0659-3463-4435-A560-334E7B789891}" dt="2023-12-30T20:55:13.574" v="395" actId="26606"/>
          <ac:spMkLst>
            <pc:docMk/>
            <pc:sldMk cId="3711919387" sldId="276"/>
            <ac:spMk id="3" creationId="{F5A1F333-76A9-0664-F28E-398F87E2A5F9}"/>
          </ac:spMkLst>
        </pc:spChg>
        <pc:spChg chg="add">
          <ac:chgData name="Piotr Narel" userId="6638e01b-0a75-473d-ad61-e227f647a9db" providerId="ADAL" clId="{13FB0659-3463-4435-A560-334E7B789891}" dt="2023-12-30T20:55:13.574" v="395" actId="26606"/>
          <ac:spMkLst>
            <pc:docMk/>
            <pc:sldMk cId="3711919387" sldId="276"/>
            <ac:spMk id="1028" creationId="{F13C74B1-5B17-4795-BED0-7140497B445A}"/>
          </ac:spMkLst>
        </pc:spChg>
        <pc:spChg chg="add">
          <ac:chgData name="Piotr Narel" userId="6638e01b-0a75-473d-ad61-e227f647a9db" providerId="ADAL" clId="{13FB0659-3463-4435-A560-334E7B789891}" dt="2023-12-30T20:55:13.574" v="395" actId="26606"/>
          <ac:spMkLst>
            <pc:docMk/>
            <pc:sldMk cId="3711919387" sldId="276"/>
            <ac:spMk id="1029" creationId="{D4974D33-8DC5-464E-8C6D-BE58F0669C17}"/>
          </ac:spMkLst>
        </pc:spChg>
      </pc:sldChg>
    </pc:docChg>
  </pc:docChgLst>
  <pc:docChgLst>
    <pc:chgData name="Piotr Narel" userId="6638e01b-0a75-473d-ad61-e227f647a9db" providerId="ADAL" clId="{AC3D34F8-FF9C-43A8-8C18-2E48FD1FB523}"/>
    <pc:docChg chg="undo custSel addSld delSld modSld">
      <pc:chgData name="Piotr Narel" userId="6638e01b-0a75-473d-ad61-e227f647a9db" providerId="ADAL" clId="{AC3D34F8-FF9C-43A8-8C18-2E48FD1FB523}" dt="2023-12-29T21:02:33.484" v="433" actId="478"/>
      <pc:docMkLst>
        <pc:docMk/>
      </pc:docMkLst>
      <pc:sldChg chg="addSp delSp modSp mod">
        <pc:chgData name="Piotr Narel" userId="6638e01b-0a75-473d-ad61-e227f647a9db" providerId="ADAL" clId="{AC3D34F8-FF9C-43A8-8C18-2E48FD1FB523}" dt="2023-12-29T19:33:55.491" v="10" actId="14100"/>
        <pc:sldMkLst>
          <pc:docMk/>
          <pc:sldMk cId="3039299751" sldId="256"/>
        </pc:sldMkLst>
        <pc:picChg chg="del">
          <ac:chgData name="Piotr Narel" userId="6638e01b-0a75-473d-ad61-e227f647a9db" providerId="ADAL" clId="{AC3D34F8-FF9C-43A8-8C18-2E48FD1FB523}" dt="2023-12-29T19:33:28.691" v="0" actId="478"/>
          <ac:picMkLst>
            <pc:docMk/>
            <pc:sldMk cId="3039299751" sldId="256"/>
            <ac:picMk id="5" creationId="{7132D557-AE55-62C5-6E48-60815950B19C}"/>
          </ac:picMkLst>
        </pc:picChg>
        <pc:picChg chg="add mod">
          <ac:chgData name="Piotr Narel" userId="6638e01b-0a75-473d-ad61-e227f647a9db" providerId="ADAL" clId="{AC3D34F8-FF9C-43A8-8C18-2E48FD1FB523}" dt="2023-12-29T19:33:55.491" v="10" actId="14100"/>
          <ac:picMkLst>
            <pc:docMk/>
            <pc:sldMk cId="3039299751" sldId="256"/>
            <ac:picMk id="6" creationId="{B7DE0732-E6F1-CF54-A6F1-ABF0DAAAB3E3}"/>
          </ac:picMkLst>
        </pc:picChg>
      </pc:sldChg>
      <pc:sldChg chg="addSp delSp modSp mod addAnim">
        <pc:chgData name="Piotr Narel" userId="6638e01b-0a75-473d-ad61-e227f647a9db" providerId="ADAL" clId="{AC3D34F8-FF9C-43A8-8C18-2E48FD1FB523}" dt="2023-12-29T20:11:18.948" v="126" actId="14100"/>
        <pc:sldMkLst>
          <pc:docMk/>
          <pc:sldMk cId="528765567" sldId="261"/>
        </pc:sldMkLst>
        <pc:spChg chg="mod">
          <ac:chgData name="Piotr Narel" userId="6638e01b-0a75-473d-ad61-e227f647a9db" providerId="ADAL" clId="{AC3D34F8-FF9C-43A8-8C18-2E48FD1FB523}" dt="2023-12-29T20:10:57.687" v="124" actId="26606"/>
          <ac:spMkLst>
            <pc:docMk/>
            <pc:sldMk cId="528765567" sldId="261"/>
            <ac:spMk id="2" creationId="{DA2ACC4C-5B01-FC42-DD31-E83F762A6AEF}"/>
          </ac:spMkLst>
        </pc:spChg>
        <pc:spChg chg="mod">
          <ac:chgData name="Piotr Narel" userId="6638e01b-0a75-473d-ad61-e227f647a9db" providerId="ADAL" clId="{AC3D34F8-FF9C-43A8-8C18-2E48FD1FB523}" dt="2023-12-29T20:10:57.687" v="124" actId="26606"/>
          <ac:spMkLst>
            <pc:docMk/>
            <pc:sldMk cId="528765567" sldId="261"/>
            <ac:spMk id="25" creationId="{0836D7F2-3A38-C9B7-A3C5-EF82E0421A5A}"/>
          </ac:spMkLst>
        </pc:spChg>
        <pc:spChg chg="add del">
          <ac:chgData name="Piotr Narel" userId="6638e01b-0a75-473d-ad61-e227f647a9db" providerId="ADAL" clId="{AC3D34F8-FF9C-43A8-8C18-2E48FD1FB523}" dt="2023-12-29T20:10:57.687" v="124" actId="26606"/>
          <ac:spMkLst>
            <pc:docMk/>
            <pc:sldMk cId="528765567" sldId="261"/>
            <ac:spMk id="45" creationId="{F13C74B1-5B17-4795-BED0-7140497B445A}"/>
          </ac:spMkLst>
        </pc:spChg>
        <pc:spChg chg="add del">
          <ac:chgData name="Piotr Narel" userId="6638e01b-0a75-473d-ad61-e227f647a9db" providerId="ADAL" clId="{AC3D34F8-FF9C-43A8-8C18-2E48FD1FB523}" dt="2023-12-29T20:10:57.687" v="124" actId="26606"/>
          <ac:spMkLst>
            <pc:docMk/>
            <pc:sldMk cId="528765567" sldId="261"/>
            <ac:spMk id="47" creationId="{D4974D33-8DC5-464E-8C6D-BE58F0669C17}"/>
          </ac:spMkLst>
        </pc:spChg>
        <pc:spChg chg="add del">
          <ac:chgData name="Piotr Narel" userId="6638e01b-0a75-473d-ad61-e227f647a9db" providerId="ADAL" clId="{AC3D34F8-FF9C-43A8-8C18-2E48FD1FB523}" dt="2023-12-29T20:10:57.681" v="123" actId="26606"/>
          <ac:spMkLst>
            <pc:docMk/>
            <pc:sldMk cId="528765567" sldId="261"/>
            <ac:spMk id="52" creationId="{385E1BDC-A9B0-4A87-82E3-F3187F69A802}"/>
          </ac:spMkLst>
        </pc:spChg>
        <pc:spChg chg="add del">
          <ac:chgData name="Piotr Narel" userId="6638e01b-0a75-473d-ad61-e227f647a9db" providerId="ADAL" clId="{AC3D34F8-FF9C-43A8-8C18-2E48FD1FB523}" dt="2023-12-29T20:10:57.681" v="123" actId="26606"/>
          <ac:spMkLst>
            <pc:docMk/>
            <pc:sldMk cId="528765567" sldId="261"/>
            <ac:spMk id="54" creationId="{0990C621-3B8B-4820-8328-D47EF7CE823C}"/>
          </ac:spMkLst>
        </pc:spChg>
        <pc:spChg chg="add del">
          <ac:chgData name="Piotr Narel" userId="6638e01b-0a75-473d-ad61-e227f647a9db" providerId="ADAL" clId="{AC3D34F8-FF9C-43A8-8C18-2E48FD1FB523}" dt="2023-12-29T20:10:57.681" v="123" actId="26606"/>
          <ac:spMkLst>
            <pc:docMk/>
            <pc:sldMk cId="528765567" sldId="261"/>
            <ac:spMk id="56" creationId="{C1A2385B-1D2A-4E17-84FA-6CB7F0AAE473}"/>
          </ac:spMkLst>
        </pc:spChg>
        <pc:spChg chg="add del">
          <ac:chgData name="Piotr Narel" userId="6638e01b-0a75-473d-ad61-e227f647a9db" providerId="ADAL" clId="{AC3D34F8-FF9C-43A8-8C18-2E48FD1FB523}" dt="2023-12-29T20:10:57.681" v="123" actId="26606"/>
          <ac:spMkLst>
            <pc:docMk/>
            <pc:sldMk cId="528765567" sldId="261"/>
            <ac:spMk id="58" creationId="{5E791F2F-79DB-4CC0-9FA1-001E3E91E8B7}"/>
          </ac:spMkLst>
        </pc:spChg>
        <pc:spChg chg="add">
          <ac:chgData name="Piotr Narel" userId="6638e01b-0a75-473d-ad61-e227f647a9db" providerId="ADAL" clId="{AC3D34F8-FF9C-43A8-8C18-2E48FD1FB523}" dt="2023-12-29T20:10:57.687" v="124" actId="26606"/>
          <ac:spMkLst>
            <pc:docMk/>
            <pc:sldMk cId="528765567" sldId="261"/>
            <ac:spMk id="60" creationId="{69D47016-023F-44BD-981C-50E7A10A6609}"/>
          </ac:spMkLst>
        </pc:spChg>
        <pc:spChg chg="add">
          <ac:chgData name="Piotr Narel" userId="6638e01b-0a75-473d-ad61-e227f647a9db" providerId="ADAL" clId="{AC3D34F8-FF9C-43A8-8C18-2E48FD1FB523}" dt="2023-12-29T20:10:57.687" v="124" actId="26606"/>
          <ac:spMkLst>
            <pc:docMk/>
            <pc:sldMk cId="528765567" sldId="261"/>
            <ac:spMk id="61" creationId="{6D8B37B0-0682-433E-BC8D-498C04ABD9A7}"/>
          </ac:spMkLst>
        </pc:spChg>
        <pc:grpChg chg="del">
          <ac:chgData name="Piotr Narel" userId="6638e01b-0a75-473d-ad61-e227f647a9db" providerId="ADAL" clId="{AC3D34F8-FF9C-43A8-8C18-2E48FD1FB523}" dt="2023-12-29T19:36:14.648" v="16" actId="26606"/>
          <ac:grpSpMkLst>
            <pc:docMk/>
            <pc:sldMk cId="528765567" sldId="261"/>
            <ac:grpSpMk id="39" creationId="{12B241C5-7E45-AD52-638D-31E8FD2BC181}"/>
          </ac:grpSpMkLst>
        </pc:grpChg>
        <pc:picChg chg="add mod ord">
          <ac:chgData name="Piotr Narel" userId="6638e01b-0a75-473d-ad61-e227f647a9db" providerId="ADAL" clId="{AC3D34F8-FF9C-43A8-8C18-2E48FD1FB523}" dt="2023-12-29T20:11:18.948" v="126" actId="14100"/>
          <ac:picMkLst>
            <pc:docMk/>
            <pc:sldMk cId="528765567" sldId="261"/>
            <ac:picMk id="4" creationId="{560BBED6-C944-D4DD-F6C9-33E6A9D8895C}"/>
          </ac:picMkLst>
        </pc:picChg>
        <pc:picChg chg="add mod">
          <ac:chgData name="Piotr Narel" userId="6638e01b-0a75-473d-ad61-e227f647a9db" providerId="ADAL" clId="{AC3D34F8-FF9C-43A8-8C18-2E48FD1FB523}" dt="2023-12-29T20:11:13.804" v="125" actId="14100"/>
          <ac:picMkLst>
            <pc:docMk/>
            <pc:sldMk cId="528765567" sldId="261"/>
            <ac:picMk id="6" creationId="{82C93B1B-0D13-4C09-E8C8-085F2D795BEA}"/>
          </ac:picMkLst>
        </pc:picChg>
        <pc:picChg chg="del">
          <ac:chgData name="Piotr Narel" userId="6638e01b-0a75-473d-ad61-e227f647a9db" providerId="ADAL" clId="{AC3D34F8-FF9C-43A8-8C18-2E48FD1FB523}" dt="2023-12-29T19:36:08.427" v="12" actId="478"/>
          <ac:picMkLst>
            <pc:docMk/>
            <pc:sldMk cId="528765567" sldId="261"/>
            <ac:picMk id="19" creationId="{FC71A08B-6920-1F1F-AB41-55AFE7731C6E}"/>
          </ac:picMkLst>
        </pc:picChg>
        <pc:picChg chg="del">
          <ac:chgData name="Piotr Narel" userId="6638e01b-0a75-473d-ad61-e227f647a9db" providerId="ADAL" clId="{AC3D34F8-FF9C-43A8-8C18-2E48FD1FB523}" dt="2023-12-29T19:36:07.015" v="11" actId="478"/>
          <ac:picMkLst>
            <pc:docMk/>
            <pc:sldMk cId="528765567" sldId="261"/>
            <ac:picMk id="21" creationId="{06D3F3D4-90D6-809C-A52C-1F14F583CB57}"/>
          </ac:picMkLst>
        </pc:picChg>
      </pc:sldChg>
      <pc:sldChg chg="addSp delSp modSp mod setBg">
        <pc:chgData name="Piotr Narel" userId="6638e01b-0a75-473d-ad61-e227f647a9db" providerId="ADAL" clId="{AC3D34F8-FF9C-43A8-8C18-2E48FD1FB523}" dt="2023-12-29T19:47:48.734" v="43" actId="26606"/>
        <pc:sldMkLst>
          <pc:docMk/>
          <pc:sldMk cId="576240128" sldId="263"/>
        </pc:sldMkLst>
        <pc:spChg chg="mod">
          <ac:chgData name="Piotr Narel" userId="6638e01b-0a75-473d-ad61-e227f647a9db" providerId="ADAL" clId="{AC3D34F8-FF9C-43A8-8C18-2E48FD1FB523}" dt="2023-12-29T19:47:48.734" v="43" actId="26606"/>
          <ac:spMkLst>
            <pc:docMk/>
            <pc:sldMk cId="576240128" sldId="263"/>
            <ac:spMk id="2" creationId="{DA2ACC4C-5B01-FC42-DD31-E83F762A6AEF}"/>
          </ac:spMkLst>
        </pc:spChg>
        <pc:spChg chg="add del mod">
          <ac:chgData name="Piotr Narel" userId="6638e01b-0a75-473d-ad61-e227f647a9db" providerId="ADAL" clId="{AC3D34F8-FF9C-43A8-8C18-2E48FD1FB523}" dt="2023-12-29T19:36:48.650" v="31" actId="478"/>
          <ac:spMkLst>
            <pc:docMk/>
            <pc:sldMk cId="576240128" sldId="263"/>
            <ac:spMk id="5" creationId="{F7AF3F2E-33BF-91CB-8820-FBF623CABC4B}"/>
          </ac:spMkLst>
        </pc:spChg>
        <pc:spChg chg="mod">
          <ac:chgData name="Piotr Narel" userId="6638e01b-0a75-473d-ad61-e227f647a9db" providerId="ADAL" clId="{AC3D34F8-FF9C-43A8-8C18-2E48FD1FB523}" dt="2023-12-29T19:47:48.734" v="43" actId="26606"/>
          <ac:spMkLst>
            <pc:docMk/>
            <pc:sldMk cId="576240128" sldId="263"/>
            <ac:spMk id="7" creationId="{C26FAA0C-1E64-DFAD-413D-CDD288AE0782}"/>
          </ac:spMkLst>
        </pc:spChg>
        <pc:spChg chg="add">
          <ac:chgData name="Piotr Narel" userId="6638e01b-0a75-473d-ad61-e227f647a9db" providerId="ADAL" clId="{AC3D34F8-FF9C-43A8-8C18-2E48FD1FB523}" dt="2023-12-29T19:47:48.734" v="43" actId="26606"/>
          <ac:spMkLst>
            <pc:docMk/>
            <pc:sldMk cId="576240128" sldId="263"/>
            <ac:spMk id="16" creationId="{69D47016-023F-44BD-981C-50E7A10A6609}"/>
          </ac:spMkLst>
        </pc:spChg>
        <pc:spChg chg="add">
          <ac:chgData name="Piotr Narel" userId="6638e01b-0a75-473d-ad61-e227f647a9db" providerId="ADAL" clId="{AC3D34F8-FF9C-43A8-8C18-2E48FD1FB523}" dt="2023-12-29T19:47:48.734" v="43" actId="26606"/>
          <ac:spMkLst>
            <pc:docMk/>
            <pc:sldMk cId="576240128" sldId="263"/>
            <ac:spMk id="18" creationId="{6D8B37B0-0682-433E-BC8D-498C04ABD9A7}"/>
          </ac:spMkLst>
        </pc:spChg>
        <pc:picChg chg="del">
          <ac:chgData name="Piotr Narel" userId="6638e01b-0a75-473d-ad61-e227f647a9db" providerId="ADAL" clId="{AC3D34F8-FF9C-43A8-8C18-2E48FD1FB523}" dt="2023-12-29T19:36:46.101" v="29" actId="478"/>
          <ac:picMkLst>
            <pc:docMk/>
            <pc:sldMk cId="576240128" sldId="263"/>
            <ac:picMk id="4" creationId="{F8B52263-F82E-2AAA-A202-574912173A69}"/>
          </ac:picMkLst>
        </pc:picChg>
        <pc:picChg chg="del">
          <ac:chgData name="Piotr Narel" userId="6638e01b-0a75-473d-ad61-e227f647a9db" providerId="ADAL" clId="{AC3D34F8-FF9C-43A8-8C18-2E48FD1FB523}" dt="2023-12-29T19:36:47.726" v="30" actId="478"/>
          <ac:picMkLst>
            <pc:docMk/>
            <pc:sldMk cId="576240128" sldId="263"/>
            <ac:picMk id="6" creationId="{06BC6F99-1060-EE03-E007-A8D6EB7CB537}"/>
          </ac:picMkLst>
        </pc:picChg>
        <pc:picChg chg="add mod ord">
          <ac:chgData name="Piotr Narel" userId="6638e01b-0a75-473d-ad61-e227f647a9db" providerId="ADAL" clId="{AC3D34F8-FF9C-43A8-8C18-2E48FD1FB523}" dt="2023-12-29T19:47:48.734" v="43" actId="26606"/>
          <ac:picMkLst>
            <pc:docMk/>
            <pc:sldMk cId="576240128" sldId="263"/>
            <ac:picMk id="9" creationId="{A074B6EF-E066-C85A-413E-5E2759F9C62E}"/>
          </ac:picMkLst>
        </pc:picChg>
        <pc:picChg chg="add mod">
          <ac:chgData name="Piotr Narel" userId="6638e01b-0a75-473d-ad61-e227f647a9db" providerId="ADAL" clId="{AC3D34F8-FF9C-43A8-8C18-2E48FD1FB523}" dt="2023-12-29T19:47:48.734" v="43" actId="26606"/>
          <ac:picMkLst>
            <pc:docMk/>
            <pc:sldMk cId="576240128" sldId="263"/>
            <ac:picMk id="11" creationId="{5D4A48A5-1765-730D-72F8-45EBB7BF89AA}"/>
          </ac:picMkLst>
        </pc:picChg>
      </pc:sldChg>
      <pc:sldChg chg="addSp delSp modSp mod setBg delAnim">
        <pc:chgData name="Piotr Narel" userId="6638e01b-0a75-473d-ad61-e227f647a9db" providerId="ADAL" clId="{AC3D34F8-FF9C-43A8-8C18-2E48FD1FB523}" dt="2023-12-29T21:02:33.484" v="433" actId="478"/>
        <pc:sldMkLst>
          <pc:docMk/>
          <pc:sldMk cId="736358647" sldId="264"/>
        </pc:sldMkLst>
        <pc:spChg chg="mod">
          <ac:chgData name="Piotr Narel" userId="6638e01b-0a75-473d-ad61-e227f647a9db" providerId="ADAL" clId="{AC3D34F8-FF9C-43A8-8C18-2E48FD1FB523}" dt="2023-12-29T19:50:14.545" v="58" actId="26606"/>
          <ac:spMkLst>
            <pc:docMk/>
            <pc:sldMk cId="736358647" sldId="264"/>
            <ac:spMk id="2" creationId="{DA2ACC4C-5B01-FC42-DD31-E83F762A6AEF}"/>
          </ac:spMkLst>
        </pc:spChg>
        <pc:spChg chg="add mod">
          <ac:chgData name="Piotr Narel" userId="6638e01b-0a75-473d-ad61-e227f647a9db" providerId="ADAL" clId="{AC3D34F8-FF9C-43A8-8C18-2E48FD1FB523}" dt="2023-12-29T19:50:32.355" v="99" actId="20577"/>
          <ac:spMkLst>
            <pc:docMk/>
            <pc:sldMk cId="736358647" sldId="264"/>
            <ac:spMk id="5" creationId="{D846C960-71F3-87E9-9EF5-36A08F5B09BD}"/>
          </ac:spMkLst>
        </pc:spChg>
        <pc:spChg chg="add del">
          <ac:chgData name="Piotr Narel" userId="6638e01b-0a75-473d-ad61-e227f647a9db" providerId="ADAL" clId="{AC3D34F8-FF9C-43A8-8C18-2E48FD1FB523}" dt="2023-12-29T19:50:14.541" v="57" actId="26606"/>
          <ac:spMkLst>
            <pc:docMk/>
            <pc:sldMk cId="736358647" sldId="264"/>
            <ac:spMk id="12" creationId="{04357C93-F0CB-4A1C-8F77-4E9063789819}"/>
          </ac:spMkLst>
        </pc:spChg>
        <pc:spChg chg="add del">
          <ac:chgData name="Piotr Narel" userId="6638e01b-0a75-473d-ad61-e227f647a9db" providerId="ADAL" clId="{AC3D34F8-FF9C-43A8-8C18-2E48FD1FB523}" dt="2023-12-29T19:50:14.541" v="57" actId="26606"/>
          <ac:spMkLst>
            <pc:docMk/>
            <pc:sldMk cId="736358647" sldId="264"/>
            <ac:spMk id="13" creationId="{90F533E9-6690-41A8-A372-4C6C622D028D}"/>
          </ac:spMkLst>
        </pc:spChg>
        <pc:spChg chg="add del">
          <ac:chgData name="Piotr Narel" userId="6638e01b-0a75-473d-ad61-e227f647a9db" providerId="ADAL" clId="{AC3D34F8-FF9C-43A8-8C18-2E48FD1FB523}" dt="2023-12-29T19:50:14.541" v="57" actId="26606"/>
          <ac:spMkLst>
            <pc:docMk/>
            <pc:sldMk cId="736358647" sldId="264"/>
            <ac:spMk id="15" creationId="{AE47195D-EC06-4298-8805-0F0D65997676}"/>
          </ac:spMkLst>
        </pc:spChg>
        <pc:spChg chg="add del">
          <ac:chgData name="Piotr Narel" userId="6638e01b-0a75-473d-ad61-e227f647a9db" providerId="ADAL" clId="{AC3D34F8-FF9C-43A8-8C18-2E48FD1FB523}" dt="2023-12-29T19:50:14.541" v="57" actId="26606"/>
          <ac:spMkLst>
            <pc:docMk/>
            <pc:sldMk cId="736358647" sldId="264"/>
            <ac:spMk id="17" creationId="{99413ED5-9ED4-4772-BCE4-2BCAE6B12E35}"/>
          </ac:spMkLst>
        </pc:spChg>
        <pc:spChg chg="add">
          <ac:chgData name="Piotr Narel" userId="6638e01b-0a75-473d-ad61-e227f647a9db" providerId="ADAL" clId="{AC3D34F8-FF9C-43A8-8C18-2E48FD1FB523}" dt="2023-12-29T19:50:14.545" v="58" actId="26606"/>
          <ac:spMkLst>
            <pc:docMk/>
            <pc:sldMk cId="736358647" sldId="264"/>
            <ac:spMk id="20" creationId="{69D47016-023F-44BD-981C-50E7A10A6609}"/>
          </ac:spMkLst>
        </pc:spChg>
        <pc:spChg chg="add">
          <ac:chgData name="Piotr Narel" userId="6638e01b-0a75-473d-ad61-e227f647a9db" providerId="ADAL" clId="{AC3D34F8-FF9C-43A8-8C18-2E48FD1FB523}" dt="2023-12-29T19:50:14.545" v="58" actId="26606"/>
          <ac:spMkLst>
            <pc:docMk/>
            <pc:sldMk cId="736358647" sldId="264"/>
            <ac:spMk id="22" creationId="{6D8B37B0-0682-433E-BC8D-498C04ABD9A7}"/>
          </ac:spMkLst>
        </pc:spChg>
        <pc:picChg chg="del">
          <ac:chgData name="Piotr Narel" userId="6638e01b-0a75-473d-ad61-e227f647a9db" providerId="ADAL" clId="{AC3D34F8-FF9C-43A8-8C18-2E48FD1FB523}" dt="2023-12-29T21:02:33.484" v="433" actId="478"/>
          <ac:picMkLst>
            <pc:docMk/>
            <pc:sldMk cId="736358647" sldId="264"/>
            <ac:picMk id="3" creationId="{0A43CECC-1730-A2D0-9D4E-037BB9BE3FA3}"/>
          </ac:picMkLst>
        </pc:picChg>
        <pc:picChg chg="del">
          <ac:chgData name="Piotr Narel" userId="6638e01b-0a75-473d-ad61-e227f647a9db" providerId="ADAL" clId="{AC3D34F8-FF9C-43A8-8C18-2E48FD1FB523}" dt="2023-12-29T21:02:13.863" v="432" actId="478"/>
          <ac:picMkLst>
            <pc:docMk/>
            <pc:sldMk cId="736358647" sldId="264"/>
            <ac:picMk id="4" creationId="{17200F03-EF55-D79F-91B0-812349C08C1B}"/>
          </ac:picMkLst>
        </pc:picChg>
        <pc:picChg chg="del">
          <ac:chgData name="Piotr Narel" userId="6638e01b-0a75-473d-ad61-e227f647a9db" providerId="ADAL" clId="{AC3D34F8-FF9C-43A8-8C18-2E48FD1FB523}" dt="2023-12-29T19:41:24.799" v="41" actId="478"/>
          <ac:picMkLst>
            <pc:docMk/>
            <pc:sldMk cId="736358647" sldId="264"/>
            <ac:picMk id="4" creationId="{EF73E559-2B78-2918-201B-DD9BD2E0ABE1}"/>
          </ac:picMkLst>
        </pc:picChg>
        <pc:picChg chg="del">
          <ac:chgData name="Piotr Narel" userId="6638e01b-0a75-473d-ad61-e227f647a9db" providerId="ADAL" clId="{AC3D34F8-FF9C-43A8-8C18-2E48FD1FB523}" dt="2023-12-29T19:41:24.108" v="40" actId="478"/>
          <ac:picMkLst>
            <pc:docMk/>
            <pc:sldMk cId="736358647" sldId="264"/>
            <ac:picMk id="6" creationId="{83E1CF0F-215E-59B7-A3D6-952F6E335383}"/>
          </ac:picMkLst>
        </pc:picChg>
        <pc:picChg chg="add mod">
          <ac:chgData name="Piotr Narel" userId="6638e01b-0a75-473d-ad61-e227f647a9db" providerId="ADAL" clId="{AC3D34F8-FF9C-43A8-8C18-2E48FD1FB523}" dt="2023-12-29T19:50:14.545" v="58" actId="26606"/>
          <ac:picMkLst>
            <pc:docMk/>
            <pc:sldMk cId="736358647" sldId="264"/>
            <ac:picMk id="8" creationId="{682B041D-0A3F-7CCE-C36F-2261A526B8D2}"/>
          </ac:picMkLst>
        </pc:picChg>
        <pc:picChg chg="add mod">
          <ac:chgData name="Piotr Narel" userId="6638e01b-0a75-473d-ad61-e227f647a9db" providerId="ADAL" clId="{AC3D34F8-FF9C-43A8-8C18-2E48FD1FB523}" dt="2023-12-29T19:50:14.545" v="58" actId="26606"/>
          <ac:picMkLst>
            <pc:docMk/>
            <pc:sldMk cId="736358647" sldId="264"/>
            <ac:picMk id="10" creationId="{0E877624-7312-F4AB-103A-B6B399AA336C}"/>
          </ac:picMkLst>
        </pc:picChg>
      </pc:sldChg>
      <pc:sldChg chg="addSp delSp modSp new del mod setBg">
        <pc:chgData name="Piotr Narel" userId="6638e01b-0a75-473d-ad61-e227f647a9db" providerId="ADAL" clId="{AC3D34F8-FF9C-43A8-8C18-2E48FD1FB523}" dt="2023-12-29T20:32:41.063" v="156" actId="47"/>
        <pc:sldMkLst>
          <pc:docMk/>
          <pc:sldMk cId="1121532916" sldId="266"/>
        </pc:sldMkLst>
        <pc:spChg chg="del mod">
          <ac:chgData name="Piotr Narel" userId="6638e01b-0a75-473d-ad61-e227f647a9db" providerId="ADAL" clId="{AC3D34F8-FF9C-43A8-8C18-2E48FD1FB523}" dt="2023-12-29T20:30:14.991" v="141" actId="478"/>
          <ac:spMkLst>
            <pc:docMk/>
            <pc:sldMk cId="1121532916" sldId="266"/>
            <ac:spMk id="2" creationId="{57B4C996-5F14-B4D1-6C40-0AE5DADDB22D}"/>
          </ac:spMkLst>
        </pc:spChg>
        <pc:spChg chg="del">
          <ac:chgData name="Piotr Narel" userId="6638e01b-0a75-473d-ad61-e227f647a9db" providerId="ADAL" clId="{AC3D34F8-FF9C-43A8-8C18-2E48FD1FB523}" dt="2023-12-29T20:29:49.740" v="135" actId="26606"/>
          <ac:spMkLst>
            <pc:docMk/>
            <pc:sldMk cId="1121532916" sldId="266"/>
            <ac:spMk id="3" creationId="{98A04303-30B4-CF21-4EEA-7274FCBAC1C3}"/>
          </ac:spMkLst>
        </pc:spChg>
        <pc:spChg chg="add del mod">
          <ac:chgData name="Piotr Narel" userId="6638e01b-0a75-473d-ad61-e227f647a9db" providerId="ADAL" clId="{AC3D34F8-FF9C-43A8-8C18-2E48FD1FB523}" dt="2023-12-29T20:30:13.204" v="140" actId="478"/>
          <ac:spMkLst>
            <pc:docMk/>
            <pc:sldMk cId="1121532916" sldId="266"/>
            <ac:spMk id="6" creationId="{0FE08004-A484-13C8-75BE-520FA21A04CD}"/>
          </ac:spMkLst>
        </pc:spChg>
        <pc:spChg chg="add del mod">
          <ac:chgData name="Piotr Narel" userId="6638e01b-0a75-473d-ad61-e227f647a9db" providerId="ADAL" clId="{AC3D34F8-FF9C-43A8-8C18-2E48FD1FB523}" dt="2023-12-29T20:30:27.883" v="152" actId="20577"/>
          <ac:spMkLst>
            <pc:docMk/>
            <pc:sldMk cId="1121532916" sldId="266"/>
            <ac:spMk id="8" creationId="{1E04208B-E308-D558-2F53-F45FC21CDF81}"/>
          </ac:spMkLst>
        </pc:spChg>
        <pc:spChg chg="add">
          <ac:chgData name="Piotr Narel" userId="6638e01b-0a75-473d-ad61-e227f647a9db" providerId="ADAL" clId="{AC3D34F8-FF9C-43A8-8C18-2E48FD1FB523}" dt="2023-12-29T20:29:49.740" v="135" actId="26606"/>
          <ac:spMkLst>
            <pc:docMk/>
            <pc:sldMk cId="1121532916" sldId="266"/>
            <ac:spMk id="9" creationId="{C1DD1A8A-57D5-4A81-AD04-532B043C5611}"/>
          </ac:spMkLst>
        </pc:spChg>
        <pc:spChg chg="add">
          <ac:chgData name="Piotr Narel" userId="6638e01b-0a75-473d-ad61-e227f647a9db" providerId="ADAL" clId="{AC3D34F8-FF9C-43A8-8C18-2E48FD1FB523}" dt="2023-12-29T20:29:49.740" v="135" actId="26606"/>
          <ac:spMkLst>
            <pc:docMk/>
            <pc:sldMk cId="1121532916" sldId="266"/>
            <ac:spMk id="11" creationId="{007891EC-4501-44ED-A8C8-B11B6DB767AB}"/>
          </ac:spMkLst>
        </pc:spChg>
        <pc:picChg chg="del mod">
          <ac:chgData name="Piotr Narel" userId="6638e01b-0a75-473d-ad61-e227f647a9db" providerId="ADAL" clId="{AC3D34F8-FF9C-43A8-8C18-2E48FD1FB523}" dt="2023-12-29T20:30:08.930" v="139" actId="478"/>
          <ac:picMkLst>
            <pc:docMk/>
            <pc:sldMk cId="1121532916" sldId="266"/>
            <ac:picMk id="3" creationId="{620F60F7-44CB-74BA-BED1-BA4BFB7EB447}"/>
          </ac:picMkLst>
        </pc:picChg>
        <pc:picChg chg="add del mod">
          <ac:chgData name="Piotr Narel" userId="6638e01b-0a75-473d-ad61-e227f647a9db" providerId="ADAL" clId="{AC3D34F8-FF9C-43A8-8C18-2E48FD1FB523}" dt="2023-12-29T20:30:08.224" v="138" actId="478"/>
          <ac:picMkLst>
            <pc:docMk/>
            <pc:sldMk cId="1121532916" sldId="266"/>
            <ac:picMk id="5" creationId="{7B19F908-638E-2607-06E8-C13C62E80A12}"/>
          </ac:picMkLst>
        </pc:picChg>
        <pc:picChg chg="mod">
          <ac:chgData name="Piotr Narel" userId="6638e01b-0a75-473d-ad61-e227f647a9db" providerId="ADAL" clId="{AC3D34F8-FF9C-43A8-8C18-2E48FD1FB523}" dt="2023-12-29T20:31:47.961" v="155" actId="14100"/>
          <ac:picMkLst>
            <pc:docMk/>
            <pc:sldMk cId="1121532916" sldId="266"/>
            <ac:picMk id="12" creationId="{AA94EC75-21D9-EEE2-C238-48608B3A3224}"/>
          </ac:picMkLst>
        </pc:picChg>
      </pc:sldChg>
      <pc:sldChg chg="addSp modSp add del mod">
        <pc:chgData name="Piotr Narel" userId="6638e01b-0a75-473d-ad61-e227f647a9db" providerId="ADAL" clId="{AC3D34F8-FF9C-43A8-8C18-2E48FD1FB523}" dt="2023-12-29T20:58:09.150" v="431" actId="1076"/>
        <pc:sldMkLst>
          <pc:docMk/>
          <pc:sldMk cId="4168493330" sldId="266"/>
        </pc:sldMkLst>
        <pc:picChg chg="mod">
          <ac:chgData name="Piotr Narel" userId="6638e01b-0a75-473d-ad61-e227f647a9db" providerId="ADAL" clId="{AC3D34F8-FF9C-43A8-8C18-2E48FD1FB523}" dt="2023-12-29T20:34:49.569" v="162" actId="1076"/>
          <ac:picMkLst>
            <pc:docMk/>
            <pc:sldMk cId="4168493330" sldId="266"/>
            <ac:picMk id="5" creationId="{DB79D0DA-7AD4-D5C1-069A-9A7297F90B88}"/>
          </ac:picMkLst>
        </pc:picChg>
        <pc:picChg chg="add mod ord">
          <ac:chgData name="Piotr Narel" userId="6638e01b-0a75-473d-ad61-e227f647a9db" providerId="ADAL" clId="{AC3D34F8-FF9C-43A8-8C18-2E48FD1FB523}" dt="2023-12-29T20:40:28.736" v="207" actId="171"/>
          <ac:picMkLst>
            <pc:docMk/>
            <pc:sldMk cId="4168493330" sldId="266"/>
            <ac:picMk id="6" creationId="{651BB73D-873E-4ED8-CECA-55F769B2F935}"/>
          </ac:picMkLst>
        </pc:picChg>
        <pc:picChg chg="mod">
          <ac:chgData name="Piotr Narel" userId="6638e01b-0a75-473d-ad61-e227f647a9db" providerId="ADAL" clId="{AC3D34F8-FF9C-43A8-8C18-2E48FD1FB523}" dt="2023-12-29T20:34:48.032" v="161" actId="1076"/>
          <ac:picMkLst>
            <pc:docMk/>
            <pc:sldMk cId="4168493330" sldId="266"/>
            <ac:picMk id="7" creationId="{9AB80AF5-6410-B0A2-1F23-2C845F9CC44C}"/>
          </ac:picMkLst>
        </pc:picChg>
        <pc:picChg chg="add mod ord">
          <ac:chgData name="Piotr Narel" userId="6638e01b-0a75-473d-ad61-e227f647a9db" providerId="ADAL" clId="{AC3D34F8-FF9C-43A8-8C18-2E48FD1FB523}" dt="2023-12-29T20:39:39.664" v="176" actId="1076"/>
          <ac:picMkLst>
            <pc:docMk/>
            <pc:sldMk cId="4168493330" sldId="266"/>
            <ac:picMk id="10" creationId="{B038A827-3A73-0C39-4BA9-B269D977C74D}"/>
          </ac:picMkLst>
        </pc:picChg>
        <pc:picChg chg="mod">
          <ac:chgData name="Piotr Narel" userId="6638e01b-0a75-473d-ad61-e227f647a9db" providerId="ADAL" clId="{AC3D34F8-FF9C-43A8-8C18-2E48FD1FB523}" dt="2023-12-29T20:40:33.249" v="210" actId="1076"/>
          <ac:picMkLst>
            <pc:docMk/>
            <pc:sldMk cId="4168493330" sldId="266"/>
            <ac:picMk id="1032" creationId="{ECC23324-E532-13D8-4FCB-9048A7F07803}"/>
          </ac:picMkLst>
        </pc:picChg>
        <pc:picChg chg="mod">
          <ac:chgData name="Piotr Narel" userId="6638e01b-0a75-473d-ad61-e227f647a9db" providerId="ADAL" clId="{AC3D34F8-FF9C-43A8-8C18-2E48FD1FB523}" dt="2023-12-29T20:58:09.150" v="431" actId="1076"/>
          <ac:picMkLst>
            <pc:docMk/>
            <pc:sldMk cId="4168493330" sldId="266"/>
            <ac:picMk id="2050" creationId="{3B50D527-E2A9-6A9E-9B79-1AAB8D21E6EE}"/>
          </ac:picMkLst>
        </pc:picChg>
      </pc:sldChg>
      <pc:sldChg chg="addSp modSp add del mod">
        <pc:chgData name="Piotr Narel" userId="6638e01b-0a75-473d-ad61-e227f647a9db" providerId="ADAL" clId="{AC3D34F8-FF9C-43A8-8C18-2E48FD1FB523}" dt="2023-12-29T20:57:50.530" v="428" actId="47"/>
        <pc:sldMkLst>
          <pc:docMk/>
          <pc:sldMk cId="873689694" sldId="267"/>
        </pc:sldMkLst>
        <pc:spChg chg="mod">
          <ac:chgData name="Piotr Narel" userId="6638e01b-0a75-473d-ad61-e227f647a9db" providerId="ADAL" clId="{AC3D34F8-FF9C-43A8-8C18-2E48FD1FB523}" dt="2023-12-29T20:43:06.321" v="258"/>
          <ac:spMkLst>
            <pc:docMk/>
            <pc:sldMk cId="873689694" sldId="267"/>
            <ac:spMk id="2" creationId="{0C020BDC-FE14-CE47-24C5-0CB7097AE1E6}"/>
          </ac:spMkLst>
        </pc:spChg>
        <pc:spChg chg="mod">
          <ac:chgData name="Piotr Narel" userId="6638e01b-0a75-473d-ad61-e227f647a9db" providerId="ADAL" clId="{AC3D34F8-FF9C-43A8-8C18-2E48FD1FB523}" dt="2023-12-29T20:43:06.516" v="261" actId="27636"/>
          <ac:spMkLst>
            <pc:docMk/>
            <pc:sldMk cId="873689694" sldId="267"/>
            <ac:spMk id="3" creationId="{0540A31D-18EA-309B-0F93-644640A60231}"/>
          </ac:spMkLst>
        </pc:spChg>
        <pc:picChg chg="add">
          <ac:chgData name="Piotr Narel" userId="6638e01b-0a75-473d-ad61-e227f647a9db" providerId="ADAL" clId="{AC3D34F8-FF9C-43A8-8C18-2E48FD1FB523}" dt="2023-12-29T20:43:06.311" v="257"/>
          <ac:picMkLst>
            <pc:docMk/>
            <pc:sldMk cId="873689694" sldId="267"/>
            <ac:picMk id="4" creationId="{A5C54ACA-CF22-482B-135A-28879DB301D7}"/>
          </ac:picMkLst>
        </pc:picChg>
      </pc:sldChg>
      <pc:sldChg chg="addSp delSp modSp add del mod">
        <pc:chgData name="Piotr Narel" userId="6638e01b-0a75-473d-ad61-e227f647a9db" providerId="ADAL" clId="{AC3D34F8-FF9C-43A8-8C18-2E48FD1FB523}" dt="2023-12-29T20:57:44.488" v="425" actId="47"/>
        <pc:sldMkLst>
          <pc:docMk/>
          <pc:sldMk cId="45743635" sldId="268"/>
        </pc:sldMkLst>
        <pc:spChg chg="mod">
          <ac:chgData name="Piotr Narel" userId="6638e01b-0a75-473d-ad61-e227f647a9db" providerId="ADAL" clId="{AC3D34F8-FF9C-43A8-8C18-2E48FD1FB523}" dt="2023-12-29T20:43:05.404" v="254"/>
          <ac:spMkLst>
            <pc:docMk/>
            <pc:sldMk cId="45743635" sldId="268"/>
            <ac:spMk id="2" creationId="{FCA265F7-13DF-B55D-C549-7767FE30FBA4}"/>
          </ac:spMkLst>
        </pc:spChg>
        <pc:spChg chg="del">
          <ac:chgData name="Piotr Narel" userId="6638e01b-0a75-473d-ad61-e227f647a9db" providerId="ADAL" clId="{AC3D34F8-FF9C-43A8-8C18-2E48FD1FB523}" dt="2023-12-29T20:43:05.340" v="253"/>
          <ac:spMkLst>
            <pc:docMk/>
            <pc:sldMk cId="45743635" sldId="268"/>
            <ac:spMk id="3" creationId="{855AAC72-B916-F864-3B17-9DB4D2A328FA}"/>
          </ac:spMkLst>
        </pc:spChg>
        <pc:spChg chg="mod">
          <ac:chgData name="Piotr Narel" userId="6638e01b-0a75-473d-ad61-e227f647a9db" providerId="ADAL" clId="{AC3D34F8-FF9C-43A8-8C18-2E48FD1FB523}" dt="2023-12-29T20:43:05.428" v="256"/>
          <ac:spMkLst>
            <pc:docMk/>
            <pc:sldMk cId="45743635" sldId="268"/>
            <ac:spMk id="4" creationId="{C19A9116-FFFD-C002-75E9-E8BF85E68601}"/>
          </ac:spMkLst>
        </pc:spChg>
        <pc:picChg chg="add mod">
          <ac:chgData name="Piotr Narel" userId="6638e01b-0a75-473d-ad61-e227f647a9db" providerId="ADAL" clId="{AC3D34F8-FF9C-43A8-8C18-2E48FD1FB523}" dt="2023-12-29T20:43:05.340" v="253"/>
          <ac:picMkLst>
            <pc:docMk/>
            <pc:sldMk cId="45743635" sldId="268"/>
            <ac:picMk id="5" creationId="{EBCC76BA-5DF5-F6C1-A542-BA02D597CF70}"/>
          </ac:picMkLst>
        </pc:picChg>
      </pc:sldChg>
      <pc:sldChg chg="addSp delSp modSp add del mod">
        <pc:chgData name="Piotr Narel" userId="6638e01b-0a75-473d-ad61-e227f647a9db" providerId="ADAL" clId="{AC3D34F8-FF9C-43A8-8C18-2E48FD1FB523}" dt="2023-12-29T20:57:44.198" v="424" actId="47"/>
        <pc:sldMkLst>
          <pc:docMk/>
          <pc:sldMk cId="4003184139" sldId="269"/>
        </pc:sldMkLst>
        <pc:spChg chg="mod">
          <ac:chgData name="Piotr Narel" userId="6638e01b-0a75-473d-ad61-e227f647a9db" providerId="ADAL" clId="{AC3D34F8-FF9C-43A8-8C18-2E48FD1FB523}" dt="2023-12-29T20:43:04.197" v="250"/>
          <ac:spMkLst>
            <pc:docMk/>
            <pc:sldMk cId="4003184139" sldId="269"/>
            <ac:spMk id="2" creationId="{FCA265F7-13DF-B55D-C549-7767FE30FBA4}"/>
          </ac:spMkLst>
        </pc:spChg>
        <pc:spChg chg="del">
          <ac:chgData name="Piotr Narel" userId="6638e01b-0a75-473d-ad61-e227f647a9db" providerId="ADAL" clId="{AC3D34F8-FF9C-43A8-8C18-2E48FD1FB523}" dt="2023-12-29T20:43:04.189" v="249"/>
          <ac:spMkLst>
            <pc:docMk/>
            <pc:sldMk cId="4003184139" sldId="269"/>
            <ac:spMk id="3" creationId="{855AAC72-B916-F864-3B17-9DB4D2A328FA}"/>
          </ac:spMkLst>
        </pc:spChg>
        <pc:spChg chg="mod">
          <ac:chgData name="Piotr Narel" userId="6638e01b-0a75-473d-ad61-e227f647a9db" providerId="ADAL" clId="{AC3D34F8-FF9C-43A8-8C18-2E48FD1FB523}" dt="2023-12-29T20:43:04.478" v="252"/>
          <ac:spMkLst>
            <pc:docMk/>
            <pc:sldMk cId="4003184139" sldId="269"/>
            <ac:spMk id="4" creationId="{C19A9116-FFFD-C002-75E9-E8BF85E68601}"/>
          </ac:spMkLst>
        </pc:spChg>
        <pc:picChg chg="add mod">
          <ac:chgData name="Piotr Narel" userId="6638e01b-0a75-473d-ad61-e227f647a9db" providerId="ADAL" clId="{AC3D34F8-FF9C-43A8-8C18-2E48FD1FB523}" dt="2023-12-29T20:43:04.189" v="249"/>
          <ac:picMkLst>
            <pc:docMk/>
            <pc:sldMk cId="4003184139" sldId="269"/>
            <ac:picMk id="5" creationId="{42B7703E-94FA-0EC7-2AAF-26670D019A0D}"/>
          </ac:picMkLst>
        </pc:picChg>
      </pc:sldChg>
      <pc:sldChg chg="addSp delSp modSp add del mod">
        <pc:chgData name="Piotr Narel" userId="6638e01b-0a75-473d-ad61-e227f647a9db" providerId="ADAL" clId="{AC3D34F8-FF9C-43A8-8C18-2E48FD1FB523}" dt="2023-12-29T20:57:43.951" v="423" actId="47"/>
        <pc:sldMkLst>
          <pc:docMk/>
          <pc:sldMk cId="3486762944" sldId="270"/>
        </pc:sldMkLst>
        <pc:spChg chg="mod">
          <ac:chgData name="Piotr Narel" userId="6638e01b-0a75-473d-ad61-e227f647a9db" providerId="ADAL" clId="{AC3D34F8-FF9C-43A8-8C18-2E48FD1FB523}" dt="2023-12-29T20:42:59.374" v="246"/>
          <ac:spMkLst>
            <pc:docMk/>
            <pc:sldMk cId="3486762944" sldId="270"/>
            <ac:spMk id="2" creationId="{FCA265F7-13DF-B55D-C549-7767FE30FBA4}"/>
          </ac:spMkLst>
        </pc:spChg>
        <pc:spChg chg="del">
          <ac:chgData name="Piotr Narel" userId="6638e01b-0a75-473d-ad61-e227f647a9db" providerId="ADAL" clId="{AC3D34F8-FF9C-43A8-8C18-2E48FD1FB523}" dt="2023-12-29T20:42:59.370" v="245"/>
          <ac:spMkLst>
            <pc:docMk/>
            <pc:sldMk cId="3486762944" sldId="270"/>
            <ac:spMk id="3" creationId="{855AAC72-B916-F864-3B17-9DB4D2A328FA}"/>
          </ac:spMkLst>
        </pc:spChg>
        <pc:spChg chg="mod">
          <ac:chgData name="Piotr Narel" userId="6638e01b-0a75-473d-ad61-e227f647a9db" providerId="ADAL" clId="{AC3D34F8-FF9C-43A8-8C18-2E48FD1FB523}" dt="2023-12-29T20:42:59.489" v="248"/>
          <ac:spMkLst>
            <pc:docMk/>
            <pc:sldMk cId="3486762944" sldId="270"/>
            <ac:spMk id="4" creationId="{C19A9116-FFFD-C002-75E9-E8BF85E68601}"/>
          </ac:spMkLst>
        </pc:spChg>
        <pc:picChg chg="add mod">
          <ac:chgData name="Piotr Narel" userId="6638e01b-0a75-473d-ad61-e227f647a9db" providerId="ADAL" clId="{AC3D34F8-FF9C-43A8-8C18-2E48FD1FB523}" dt="2023-12-29T20:42:59.370" v="245"/>
          <ac:picMkLst>
            <pc:docMk/>
            <pc:sldMk cId="3486762944" sldId="270"/>
            <ac:picMk id="5" creationId="{E2979C63-7592-E66F-B2B3-D9EE0ABCA3EE}"/>
          </ac:picMkLst>
        </pc:picChg>
      </pc:sldChg>
      <pc:sldChg chg="addSp delSp modSp add del mod">
        <pc:chgData name="Piotr Narel" userId="6638e01b-0a75-473d-ad61-e227f647a9db" providerId="ADAL" clId="{AC3D34F8-FF9C-43A8-8C18-2E48FD1FB523}" dt="2023-12-29T20:57:43.728" v="422" actId="47"/>
        <pc:sldMkLst>
          <pc:docMk/>
          <pc:sldMk cId="667297295" sldId="271"/>
        </pc:sldMkLst>
        <pc:spChg chg="mod">
          <ac:chgData name="Piotr Narel" userId="6638e01b-0a75-473d-ad61-e227f647a9db" providerId="ADAL" clId="{AC3D34F8-FF9C-43A8-8C18-2E48FD1FB523}" dt="2023-12-29T20:42:57.557" v="242"/>
          <ac:spMkLst>
            <pc:docMk/>
            <pc:sldMk cId="667297295" sldId="271"/>
            <ac:spMk id="2" creationId="{FCA265F7-13DF-B55D-C549-7767FE30FBA4}"/>
          </ac:spMkLst>
        </pc:spChg>
        <pc:spChg chg="del">
          <ac:chgData name="Piotr Narel" userId="6638e01b-0a75-473d-ad61-e227f647a9db" providerId="ADAL" clId="{AC3D34F8-FF9C-43A8-8C18-2E48FD1FB523}" dt="2023-12-29T20:42:57.549" v="241"/>
          <ac:spMkLst>
            <pc:docMk/>
            <pc:sldMk cId="667297295" sldId="271"/>
            <ac:spMk id="3" creationId="{855AAC72-B916-F864-3B17-9DB4D2A328FA}"/>
          </ac:spMkLst>
        </pc:spChg>
        <pc:spChg chg="mod">
          <ac:chgData name="Piotr Narel" userId="6638e01b-0a75-473d-ad61-e227f647a9db" providerId="ADAL" clId="{AC3D34F8-FF9C-43A8-8C18-2E48FD1FB523}" dt="2023-12-29T20:42:57.883" v="244"/>
          <ac:spMkLst>
            <pc:docMk/>
            <pc:sldMk cId="667297295" sldId="271"/>
            <ac:spMk id="4" creationId="{C19A9116-FFFD-C002-75E9-E8BF85E68601}"/>
          </ac:spMkLst>
        </pc:spChg>
        <pc:picChg chg="add mod">
          <ac:chgData name="Piotr Narel" userId="6638e01b-0a75-473d-ad61-e227f647a9db" providerId="ADAL" clId="{AC3D34F8-FF9C-43A8-8C18-2E48FD1FB523}" dt="2023-12-29T20:42:57.549" v="241"/>
          <ac:picMkLst>
            <pc:docMk/>
            <pc:sldMk cId="667297295" sldId="271"/>
            <ac:picMk id="5" creationId="{5382899B-0AA7-E266-6C45-D6D72E072074}"/>
          </ac:picMkLst>
        </pc:picChg>
      </pc:sldChg>
      <pc:sldChg chg="addSp delSp modSp add del mod">
        <pc:chgData name="Piotr Narel" userId="6638e01b-0a75-473d-ad61-e227f647a9db" providerId="ADAL" clId="{AC3D34F8-FF9C-43A8-8C18-2E48FD1FB523}" dt="2023-12-29T20:57:43.311" v="421" actId="47"/>
        <pc:sldMkLst>
          <pc:docMk/>
          <pc:sldMk cId="3474759526" sldId="272"/>
        </pc:sldMkLst>
        <pc:spChg chg="mod">
          <ac:chgData name="Piotr Narel" userId="6638e01b-0a75-473d-ad61-e227f647a9db" providerId="ADAL" clId="{AC3D34F8-FF9C-43A8-8C18-2E48FD1FB523}" dt="2023-12-29T20:42:53.292" v="238"/>
          <ac:spMkLst>
            <pc:docMk/>
            <pc:sldMk cId="3474759526" sldId="272"/>
            <ac:spMk id="2" creationId="{FCA265F7-13DF-B55D-C549-7767FE30FBA4}"/>
          </ac:spMkLst>
        </pc:spChg>
        <pc:spChg chg="del">
          <ac:chgData name="Piotr Narel" userId="6638e01b-0a75-473d-ad61-e227f647a9db" providerId="ADAL" clId="{AC3D34F8-FF9C-43A8-8C18-2E48FD1FB523}" dt="2023-12-29T20:42:53.289" v="237"/>
          <ac:spMkLst>
            <pc:docMk/>
            <pc:sldMk cId="3474759526" sldId="272"/>
            <ac:spMk id="3" creationId="{855AAC72-B916-F864-3B17-9DB4D2A328FA}"/>
          </ac:spMkLst>
        </pc:spChg>
        <pc:spChg chg="mod">
          <ac:chgData name="Piotr Narel" userId="6638e01b-0a75-473d-ad61-e227f647a9db" providerId="ADAL" clId="{AC3D34F8-FF9C-43A8-8C18-2E48FD1FB523}" dt="2023-12-29T20:42:53.566" v="240"/>
          <ac:spMkLst>
            <pc:docMk/>
            <pc:sldMk cId="3474759526" sldId="272"/>
            <ac:spMk id="4" creationId="{C19A9116-FFFD-C002-75E9-E8BF85E68601}"/>
          </ac:spMkLst>
        </pc:spChg>
        <pc:picChg chg="add mod">
          <ac:chgData name="Piotr Narel" userId="6638e01b-0a75-473d-ad61-e227f647a9db" providerId="ADAL" clId="{AC3D34F8-FF9C-43A8-8C18-2E48FD1FB523}" dt="2023-12-29T20:42:53.289" v="237"/>
          <ac:picMkLst>
            <pc:docMk/>
            <pc:sldMk cId="3474759526" sldId="272"/>
            <ac:picMk id="5" creationId="{E6974A4B-F221-7ACC-F3E5-D45BC8C5C759}"/>
          </ac:picMkLst>
        </pc:picChg>
      </pc:sldChg>
      <pc:sldChg chg="modSp add del mod">
        <pc:chgData name="Piotr Narel" userId="6638e01b-0a75-473d-ad61-e227f647a9db" providerId="ADAL" clId="{AC3D34F8-FF9C-43A8-8C18-2E48FD1FB523}" dt="2023-12-29T20:57:43.103" v="420" actId="47"/>
        <pc:sldMkLst>
          <pc:docMk/>
          <pc:sldMk cId="3000087901" sldId="273"/>
        </pc:sldMkLst>
        <pc:spChg chg="mod">
          <ac:chgData name="Piotr Narel" userId="6638e01b-0a75-473d-ad61-e227f647a9db" providerId="ADAL" clId="{AC3D34F8-FF9C-43A8-8C18-2E48FD1FB523}" dt="2023-12-29T20:42:50.609" v="234"/>
          <ac:spMkLst>
            <pc:docMk/>
            <pc:sldMk cId="3000087901" sldId="273"/>
            <ac:spMk id="2" creationId="{FCA265F7-13DF-B55D-C549-7767FE30FBA4}"/>
          </ac:spMkLst>
        </pc:spChg>
        <pc:spChg chg="mod">
          <ac:chgData name="Piotr Narel" userId="6638e01b-0a75-473d-ad61-e227f647a9db" providerId="ADAL" clId="{AC3D34F8-FF9C-43A8-8C18-2E48FD1FB523}" dt="2023-12-29T20:42:51.351" v="236"/>
          <ac:spMkLst>
            <pc:docMk/>
            <pc:sldMk cId="3000087901" sldId="273"/>
            <ac:spMk id="4" creationId="{C19A9116-FFFD-C002-75E9-E8BF85E68601}"/>
          </ac:spMkLst>
        </pc:spChg>
      </pc:sldChg>
      <pc:sldChg chg="addSp delSp modSp add del mod">
        <pc:chgData name="Piotr Narel" userId="6638e01b-0a75-473d-ad61-e227f647a9db" providerId="ADAL" clId="{AC3D34F8-FF9C-43A8-8C18-2E48FD1FB523}" dt="2023-12-29T20:57:43.068" v="419" actId="47"/>
        <pc:sldMkLst>
          <pc:docMk/>
          <pc:sldMk cId="3509119018" sldId="274"/>
        </pc:sldMkLst>
        <pc:spChg chg="mod">
          <ac:chgData name="Piotr Narel" userId="6638e01b-0a75-473d-ad61-e227f647a9db" providerId="ADAL" clId="{AC3D34F8-FF9C-43A8-8C18-2E48FD1FB523}" dt="2023-12-29T20:42:42.599" v="230"/>
          <ac:spMkLst>
            <pc:docMk/>
            <pc:sldMk cId="3509119018" sldId="274"/>
            <ac:spMk id="2" creationId="{FCA265F7-13DF-B55D-C549-7767FE30FBA4}"/>
          </ac:spMkLst>
        </pc:spChg>
        <pc:spChg chg="del">
          <ac:chgData name="Piotr Narel" userId="6638e01b-0a75-473d-ad61-e227f647a9db" providerId="ADAL" clId="{AC3D34F8-FF9C-43A8-8C18-2E48FD1FB523}" dt="2023-12-29T20:42:50.603" v="233"/>
          <ac:spMkLst>
            <pc:docMk/>
            <pc:sldMk cId="3509119018" sldId="274"/>
            <ac:spMk id="3" creationId="{855AAC72-B916-F864-3B17-9DB4D2A328FA}"/>
          </ac:spMkLst>
        </pc:spChg>
        <pc:spChg chg="mod">
          <ac:chgData name="Piotr Narel" userId="6638e01b-0a75-473d-ad61-e227f647a9db" providerId="ADAL" clId="{AC3D34F8-FF9C-43A8-8C18-2E48FD1FB523}" dt="2023-12-29T20:42:42.605" v="232"/>
          <ac:spMkLst>
            <pc:docMk/>
            <pc:sldMk cId="3509119018" sldId="274"/>
            <ac:spMk id="4" creationId="{C19A9116-FFFD-C002-75E9-E8BF85E68601}"/>
          </ac:spMkLst>
        </pc:spChg>
        <pc:picChg chg="add mod">
          <ac:chgData name="Piotr Narel" userId="6638e01b-0a75-473d-ad61-e227f647a9db" providerId="ADAL" clId="{AC3D34F8-FF9C-43A8-8C18-2E48FD1FB523}" dt="2023-12-29T20:42:50.603" v="233"/>
          <ac:picMkLst>
            <pc:docMk/>
            <pc:sldMk cId="3509119018" sldId="274"/>
            <ac:picMk id="5" creationId="{B6AE2372-04AC-76F6-F564-5E424BADF44F}"/>
          </ac:picMkLst>
        </pc:picChg>
      </pc:sldChg>
      <pc:sldChg chg="addSp delSp modSp add del mod">
        <pc:chgData name="Piotr Narel" userId="6638e01b-0a75-473d-ad61-e227f647a9db" providerId="ADAL" clId="{AC3D34F8-FF9C-43A8-8C18-2E48FD1FB523}" dt="2023-12-29T20:57:42.761" v="418" actId="47"/>
        <pc:sldMkLst>
          <pc:docMk/>
          <pc:sldMk cId="3953349783" sldId="275"/>
        </pc:sldMkLst>
        <pc:spChg chg="mod">
          <ac:chgData name="Piotr Narel" userId="6638e01b-0a75-473d-ad61-e227f647a9db" providerId="ADAL" clId="{AC3D34F8-FF9C-43A8-8C18-2E48FD1FB523}" dt="2023-12-29T20:42:38.028" v="226"/>
          <ac:spMkLst>
            <pc:docMk/>
            <pc:sldMk cId="3953349783" sldId="275"/>
            <ac:spMk id="2" creationId="{FCA265F7-13DF-B55D-C549-7767FE30FBA4}"/>
          </ac:spMkLst>
        </pc:spChg>
        <pc:spChg chg="del">
          <ac:chgData name="Piotr Narel" userId="6638e01b-0a75-473d-ad61-e227f647a9db" providerId="ADAL" clId="{AC3D34F8-FF9C-43A8-8C18-2E48FD1FB523}" dt="2023-12-29T20:42:38.025" v="225"/>
          <ac:spMkLst>
            <pc:docMk/>
            <pc:sldMk cId="3953349783" sldId="275"/>
            <ac:spMk id="3" creationId="{855AAC72-B916-F864-3B17-9DB4D2A328FA}"/>
          </ac:spMkLst>
        </pc:spChg>
        <pc:spChg chg="mod">
          <ac:chgData name="Piotr Narel" userId="6638e01b-0a75-473d-ad61-e227f647a9db" providerId="ADAL" clId="{AC3D34F8-FF9C-43A8-8C18-2E48FD1FB523}" dt="2023-12-29T20:42:38.042" v="228"/>
          <ac:spMkLst>
            <pc:docMk/>
            <pc:sldMk cId="3953349783" sldId="275"/>
            <ac:spMk id="4" creationId="{C19A9116-FFFD-C002-75E9-E8BF85E68601}"/>
          </ac:spMkLst>
        </pc:spChg>
        <pc:picChg chg="add mod">
          <ac:chgData name="Piotr Narel" userId="6638e01b-0a75-473d-ad61-e227f647a9db" providerId="ADAL" clId="{AC3D34F8-FF9C-43A8-8C18-2E48FD1FB523}" dt="2023-12-29T20:42:38.025" v="225"/>
          <ac:picMkLst>
            <pc:docMk/>
            <pc:sldMk cId="3953349783" sldId="275"/>
            <ac:picMk id="5" creationId="{92C98055-9AA1-3004-602A-46030673BD95}"/>
          </ac:picMkLst>
        </pc:picChg>
        <pc:picChg chg="add">
          <ac:chgData name="Piotr Narel" userId="6638e01b-0a75-473d-ad61-e227f647a9db" providerId="ADAL" clId="{AC3D34F8-FF9C-43A8-8C18-2E48FD1FB523}" dt="2023-12-29T20:42:42.595" v="229"/>
          <ac:picMkLst>
            <pc:docMk/>
            <pc:sldMk cId="3953349783" sldId="275"/>
            <ac:picMk id="6" creationId="{232C3F69-02E3-4920-58C8-618C727BD51B}"/>
          </ac:picMkLst>
        </pc:picChg>
      </pc:sldChg>
      <pc:sldChg chg="modSp add del mod">
        <pc:chgData name="Piotr Narel" userId="6638e01b-0a75-473d-ad61-e227f647a9db" providerId="ADAL" clId="{AC3D34F8-FF9C-43A8-8C18-2E48FD1FB523}" dt="2023-12-29T20:57:41.547" v="417" actId="47"/>
        <pc:sldMkLst>
          <pc:docMk/>
          <pc:sldMk cId="3927946371" sldId="276"/>
        </pc:sldMkLst>
        <pc:spChg chg="mod">
          <ac:chgData name="Piotr Narel" userId="6638e01b-0a75-473d-ad61-e227f647a9db" providerId="ADAL" clId="{AC3D34F8-FF9C-43A8-8C18-2E48FD1FB523}" dt="2023-12-29T20:42:37.387" v="223"/>
          <ac:spMkLst>
            <pc:docMk/>
            <pc:sldMk cId="3927946371" sldId="276"/>
            <ac:spMk id="2" creationId="{FCA265F7-13DF-B55D-C549-7767FE30FBA4}"/>
          </ac:spMkLst>
        </pc:spChg>
        <pc:spChg chg="mod">
          <ac:chgData name="Piotr Narel" userId="6638e01b-0a75-473d-ad61-e227f647a9db" providerId="ADAL" clId="{AC3D34F8-FF9C-43A8-8C18-2E48FD1FB523}" dt="2023-12-29T20:43:53.043" v="271" actId="20577"/>
          <ac:spMkLst>
            <pc:docMk/>
            <pc:sldMk cId="3927946371" sldId="276"/>
            <ac:spMk id="3" creationId="{855AAC72-B916-F864-3B17-9DB4D2A328FA}"/>
          </ac:spMkLst>
        </pc:spChg>
        <pc:picChg chg="mod">
          <ac:chgData name="Piotr Narel" userId="6638e01b-0a75-473d-ad61-e227f647a9db" providerId="ADAL" clId="{AC3D34F8-FF9C-43A8-8C18-2E48FD1FB523}" dt="2023-12-29T20:46:54.298" v="389" actId="14100"/>
          <ac:picMkLst>
            <pc:docMk/>
            <pc:sldMk cId="3927946371" sldId="276"/>
            <ac:picMk id="3078" creationId="{AE3D440D-3BF9-F140-C602-2E3CDA9A2AB5}"/>
          </ac:picMkLst>
        </pc:picChg>
      </pc:sldChg>
      <pc:sldChg chg="modSp add del mod">
        <pc:chgData name="Piotr Narel" userId="6638e01b-0a75-473d-ad61-e227f647a9db" providerId="ADAL" clId="{AC3D34F8-FF9C-43A8-8C18-2E48FD1FB523}" dt="2023-12-29T20:57:41.330" v="416" actId="47"/>
        <pc:sldMkLst>
          <pc:docMk/>
          <pc:sldMk cId="788673449" sldId="277"/>
        </pc:sldMkLst>
        <pc:spChg chg="mod">
          <ac:chgData name="Piotr Narel" userId="6638e01b-0a75-473d-ad61-e227f647a9db" providerId="ADAL" clId="{AC3D34F8-FF9C-43A8-8C18-2E48FD1FB523}" dt="2023-12-29T20:44:27.459" v="292"/>
          <ac:spMkLst>
            <pc:docMk/>
            <pc:sldMk cId="788673449" sldId="277"/>
            <ac:spMk id="2" creationId="{0C020BDC-FE14-CE47-24C5-0CB7097AE1E6}"/>
          </ac:spMkLst>
        </pc:spChg>
        <pc:spChg chg="mod">
          <ac:chgData name="Piotr Narel" userId="6638e01b-0a75-473d-ad61-e227f647a9db" providerId="ADAL" clId="{AC3D34F8-FF9C-43A8-8C18-2E48FD1FB523}" dt="2023-12-29T20:44:27.758" v="295" actId="27636"/>
          <ac:spMkLst>
            <pc:docMk/>
            <pc:sldMk cId="788673449" sldId="277"/>
            <ac:spMk id="3" creationId="{0540A31D-18EA-309B-0F93-644640A60231}"/>
          </ac:spMkLst>
        </pc:spChg>
      </pc:sldChg>
      <pc:sldChg chg="addSp delSp modSp add del mod">
        <pc:chgData name="Piotr Narel" userId="6638e01b-0a75-473d-ad61-e227f647a9db" providerId="ADAL" clId="{AC3D34F8-FF9C-43A8-8C18-2E48FD1FB523}" dt="2023-12-29T20:57:41.128" v="415" actId="47"/>
        <pc:sldMkLst>
          <pc:docMk/>
          <pc:sldMk cId="3991716248" sldId="278"/>
        </pc:sldMkLst>
        <pc:spChg chg="mod">
          <ac:chgData name="Piotr Narel" userId="6638e01b-0a75-473d-ad61-e227f647a9db" providerId="ADAL" clId="{AC3D34F8-FF9C-43A8-8C18-2E48FD1FB523}" dt="2023-12-29T20:44:25.292" v="288"/>
          <ac:spMkLst>
            <pc:docMk/>
            <pc:sldMk cId="3991716248" sldId="278"/>
            <ac:spMk id="2" creationId="{FCA265F7-13DF-B55D-C549-7767FE30FBA4}"/>
          </ac:spMkLst>
        </pc:spChg>
        <pc:spChg chg="del">
          <ac:chgData name="Piotr Narel" userId="6638e01b-0a75-473d-ad61-e227f647a9db" providerId="ADAL" clId="{AC3D34F8-FF9C-43A8-8C18-2E48FD1FB523}" dt="2023-12-29T20:44:27.455" v="291"/>
          <ac:spMkLst>
            <pc:docMk/>
            <pc:sldMk cId="3991716248" sldId="278"/>
            <ac:spMk id="3" creationId="{855AAC72-B916-F864-3B17-9DB4D2A328FA}"/>
          </ac:spMkLst>
        </pc:spChg>
        <pc:spChg chg="mod">
          <ac:chgData name="Piotr Narel" userId="6638e01b-0a75-473d-ad61-e227f647a9db" providerId="ADAL" clId="{AC3D34F8-FF9C-43A8-8C18-2E48FD1FB523}" dt="2023-12-29T20:44:25.301" v="290"/>
          <ac:spMkLst>
            <pc:docMk/>
            <pc:sldMk cId="3991716248" sldId="278"/>
            <ac:spMk id="4" creationId="{C19A9116-FFFD-C002-75E9-E8BF85E68601}"/>
          </ac:spMkLst>
        </pc:spChg>
        <pc:picChg chg="add mod">
          <ac:chgData name="Piotr Narel" userId="6638e01b-0a75-473d-ad61-e227f647a9db" providerId="ADAL" clId="{AC3D34F8-FF9C-43A8-8C18-2E48FD1FB523}" dt="2023-12-29T20:44:27.455" v="291"/>
          <ac:picMkLst>
            <pc:docMk/>
            <pc:sldMk cId="3991716248" sldId="278"/>
            <ac:picMk id="5" creationId="{8A505516-3BA3-D7B8-5358-085C5AF8998C}"/>
          </ac:picMkLst>
        </pc:picChg>
      </pc:sldChg>
      <pc:sldChg chg="modSp add del mod">
        <pc:chgData name="Piotr Narel" userId="6638e01b-0a75-473d-ad61-e227f647a9db" providerId="ADAL" clId="{AC3D34F8-FF9C-43A8-8C18-2E48FD1FB523}" dt="2023-12-29T20:57:40.824" v="414" actId="47"/>
        <pc:sldMkLst>
          <pc:docMk/>
          <pc:sldMk cId="615294879" sldId="279"/>
        </pc:sldMkLst>
        <pc:spChg chg="mod">
          <ac:chgData name="Piotr Narel" userId="6638e01b-0a75-473d-ad61-e227f647a9db" providerId="ADAL" clId="{AC3D34F8-FF9C-43A8-8C18-2E48FD1FB523}" dt="2023-12-29T20:44:22.718" v="284"/>
          <ac:spMkLst>
            <pc:docMk/>
            <pc:sldMk cId="615294879" sldId="279"/>
            <ac:spMk id="2" creationId="{FCA265F7-13DF-B55D-C549-7767FE30FBA4}"/>
          </ac:spMkLst>
        </pc:spChg>
        <pc:spChg chg="mod">
          <ac:chgData name="Piotr Narel" userId="6638e01b-0a75-473d-ad61-e227f647a9db" providerId="ADAL" clId="{AC3D34F8-FF9C-43A8-8C18-2E48FD1FB523}" dt="2023-12-29T20:44:22.876" v="286"/>
          <ac:spMkLst>
            <pc:docMk/>
            <pc:sldMk cId="615294879" sldId="279"/>
            <ac:spMk id="4" creationId="{C19A9116-FFFD-C002-75E9-E8BF85E68601}"/>
          </ac:spMkLst>
        </pc:spChg>
      </pc:sldChg>
      <pc:sldChg chg="addSp delSp modSp add del mod">
        <pc:chgData name="Piotr Narel" userId="6638e01b-0a75-473d-ad61-e227f647a9db" providerId="ADAL" clId="{AC3D34F8-FF9C-43A8-8C18-2E48FD1FB523}" dt="2023-12-29T20:57:40.379" v="413" actId="47"/>
        <pc:sldMkLst>
          <pc:docMk/>
          <pc:sldMk cId="3087988593" sldId="280"/>
        </pc:sldMkLst>
        <pc:spChg chg="mod">
          <ac:chgData name="Piotr Narel" userId="6638e01b-0a75-473d-ad61-e227f647a9db" providerId="ADAL" clId="{AC3D34F8-FF9C-43A8-8C18-2E48FD1FB523}" dt="2023-12-29T20:44:21.269" v="280"/>
          <ac:spMkLst>
            <pc:docMk/>
            <pc:sldMk cId="3087988593" sldId="280"/>
            <ac:spMk id="2" creationId="{FCA265F7-13DF-B55D-C549-7767FE30FBA4}"/>
          </ac:spMkLst>
        </pc:spChg>
        <pc:spChg chg="del">
          <ac:chgData name="Piotr Narel" userId="6638e01b-0a75-473d-ad61-e227f647a9db" providerId="ADAL" clId="{AC3D34F8-FF9C-43A8-8C18-2E48FD1FB523}" dt="2023-12-29T20:44:21.264" v="279"/>
          <ac:spMkLst>
            <pc:docMk/>
            <pc:sldMk cId="3087988593" sldId="280"/>
            <ac:spMk id="3" creationId="{855AAC72-B916-F864-3B17-9DB4D2A328FA}"/>
          </ac:spMkLst>
        </pc:spChg>
        <pc:spChg chg="mod">
          <ac:chgData name="Piotr Narel" userId="6638e01b-0a75-473d-ad61-e227f647a9db" providerId="ADAL" clId="{AC3D34F8-FF9C-43A8-8C18-2E48FD1FB523}" dt="2023-12-29T20:44:21.276" v="282"/>
          <ac:spMkLst>
            <pc:docMk/>
            <pc:sldMk cId="3087988593" sldId="280"/>
            <ac:spMk id="4" creationId="{C19A9116-FFFD-C002-75E9-E8BF85E68601}"/>
          </ac:spMkLst>
        </pc:spChg>
        <pc:picChg chg="add mod">
          <ac:chgData name="Piotr Narel" userId="6638e01b-0a75-473d-ad61-e227f647a9db" providerId="ADAL" clId="{AC3D34F8-FF9C-43A8-8C18-2E48FD1FB523}" dt="2023-12-29T20:44:21.264" v="279"/>
          <ac:picMkLst>
            <pc:docMk/>
            <pc:sldMk cId="3087988593" sldId="280"/>
            <ac:picMk id="5" creationId="{A225101A-C22A-9F1C-1E9C-BE4033E5E70B}"/>
          </ac:picMkLst>
        </pc:picChg>
        <pc:picChg chg="add del mod">
          <ac:chgData name="Piotr Narel" userId="6638e01b-0a75-473d-ad61-e227f647a9db" providerId="ADAL" clId="{AC3D34F8-FF9C-43A8-8C18-2E48FD1FB523}" dt="2023-12-29T20:45:27.562" v="338" actId="478"/>
          <ac:picMkLst>
            <pc:docMk/>
            <pc:sldMk cId="3087988593" sldId="280"/>
            <ac:picMk id="6" creationId="{108B884D-0EBA-F6CA-41BC-70CC98E66238}"/>
          </ac:picMkLst>
        </pc:picChg>
      </pc:sldChg>
      <pc:sldChg chg="addSp modSp add del mod">
        <pc:chgData name="Piotr Narel" userId="6638e01b-0a75-473d-ad61-e227f647a9db" providerId="ADAL" clId="{AC3D34F8-FF9C-43A8-8C18-2E48FD1FB523}" dt="2023-12-29T20:57:40.264" v="412" actId="47"/>
        <pc:sldMkLst>
          <pc:docMk/>
          <pc:sldMk cId="1279508779" sldId="281"/>
        </pc:sldMkLst>
        <pc:spChg chg="mod">
          <ac:chgData name="Piotr Narel" userId="6638e01b-0a75-473d-ad61-e227f647a9db" providerId="ADAL" clId="{AC3D34F8-FF9C-43A8-8C18-2E48FD1FB523}" dt="2023-12-29T20:44:19.138" v="277"/>
          <ac:spMkLst>
            <pc:docMk/>
            <pc:sldMk cId="1279508779" sldId="281"/>
            <ac:spMk id="2" creationId="{FCA265F7-13DF-B55D-C549-7767FE30FBA4}"/>
          </ac:spMkLst>
        </pc:spChg>
        <pc:spChg chg="mod">
          <ac:chgData name="Piotr Narel" userId="6638e01b-0a75-473d-ad61-e227f647a9db" providerId="ADAL" clId="{AC3D34F8-FF9C-43A8-8C18-2E48FD1FB523}" dt="2023-12-29T20:44:19.145" v="278"/>
          <ac:spMkLst>
            <pc:docMk/>
            <pc:sldMk cId="1279508779" sldId="281"/>
            <ac:spMk id="3" creationId="{855AAC72-B916-F864-3B17-9DB4D2A328FA}"/>
          </ac:spMkLst>
        </pc:spChg>
        <pc:picChg chg="add">
          <ac:chgData name="Piotr Narel" userId="6638e01b-0a75-473d-ad61-e227f647a9db" providerId="ADAL" clId="{AC3D34F8-FF9C-43A8-8C18-2E48FD1FB523}" dt="2023-12-29T20:44:22.713" v="283"/>
          <ac:picMkLst>
            <pc:docMk/>
            <pc:sldMk cId="1279508779" sldId="281"/>
            <ac:picMk id="5" creationId="{E6FA354A-F773-1435-580E-F6A66BEE63E4}"/>
          </ac:picMkLst>
        </pc:picChg>
      </pc:sldChg>
      <pc:sldChg chg="addSp modSp add del mod">
        <pc:chgData name="Piotr Narel" userId="6638e01b-0a75-473d-ad61-e227f647a9db" providerId="ADAL" clId="{AC3D34F8-FF9C-43A8-8C18-2E48FD1FB523}" dt="2023-12-29T20:45:21.908" v="336" actId="47"/>
        <pc:sldMkLst>
          <pc:docMk/>
          <pc:sldMk cId="2346002721" sldId="282"/>
        </pc:sldMkLst>
        <pc:spChg chg="mod">
          <ac:chgData name="Piotr Narel" userId="6638e01b-0a75-473d-ad61-e227f647a9db" providerId="ADAL" clId="{AC3D34F8-FF9C-43A8-8C18-2E48FD1FB523}" dt="2023-12-29T20:45:05.083" v="326"/>
          <ac:spMkLst>
            <pc:docMk/>
            <pc:sldMk cId="2346002721" sldId="282"/>
            <ac:spMk id="2" creationId="{0C020BDC-FE14-CE47-24C5-0CB7097AE1E6}"/>
          </ac:spMkLst>
        </pc:spChg>
        <pc:spChg chg="mod">
          <ac:chgData name="Piotr Narel" userId="6638e01b-0a75-473d-ad61-e227f647a9db" providerId="ADAL" clId="{AC3D34F8-FF9C-43A8-8C18-2E48FD1FB523}" dt="2023-12-29T20:45:05.371" v="329" actId="27636"/>
          <ac:spMkLst>
            <pc:docMk/>
            <pc:sldMk cId="2346002721" sldId="282"/>
            <ac:spMk id="3" creationId="{0540A31D-18EA-309B-0F93-644640A60231}"/>
          </ac:spMkLst>
        </pc:spChg>
        <pc:picChg chg="add">
          <ac:chgData name="Piotr Narel" userId="6638e01b-0a75-473d-ad61-e227f647a9db" providerId="ADAL" clId="{AC3D34F8-FF9C-43A8-8C18-2E48FD1FB523}" dt="2023-12-29T20:45:05.079" v="325"/>
          <ac:picMkLst>
            <pc:docMk/>
            <pc:sldMk cId="2346002721" sldId="282"/>
            <ac:picMk id="4" creationId="{1689EDBD-1496-5C9F-21F9-409FC42FDE4A}"/>
          </ac:picMkLst>
        </pc:picChg>
      </pc:sldChg>
      <pc:sldChg chg="addSp delSp modSp add del mod setBg">
        <pc:chgData name="Piotr Narel" userId="6638e01b-0a75-473d-ad61-e227f647a9db" providerId="ADAL" clId="{AC3D34F8-FF9C-43A8-8C18-2E48FD1FB523}" dt="2023-12-29T20:57:39.902" v="411" actId="47"/>
        <pc:sldMkLst>
          <pc:docMk/>
          <pc:sldMk cId="2867190137" sldId="282"/>
        </pc:sldMkLst>
        <pc:spChg chg="mod">
          <ac:chgData name="Piotr Narel" userId="6638e01b-0a75-473d-ad61-e227f647a9db" providerId="ADAL" clId="{AC3D34F8-FF9C-43A8-8C18-2E48FD1FB523}" dt="2023-12-29T20:57:28.994" v="401" actId="26606"/>
          <ac:spMkLst>
            <pc:docMk/>
            <pc:sldMk cId="2867190137" sldId="282"/>
            <ac:spMk id="2" creationId="{0C020BDC-FE14-CE47-24C5-0CB7097AE1E6}"/>
          </ac:spMkLst>
        </pc:spChg>
        <pc:spChg chg="mod">
          <ac:chgData name="Piotr Narel" userId="6638e01b-0a75-473d-ad61-e227f647a9db" providerId="ADAL" clId="{AC3D34F8-FF9C-43A8-8C18-2E48FD1FB523}" dt="2023-12-29T20:57:28.994" v="401" actId="26606"/>
          <ac:spMkLst>
            <pc:docMk/>
            <pc:sldMk cId="2867190137" sldId="282"/>
            <ac:spMk id="3" creationId="{0540A31D-18EA-309B-0F93-644640A60231}"/>
          </ac:spMkLst>
        </pc:spChg>
        <pc:spChg chg="add del">
          <ac:chgData name="Piotr Narel" userId="6638e01b-0a75-473d-ad61-e227f647a9db" providerId="ADAL" clId="{AC3D34F8-FF9C-43A8-8C18-2E48FD1FB523}" dt="2023-12-29T20:57:28.991" v="400" actId="26606"/>
          <ac:spMkLst>
            <pc:docMk/>
            <pc:sldMk cId="2867190137" sldId="282"/>
            <ac:spMk id="9" creationId="{8FC9BE17-9A7B-462D-AE50-3D8777387304}"/>
          </ac:spMkLst>
        </pc:spChg>
        <pc:spChg chg="add del">
          <ac:chgData name="Piotr Narel" userId="6638e01b-0a75-473d-ad61-e227f647a9db" providerId="ADAL" clId="{AC3D34F8-FF9C-43A8-8C18-2E48FD1FB523}" dt="2023-12-29T20:57:28.991" v="400" actId="26606"/>
          <ac:spMkLst>
            <pc:docMk/>
            <pc:sldMk cId="2867190137" sldId="282"/>
            <ac:spMk id="11" creationId="{3EBE8569-6AEC-4B8C-8D53-2DE337CDBA65}"/>
          </ac:spMkLst>
        </pc:spChg>
        <pc:spChg chg="add del">
          <ac:chgData name="Piotr Narel" userId="6638e01b-0a75-473d-ad61-e227f647a9db" providerId="ADAL" clId="{AC3D34F8-FF9C-43A8-8C18-2E48FD1FB523}" dt="2023-12-29T20:57:28.991" v="400" actId="26606"/>
          <ac:spMkLst>
            <pc:docMk/>
            <pc:sldMk cId="2867190137" sldId="282"/>
            <ac:spMk id="13" creationId="{55D4142C-5077-457F-A6AD-3FECFDB39685}"/>
          </ac:spMkLst>
        </pc:spChg>
        <pc:spChg chg="add del">
          <ac:chgData name="Piotr Narel" userId="6638e01b-0a75-473d-ad61-e227f647a9db" providerId="ADAL" clId="{AC3D34F8-FF9C-43A8-8C18-2E48FD1FB523}" dt="2023-12-29T20:57:28.991" v="400" actId="26606"/>
          <ac:spMkLst>
            <pc:docMk/>
            <pc:sldMk cId="2867190137" sldId="282"/>
            <ac:spMk id="15" creationId="{7A5F0580-5EE9-419F-96EE-B6529EF6E7D0}"/>
          </ac:spMkLst>
        </pc:spChg>
        <pc:spChg chg="add">
          <ac:chgData name="Piotr Narel" userId="6638e01b-0a75-473d-ad61-e227f647a9db" providerId="ADAL" clId="{AC3D34F8-FF9C-43A8-8C18-2E48FD1FB523}" dt="2023-12-29T20:57:28.994" v="401" actId="26606"/>
          <ac:spMkLst>
            <pc:docMk/>
            <pc:sldMk cId="2867190137" sldId="282"/>
            <ac:spMk id="17" creationId="{026A84AF-6F58-471A-BF1F-10D8C03511C4}"/>
          </ac:spMkLst>
        </pc:spChg>
        <pc:picChg chg="add mod ord">
          <ac:chgData name="Piotr Narel" userId="6638e01b-0a75-473d-ad61-e227f647a9db" providerId="ADAL" clId="{AC3D34F8-FF9C-43A8-8C18-2E48FD1FB523}" dt="2023-12-29T20:57:28.994" v="401" actId="26606"/>
          <ac:picMkLst>
            <pc:docMk/>
            <pc:sldMk cId="2867190137" sldId="282"/>
            <ac:picMk id="4" creationId="{271D7DD3-799C-8359-B165-0BFBC5100029}"/>
          </ac:picMkLst>
        </pc:picChg>
      </pc:sldChg>
      <pc:sldChg chg="modSp add del mod">
        <pc:chgData name="Piotr Narel" userId="6638e01b-0a75-473d-ad61-e227f647a9db" providerId="ADAL" clId="{AC3D34F8-FF9C-43A8-8C18-2E48FD1FB523}" dt="2023-12-29T20:45:20.623" v="335" actId="47"/>
        <pc:sldMkLst>
          <pc:docMk/>
          <pc:sldMk cId="545642189" sldId="283"/>
        </pc:sldMkLst>
        <pc:spChg chg="mod">
          <ac:chgData name="Piotr Narel" userId="6638e01b-0a75-473d-ad61-e227f647a9db" providerId="ADAL" clId="{AC3D34F8-FF9C-43A8-8C18-2E48FD1FB523}" dt="2023-12-29T20:45:03.648" v="322"/>
          <ac:spMkLst>
            <pc:docMk/>
            <pc:sldMk cId="545642189" sldId="283"/>
            <ac:spMk id="2" creationId="{FCA265F7-13DF-B55D-C549-7767FE30FBA4}"/>
          </ac:spMkLst>
        </pc:spChg>
        <pc:spChg chg="mod">
          <ac:chgData name="Piotr Narel" userId="6638e01b-0a75-473d-ad61-e227f647a9db" providerId="ADAL" clId="{AC3D34F8-FF9C-43A8-8C18-2E48FD1FB523}" dt="2023-12-29T20:45:03.655" v="324"/>
          <ac:spMkLst>
            <pc:docMk/>
            <pc:sldMk cId="545642189" sldId="283"/>
            <ac:spMk id="4" creationId="{C19A9116-FFFD-C002-75E9-E8BF85E68601}"/>
          </ac:spMkLst>
        </pc:spChg>
      </pc:sldChg>
      <pc:sldChg chg="addSp delSp modSp add del mod setBg">
        <pc:chgData name="Piotr Narel" userId="6638e01b-0a75-473d-ad61-e227f647a9db" providerId="ADAL" clId="{AC3D34F8-FF9C-43A8-8C18-2E48FD1FB523}" dt="2023-12-29T20:57:39.892" v="410" actId="47"/>
        <pc:sldMkLst>
          <pc:docMk/>
          <pc:sldMk cId="2443267730" sldId="283"/>
        </pc:sldMkLst>
        <pc:spChg chg="mod">
          <ac:chgData name="Piotr Narel" userId="6638e01b-0a75-473d-ad61-e227f647a9db" providerId="ADAL" clId="{AC3D34F8-FF9C-43A8-8C18-2E48FD1FB523}" dt="2023-12-29T20:56:45.627" v="398" actId="26606"/>
          <ac:spMkLst>
            <pc:docMk/>
            <pc:sldMk cId="2443267730" sldId="283"/>
            <ac:spMk id="2" creationId="{FCA265F7-13DF-B55D-C549-7767FE30FBA4}"/>
          </ac:spMkLst>
        </pc:spChg>
        <pc:spChg chg="del">
          <ac:chgData name="Piotr Narel" userId="6638e01b-0a75-473d-ad61-e227f647a9db" providerId="ADAL" clId="{AC3D34F8-FF9C-43A8-8C18-2E48FD1FB523}" dt="2023-12-29T20:56:45.627" v="398" actId="26606"/>
          <ac:spMkLst>
            <pc:docMk/>
            <pc:sldMk cId="2443267730" sldId="283"/>
            <ac:spMk id="3" creationId="{855AAC72-B916-F864-3B17-9DB4D2A328FA}"/>
          </ac:spMkLst>
        </pc:spChg>
        <pc:spChg chg="mod">
          <ac:chgData name="Piotr Narel" userId="6638e01b-0a75-473d-ad61-e227f647a9db" providerId="ADAL" clId="{AC3D34F8-FF9C-43A8-8C18-2E48FD1FB523}" dt="2023-12-29T20:56:45.627" v="398" actId="26606"/>
          <ac:spMkLst>
            <pc:docMk/>
            <pc:sldMk cId="2443267730" sldId="283"/>
            <ac:spMk id="4" creationId="{C19A9116-FFFD-C002-75E9-E8BF85E68601}"/>
          </ac:spMkLst>
        </pc:spChg>
        <pc:spChg chg="add">
          <ac:chgData name="Piotr Narel" userId="6638e01b-0a75-473d-ad61-e227f647a9db" providerId="ADAL" clId="{AC3D34F8-FF9C-43A8-8C18-2E48FD1FB523}" dt="2023-12-29T20:56:45.627" v="398" actId="26606"/>
          <ac:spMkLst>
            <pc:docMk/>
            <pc:sldMk cId="2443267730" sldId="283"/>
            <ac:spMk id="10" creationId="{04812C46-200A-4DEB-A05E-3ED6C68C2387}"/>
          </ac:spMkLst>
        </pc:spChg>
        <pc:spChg chg="add">
          <ac:chgData name="Piotr Narel" userId="6638e01b-0a75-473d-ad61-e227f647a9db" providerId="ADAL" clId="{AC3D34F8-FF9C-43A8-8C18-2E48FD1FB523}" dt="2023-12-29T20:56:45.627" v="398" actId="26606"/>
          <ac:spMkLst>
            <pc:docMk/>
            <pc:sldMk cId="2443267730" sldId="283"/>
            <ac:spMk id="12" creationId="{D1EA859B-E555-4109-94F3-6700E046E008}"/>
          </ac:spMkLst>
        </pc:spChg>
        <pc:picChg chg="add">
          <ac:chgData name="Piotr Narel" userId="6638e01b-0a75-473d-ad61-e227f647a9db" providerId="ADAL" clId="{AC3D34F8-FF9C-43A8-8C18-2E48FD1FB523}" dt="2023-12-29T20:56:45.627" v="398" actId="26606"/>
          <ac:picMkLst>
            <pc:docMk/>
            <pc:sldMk cId="2443267730" sldId="283"/>
            <ac:picMk id="6" creationId="{42C9F6F9-237C-5018-BEE1-436DD3CE0B21}"/>
          </ac:picMkLst>
        </pc:picChg>
      </pc:sldChg>
      <pc:sldChg chg="modSp add del mod">
        <pc:chgData name="Piotr Narel" userId="6638e01b-0a75-473d-ad61-e227f647a9db" providerId="ADAL" clId="{AC3D34F8-FF9C-43A8-8C18-2E48FD1FB523}" dt="2023-12-29T20:45:19.871" v="334" actId="47"/>
        <pc:sldMkLst>
          <pc:docMk/>
          <pc:sldMk cId="2131427693" sldId="284"/>
        </pc:sldMkLst>
        <pc:spChg chg="mod">
          <ac:chgData name="Piotr Narel" userId="6638e01b-0a75-473d-ad61-e227f647a9db" providerId="ADAL" clId="{AC3D34F8-FF9C-43A8-8C18-2E48FD1FB523}" dt="2023-12-29T20:45:01.964" v="318"/>
          <ac:spMkLst>
            <pc:docMk/>
            <pc:sldMk cId="2131427693" sldId="284"/>
            <ac:spMk id="2" creationId="{FCA265F7-13DF-B55D-C549-7767FE30FBA4}"/>
          </ac:spMkLst>
        </pc:spChg>
        <pc:spChg chg="mod">
          <ac:chgData name="Piotr Narel" userId="6638e01b-0a75-473d-ad61-e227f647a9db" providerId="ADAL" clId="{AC3D34F8-FF9C-43A8-8C18-2E48FD1FB523}" dt="2023-12-29T20:45:02.385" v="320"/>
          <ac:spMkLst>
            <pc:docMk/>
            <pc:sldMk cId="2131427693" sldId="284"/>
            <ac:spMk id="4" creationId="{C19A9116-FFFD-C002-75E9-E8BF85E68601}"/>
          </ac:spMkLst>
        </pc:spChg>
      </pc:sldChg>
      <pc:sldChg chg="addSp delSp modSp add del mod setBg">
        <pc:chgData name="Piotr Narel" userId="6638e01b-0a75-473d-ad61-e227f647a9db" providerId="ADAL" clId="{AC3D34F8-FF9C-43A8-8C18-2E48FD1FB523}" dt="2023-12-29T20:57:39.374" v="409" actId="47"/>
        <pc:sldMkLst>
          <pc:docMk/>
          <pc:sldMk cId="3336272474" sldId="284"/>
        </pc:sldMkLst>
        <pc:spChg chg="mod">
          <ac:chgData name="Piotr Narel" userId="6638e01b-0a75-473d-ad61-e227f647a9db" providerId="ADAL" clId="{AC3D34F8-FF9C-43A8-8C18-2E48FD1FB523}" dt="2023-12-29T20:56:42.430" v="397" actId="26606"/>
          <ac:spMkLst>
            <pc:docMk/>
            <pc:sldMk cId="3336272474" sldId="284"/>
            <ac:spMk id="2" creationId="{FCA265F7-13DF-B55D-C549-7767FE30FBA4}"/>
          </ac:spMkLst>
        </pc:spChg>
        <pc:spChg chg="del">
          <ac:chgData name="Piotr Narel" userId="6638e01b-0a75-473d-ad61-e227f647a9db" providerId="ADAL" clId="{AC3D34F8-FF9C-43A8-8C18-2E48FD1FB523}" dt="2023-12-29T20:56:42.430" v="397" actId="26606"/>
          <ac:spMkLst>
            <pc:docMk/>
            <pc:sldMk cId="3336272474" sldId="284"/>
            <ac:spMk id="3" creationId="{855AAC72-B916-F864-3B17-9DB4D2A328FA}"/>
          </ac:spMkLst>
        </pc:spChg>
        <pc:spChg chg="mod">
          <ac:chgData name="Piotr Narel" userId="6638e01b-0a75-473d-ad61-e227f647a9db" providerId="ADAL" clId="{AC3D34F8-FF9C-43A8-8C18-2E48FD1FB523}" dt="2023-12-29T20:56:42.430" v="397" actId="26606"/>
          <ac:spMkLst>
            <pc:docMk/>
            <pc:sldMk cId="3336272474" sldId="284"/>
            <ac:spMk id="4" creationId="{C19A9116-FFFD-C002-75E9-E8BF85E68601}"/>
          </ac:spMkLst>
        </pc:spChg>
        <pc:spChg chg="add">
          <ac:chgData name="Piotr Narel" userId="6638e01b-0a75-473d-ad61-e227f647a9db" providerId="ADAL" clId="{AC3D34F8-FF9C-43A8-8C18-2E48FD1FB523}" dt="2023-12-29T20:56:42.430" v="397" actId="26606"/>
          <ac:spMkLst>
            <pc:docMk/>
            <pc:sldMk cId="3336272474" sldId="284"/>
            <ac:spMk id="10" creationId="{04812C46-200A-4DEB-A05E-3ED6C68C2387}"/>
          </ac:spMkLst>
        </pc:spChg>
        <pc:spChg chg="add">
          <ac:chgData name="Piotr Narel" userId="6638e01b-0a75-473d-ad61-e227f647a9db" providerId="ADAL" clId="{AC3D34F8-FF9C-43A8-8C18-2E48FD1FB523}" dt="2023-12-29T20:56:42.430" v="397" actId="26606"/>
          <ac:spMkLst>
            <pc:docMk/>
            <pc:sldMk cId="3336272474" sldId="284"/>
            <ac:spMk id="12" creationId="{D1EA859B-E555-4109-94F3-6700E046E008}"/>
          </ac:spMkLst>
        </pc:spChg>
        <pc:picChg chg="add">
          <ac:chgData name="Piotr Narel" userId="6638e01b-0a75-473d-ad61-e227f647a9db" providerId="ADAL" clId="{AC3D34F8-FF9C-43A8-8C18-2E48FD1FB523}" dt="2023-12-29T20:56:42.430" v="397" actId="26606"/>
          <ac:picMkLst>
            <pc:docMk/>
            <pc:sldMk cId="3336272474" sldId="284"/>
            <ac:picMk id="6" creationId="{BF461432-A550-A532-1A12-42B11E410DCB}"/>
          </ac:picMkLst>
        </pc:picChg>
      </pc:sldChg>
      <pc:sldChg chg="addSp delSp modSp add del mod setBg">
        <pc:chgData name="Piotr Narel" userId="6638e01b-0a75-473d-ad61-e227f647a9db" providerId="ADAL" clId="{AC3D34F8-FF9C-43A8-8C18-2E48FD1FB523}" dt="2023-12-29T20:57:39.020" v="408" actId="47"/>
        <pc:sldMkLst>
          <pc:docMk/>
          <pc:sldMk cId="1244238713" sldId="285"/>
        </pc:sldMkLst>
        <pc:spChg chg="mod ord">
          <ac:chgData name="Piotr Narel" userId="6638e01b-0a75-473d-ad61-e227f647a9db" providerId="ADAL" clId="{AC3D34F8-FF9C-43A8-8C18-2E48FD1FB523}" dt="2023-12-29T20:56:33.378" v="396" actId="26606"/>
          <ac:spMkLst>
            <pc:docMk/>
            <pc:sldMk cId="1244238713" sldId="285"/>
            <ac:spMk id="2" creationId="{FCA265F7-13DF-B55D-C549-7767FE30FBA4}"/>
          </ac:spMkLst>
        </pc:spChg>
        <pc:spChg chg="del">
          <ac:chgData name="Piotr Narel" userId="6638e01b-0a75-473d-ad61-e227f647a9db" providerId="ADAL" clId="{AC3D34F8-FF9C-43A8-8C18-2E48FD1FB523}" dt="2023-12-29T20:46:08.202" v="371"/>
          <ac:spMkLst>
            <pc:docMk/>
            <pc:sldMk cId="1244238713" sldId="285"/>
            <ac:spMk id="3" creationId="{855AAC72-B916-F864-3B17-9DB4D2A328FA}"/>
          </ac:spMkLst>
        </pc:spChg>
        <pc:spChg chg="mod">
          <ac:chgData name="Piotr Narel" userId="6638e01b-0a75-473d-ad61-e227f647a9db" providerId="ADAL" clId="{AC3D34F8-FF9C-43A8-8C18-2E48FD1FB523}" dt="2023-12-29T20:56:33.378" v="396" actId="26606"/>
          <ac:spMkLst>
            <pc:docMk/>
            <pc:sldMk cId="1244238713" sldId="285"/>
            <ac:spMk id="4" creationId="{C19A9116-FFFD-C002-75E9-E8BF85E68601}"/>
          </ac:spMkLst>
        </pc:spChg>
        <pc:spChg chg="add">
          <ac:chgData name="Piotr Narel" userId="6638e01b-0a75-473d-ad61-e227f647a9db" providerId="ADAL" clId="{AC3D34F8-FF9C-43A8-8C18-2E48FD1FB523}" dt="2023-12-29T20:56:33.378" v="396" actId="26606"/>
          <ac:spMkLst>
            <pc:docMk/>
            <pc:sldMk cId="1244238713" sldId="285"/>
            <ac:spMk id="10" creationId="{04812C46-200A-4DEB-A05E-3ED6C68C2387}"/>
          </ac:spMkLst>
        </pc:spChg>
        <pc:spChg chg="add">
          <ac:chgData name="Piotr Narel" userId="6638e01b-0a75-473d-ad61-e227f647a9db" providerId="ADAL" clId="{AC3D34F8-FF9C-43A8-8C18-2E48FD1FB523}" dt="2023-12-29T20:56:33.378" v="396" actId="26606"/>
          <ac:spMkLst>
            <pc:docMk/>
            <pc:sldMk cId="1244238713" sldId="285"/>
            <ac:spMk id="12" creationId="{D1EA859B-E555-4109-94F3-6700E046E008}"/>
          </ac:spMkLst>
        </pc:spChg>
        <pc:picChg chg="add mod">
          <ac:chgData name="Piotr Narel" userId="6638e01b-0a75-473d-ad61-e227f647a9db" providerId="ADAL" clId="{AC3D34F8-FF9C-43A8-8C18-2E48FD1FB523}" dt="2023-12-29T20:56:33.378" v="396" actId="26606"/>
          <ac:picMkLst>
            <pc:docMk/>
            <pc:sldMk cId="1244238713" sldId="285"/>
            <ac:picMk id="5" creationId="{EBFDFFE7-F828-60F5-B658-40C5C96F6761}"/>
          </ac:picMkLst>
        </pc:picChg>
      </pc:sldChg>
      <pc:sldChg chg="modSp add del mod">
        <pc:chgData name="Piotr Narel" userId="6638e01b-0a75-473d-ad61-e227f647a9db" providerId="ADAL" clId="{AC3D34F8-FF9C-43A8-8C18-2E48FD1FB523}" dt="2023-12-29T20:45:19.232" v="333" actId="47"/>
        <pc:sldMkLst>
          <pc:docMk/>
          <pc:sldMk cId="1726797570" sldId="285"/>
        </pc:sldMkLst>
        <pc:spChg chg="mod">
          <ac:chgData name="Piotr Narel" userId="6638e01b-0a75-473d-ad61-e227f647a9db" providerId="ADAL" clId="{AC3D34F8-FF9C-43A8-8C18-2E48FD1FB523}" dt="2023-12-29T20:44:57.278" v="314"/>
          <ac:spMkLst>
            <pc:docMk/>
            <pc:sldMk cId="1726797570" sldId="285"/>
            <ac:spMk id="2" creationId="{FCA265F7-13DF-B55D-C549-7767FE30FBA4}"/>
          </ac:spMkLst>
        </pc:spChg>
        <pc:spChg chg="mod">
          <ac:chgData name="Piotr Narel" userId="6638e01b-0a75-473d-ad61-e227f647a9db" providerId="ADAL" clId="{AC3D34F8-FF9C-43A8-8C18-2E48FD1FB523}" dt="2023-12-29T20:44:57.502" v="316"/>
          <ac:spMkLst>
            <pc:docMk/>
            <pc:sldMk cId="1726797570" sldId="285"/>
            <ac:spMk id="4" creationId="{C19A9116-FFFD-C002-75E9-E8BF85E68601}"/>
          </ac:spMkLst>
        </pc:spChg>
      </pc:sldChg>
      <pc:sldChg chg="addSp delSp modSp add del mod setBg">
        <pc:chgData name="Piotr Narel" userId="6638e01b-0a75-473d-ad61-e227f647a9db" providerId="ADAL" clId="{AC3D34F8-FF9C-43A8-8C18-2E48FD1FB523}" dt="2023-12-29T20:57:38.754" v="407" actId="47"/>
        <pc:sldMkLst>
          <pc:docMk/>
          <pc:sldMk cId="352225276" sldId="286"/>
        </pc:sldMkLst>
        <pc:spChg chg="mod ord">
          <ac:chgData name="Piotr Narel" userId="6638e01b-0a75-473d-ad61-e227f647a9db" providerId="ADAL" clId="{AC3D34F8-FF9C-43A8-8C18-2E48FD1FB523}" dt="2023-12-29T20:56:29.292" v="395" actId="26606"/>
          <ac:spMkLst>
            <pc:docMk/>
            <pc:sldMk cId="352225276" sldId="286"/>
            <ac:spMk id="2" creationId="{FCA265F7-13DF-B55D-C549-7767FE30FBA4}"/>
          </ac:spMkLst>
        </pc:spChg>
        <pc:spChg chg="del">
          <ac:chgData name="Piotr Narel" userId="6638e01b-0a75-473d-ad61-e227f647a9db" providerId="ADAL" clId="{AC3D34F8-FF9C-43A8-8C18-2E48FD1FB523}" dt="2023-12-29T20:46:06.964" v="367"/>
          <ac:spMkLst>
            <pc:docMk/>
            <pc:sldMk cId="352225276" sldId="286"/>
            <ac:spMk id="3" creationId="{855AAC72-B916-F864-3B17-9DB4D2A328FA}"/>
          </ac:spMkLst>
        </pc:spChg>
        <pc:spChg chg="mod">
          <ac:chgData name="Piotr Narel" userId="6638e01b-0a75-473d-ad61-e227f647a9db" providerId="ADAL" clId="{AC3D34F8-FF9C-43A8-8C18-2E48FD1FB523}" dt="2023-12-29T20:56:29.292" v="395" actId="26606"/>
          <ac:spMkLst>
            <pc:docMk/>
            <pc:sldMk cId="352225276" sldId="286"/>
            <ac:spMk id="4" creationId="{C19A9116-FFFD-C002-75E9-E8BF85E68601}"/>
          </ac:spMkLst>
        </pc:spChg>
        <pc:spChg chg="add">
          <ac:chgData name="Piotr Narel" userId="6638e01b-0a75-473d-ad61-e227f647a9db" providerId="ADAL" clId="{AC3D34F8-FF9C-43A8-8C18-2E48FD1FB523}" dt="2023-12-29T20:56:29.292" v="395" actId="26606"/>
          <ac:spMkLst>
            <pc:docMk/>
            <pc:sldMk cId="352225276" sldId="286"/>
            <ac:spMk id="10" creationId="{04812C46-200A-4DEB-A05E-3ED6C68C2387}"/>
          </ac:spMkLst>
        </pc:spChg>
        <pc:spChg chg="add">
          <ac:chgData name="Piotr Narel" userId="6638e01b-0a75-473d-ad61-e227f647a9db" providerId="ADAL" clId="{AC3D34F8-FF9C-43A8-8C18-2E48FD1FB523}" dt="2023-12-29T20:56:29.292" v="395" actId="26606"/>
          <ac:spMkLst>
            <pc:docMk/>
            <pc:sldMk cId="352225276" sldId="286"/>
            <ac:spMk id="12" creationId="{D1EA859B-E555-4109-94F3-6700E046E008}"/>
          </ac:spMkLst>
        </pc:spChg>
        <pc:picChg chg="add mod">
          <ac:chgData name="Piotr Narel" userId="6638e01b-0a75-473d-ad61-e227f647a9db" providerId="ADAL" clId="{AC3D34F8-FF9C-43A8-8C18-2E48FD1FB523}" dt="2023-12-29T20:56:29.292" v="395" actId="26606"/>
          <ac:picMkLst>
            <pc:docMk/>
            <pc:sldMk cId="352225276" sldId="286"/>
            <ac:picMk id="5" creationId="{4B156248-870F-1226-37C4-525894787692}"/>
          </ac:picMkLst>
        </pc:picChg>
      </pc:sldChg>
      <pc:sldChg chg="addSp delSp modSp add del mod">
        <pc:chgData name="Piotr Narel" userId="6638e01b-0a75-473d-ad61-e227f647a9db" providerId="ADAL" clId="{AC3D34F8-FF9C-43A8-8C18-2E48FD1FB523}" dt="2023-12-29T20:45:18.575" v="332" actId="47"/>
        <pc:sldMkLst>
          <pc:docMk/>
          <pc:sldMk cId="1212647960" sldId="286"/>
        </pc:sldMkLst>
        <pc:spChg chg="mod">
          <ac:chgData name="Piotr Narel" userId="6638e01b-0a75-473d-ad61-e227f647a9db" providerId="ADAL" clId="{AC3D34F8-FF9C-43A8-8C18-2E48FD1FB523}" dt="2023-12-29T20:44:56.054" v="310"/>
          <ac:spMkLst>
            <pc:docMk/>
            <pc:sldMk cId="1212647960" sldId="286"/>
            <ac:spMk id="2" creationId="{FCA265F7-13DF-B55D-C549-7767FE30FBA4}"/>
          </ac:spMkLst>
        </pc:spChg>
        <pc:spChg chg="del">
          <ac:chgData name="Piotr Narel" userId="6638e01b-0a75-473d-ad61-e227f647a9db" providerId="ADAL" clId="{AC3D34F8-FF9C-43A8-8C18-2E48FD1FB523}" dt="2023-12-29T20:44:56.050" v="309"/>
          <ac:spMkLst>
            <pc:docMk/>
            <pc:sldMk cId="1212647960" sldId="286"/>
            <ac:spMk id="3" creationId="{855AAC72-B916-F864-3B17-9DB4D2A328FA}"/>
          </ac:spMkLst>
        </pc:spChg>
        <pc:spChg chg="mod">
          <ac:chgData name="Piotr Narel" userId="6638e01b-0a75-473d-ad61-e227f647a9db" providerId="ADAL" clId="{AC3D34F8-FF9C-43A8-8C18-2E48FD1FB523}" dt="2023-12-29T20:44:56.190" v="312"/>
          <ac:spMkLst>
            <pc:docMk/>
            <pc:sldMk cId="1212647960" sldId="286"/>
            <ac:spMk id="4" creationId="{C19A9116-FFFD-C002-75E9-E8BF85E68601}"/>
          </ac:spMkLst>
        </pc:spChg>
        <pc:picChg chg="add mod">
          <ac:chgData name="Piotr Narel" userId="6638e01b-0a75-473d-ad61-e227f647a9db" providerId="ADAL" clId="{AC3D34F8-FF9C-43A8-8C18-2E48FD1FB523}" dt="2023-12-29T20:44:56.050" v="309"/>
          <ac:picMkLst>
            <pc:docMk/>
            <pc:sldMk cId="1212647960" sldId="286"/>
            <ac:picMk id="5" creationId="{7E600436-E0E3-282A-D3AD-17077F2B00A4}"/>
          </ac:picMkLst>
        </pc:picChg>
        <pc:picChg chg="add">
          <ac:chgData name="Piotr Narel" userId="6638e01b-0a75-473d-ad61-e227f647a9db" providerId="ADAL" clId="{AC3D34F8-FF9C-43A8-8C18-2E48FD1FB523}" dt="2023-12-29T20:45:01.951" v="317"/>
          <ac:picMkLst>
            <pc:docMk/>
            <pc:sldMk cId="1212647960" sldId="286"/>
            <ac:picMk id="6" creationId="{846681CE-CBE9-53A7-15DF-B2E6D3492D4C}"/>
          </ac:picMkLst>
        </pc:picChg>
        <pc:picChg chg="add">
          <ac:chgData name="Piotr Narel" userId="6638e01b-0a75-473d-ad61-e227f647a9db" providerId="ADAL" clId="{AC3D34F8-FF9C-43A8-8C18-2E48FD1FB523}" dt="2023-12-29T20:45:03.643" v="321"/>
          <ac:picMkLst>
            <pc:docMk/>
            <pc:sldMk cId="1212647960" sldId="286"/>
            <ac:picMk id="7" creationId="{4D3DBBB6-8500-14E8-8820-3D27191D7E07}"/>
          </ac:picMkLst>
        </pc:picChg>
      </pc:sldChg>
      <pc:sldChg chg="addSp delSp modSp add del mod setBg">
        <pc:chgData name="Piotr Narel" userId="6638e01b-0a75-473d-ad61-e227f647a9db" providerId="ADAL" clId="{AC3D34F8-FF9C-43A8-8C18-2E48FD1FB523}" dt="2023-12-29T20:57:38.115" v="406" actId="47"/>
        <pc:sldMkLst>
          <pc:docMk/>
          <pc:sldMk cId="3646809248" sldId="287"/>
        </pc:sldMkLst>
        <pc:spChg chg="mod ord">
          <ac:chgData name="Piotr Narel" userId="6638e01b-0a75-473d-ad61-e227f647a9db" providerId="ADAL" clId="{AC3D34F8-FF9C-43A8-8C18-2E48FD1FB523}" dt="2023-12-29T20:56:26.656" v="394" actId="26606"/>
          <ac:spMkLst>
            <pc:docMk/>
            <pc:sldMk cId="3646809248" sldId="287"/>
            <ac:spMk id="2" creationId="{FCA265F7-13DF-B55D-C549-7767FE30FBA4}"/>
          </ac:spMkLst>
        </pc:spChg>
        <pc:spChg chg="del">
          <ac:chgData name="Piotr Narel" userId="6638e01b-0a75-473d-ad61-e227f647a9db" providerId="ADAL" clId="{AC3D34F8-FF9C-43A8-8C18-2E48FD1FB523}" dt="2023-12-29T20:46:04.942" v="363"/>
          <ac:spMkLst>
            <pc:docMk/>
            <pc:sldMk cId="3646809248" sldId="287"/>
            <ac:spMk id="3" creationId="{855AAC72-B916-F864-3B17-9DB4D2A328FA}"/>
          </ac:spMkLst>
        </pc:spChg>
        <pc:spChg chg="mod">
          <ac:chgData name="Piotr Narel" userId="6638e01b-0a75-473d-ad61-e227f647a9db" providerId="ADAL" clId="{AC3D34F8-FF9C-43A8-8C18-2E48FD1FB523}" dt="2023-12-29T20:56:26.656" v="394" actId="26606"/>
          <ac:spMkLst>
            <pc:docMk/>
            <pc:sldMk cId="3646809248" sldId="287"/>
            <ac:spMk id="4" creationId="{C19A9116-FFFD-C002-75E9-E8BF85E68601}"/>
          </ac:spMkLst>
        </pc:spChg>
        <pc:spChg chg="add">
          <ac:chgData name="Piotr Narel" userId="6638e01b-0a75-473d-ad61-e227f647a9db" providerId="ADAL" clId="{AC3D34F8-FF9C-43A8-8C18-2E48FD1FB523}" dt="2023-12-29T20:56:26.656" v="394" actId="26606"/>
          <ac:spMkLst>
            <pc:docMk/>
            <pc:sldMk cId="3646809248" sldId="287"/>
            <ac:spMk id="10" creationId="{04812C46-200A-4DEB-A05E-3ED6C68C2387}"/>
          </ac:spMkLst>
        </pc:spChg>
        <pc:spChg chg="add">
          <ac:chgData name="Piotr Narel" userId="6638e01b-0a75-473d-ad61-e227f647a9db" providerId="ADAL" clId="{AC3D34F8-FF9C-43A8-8C18-2E48FD1FB523}" dt="2023-12-29T20:56:26.656" v="394" actId="26606"/>
          <ac:spMkLst>
            <pc:docMk/>
            <pc:sldMk cId="3646809248" sldId="287"/>
            <ac:spMk id="12" creationId="{D1EA859B-E555-4109-94F3-6700E046E008}"/>
          </ac:spMkLst>
        </pc:spChg>
        <pc:picChg chg="add mod">
          <ac:chgData name="Piotr Narel" userId="6638e01b-0a75-473d-ad61-e227f647a9db" providerId="ADAL" clId="{AC3D34F8-FF9C-43A8-8C18-2E48FD1FB523}" dt="2023-12-29T20:56:26.656" v="394" actId="26606"/>
          <ac:picMkLst>
            <pc:docMk/>
            <pc:sldMk cId="3646809248" sldId="287"/>
            <ac:picMk id="5" creationId="{203F998F-59AE-9A2C-0FD4-33B124D6450D}"/>
          </ac:picMkLst>
        </pc:picChg>
      </pc:sldChg>
      <pc:sldChg chg="addSp delSp modSp add del mod">
        <pc:chgData name="Piotr Narel" userId="6638e01b-0a75-473d-ad61-e227f647a9db" providerId="ADAL" clId="{AC3D34F8-FF9C-43A8-8C18-2E48FD1FB523}" dt="2023-12-29T20:45:17.803" v="331" actId="47"/>
        <pc:sldMkLst>
          <pc:docMk/>
          <pc:sldMk cId="4095408081" sldId="287"/>
        </pc:sldMkLst>
        <pc:spChg chg="mod">
          <ac:chgData name="Piotr Narel" userId="6638e01b-0a75-473d-ad61-e227f647a9db" providerId="ADAL" clId="{AC3D34F8-FF9C-43A8-8C18-2E48FD1FB523}" dt="2023-12-29T20:44:54.881" v="306"/>
          <ac:spMkLst>
            <pc:docMk/>
            <pc:sldMk cId="4095408081" sldId="287"/>
            <ac:spMk id="2" creationId="{FCA265F7-13DF-B55D-C549-7767FE30FBA4}"/>
          </ac:spMkLst>
        </pc:spChg>
        <pc:spChg chg="del">
          <ac:chgData name="Piotr Narel" userId="6638e01b-0a75-473d-ad61-e227f647a9db" providerId="ADAL" clId="{AC3D34F8-FF9C-43A8-8C18-2E48FD1FB523}" dt="2023-12-29T20:44:54.877" v="305"/>
          <ac:spMkLst>
            <pc:docMk/>
            <pc:sldMk cId="4095408081" sldId="287"/>
            <ac:spMk id="3" creationId="{855AAC72-B916-F864-3B17-9DB4D2A328FA}"/>
          </ac:spMkLst>
        </pc:spChg>
        <pc:spChg chg="mod">
          <ac:chgData name="Piotr Narel" userId="6638e01b-0a75-473d-ad61-e227f647a9db" providerId="ADAL" clId="{AC3D34F8-FF9C-43A8-8C18-2E48FD1FB523}" dt="2023-12-29T20:44:55.051" v="308"/>
          <ac:spMkLst>
            <pc:docMk/>
            <pc:sldMk cId="4095408081" sldId="287"/>
            <ac:spMk id="4" creationId="{C19A9116-FFFD-C002-75E9-E8BF85E68601}"/>
          </ac:spMkLst>
        </pc:spChg>
        <pc:picChg chg="add mod">
          <ac:chgData name="Piotr Narel" userId="6638e01b-0a75-473d-ad61-e227f647a9db" providerId="ADAL" clId="{AC3D34F8-FF9C-43A8-8C18-2E48FD1FB523}" dt="2023-12-29T20:44:54.877" v="305"/>
          <ac:picMkLst>
            <pc:docMk/>
            <pc:sldMk cId="4095408081" sldId="287"/>
            <ac:picMk id="5" creationId="{7D473B92-A5EC-BC9E-EC0F-577A48DF2924}"/>
          </ac:picMkLst>
        </pc:picChg>
        <pc:picChg chg="add">
          <ac:chgData name="Piotr Narel" userId="6638e01b-0a75-473d-ad61-e227f647a9db" providerId="ADAL" clId="{AC3D34F8-FF9C-43A8-8C18-2E48FD1FB523}" dt="2023-12-29T20:44:57.273" v="313"/>
          <ac:picMkLst>
            <pc:docMk/>
            <pc:sldMk cId="4095408081" sldId="287"/>
            <ac:picMk id="6" creationId="{D8945E9F-DB01-534E-2FAE-2E0305260D20}"/>
          </ac:picMkLst>
        </pc:picChg>
      </pc:sldChg>
      <pc:sldChg chg="modSp add del mod">
        <pc:chgData name="Piotr Narel" userId="6638e01b-0a75-473d-ad61-e227f647a9db" providerId="ADAL" clId="{AC3D34F8-FF9C-43A8-8C18-2E48FD1FB523}" dt="2023-12-29T20:45:16.360" v="330" actId="47"/>
        <pc:sldMkLst>
          <pc:docMk/>
          <pc:sldMk cId="949331522" sldId="288"/>
        </pc:sldMkLst>
        <pc:spChg chg="mod">
          <ac:chgData name="Piotr Narel" userId="6638e01b-0a75-473d-ad61-e227f647a9db" providerId="ADAL" clId="{AC3D34F8-FF9C-43A8-8C18-2E48FD1FB523}" dt="2023-12-29T20:44:54.231" v="303"/>
          <ac:spMkLst>
            <pc:docMk/>
            <pc:sldMk cId="949331522" sldId="288"/>
            <ac:spMk id="2" creationId="{FCA265F7-13DF-B55D-C549-7767FE30FBA4}"/>
          </ac:spMkLst>
        </pc:spChg>
        <pc:spChg chg="mod">
          <ac:chgData name="Piotr Narel" userId="6638e01b-0a75-473d-ad61-e227f647a9db" providerId="ADAL" clId="{AC3D34F8-FF9C-43A8-8C18-2E48FD1FB523}" dt="2023-12-29T20:44:54.234" v="304"/>
          <ac:spMkLst>
            <pc:docMk/>
            <pc:sldMk cId="949331522" sldId="288"/>
            <ac:spMk id="3" creationId="{855AAC72-B916-F864-3B17-9DB4D2A328FA}"/>
          </ac:spMkLst>
        </pc:spChg>
      </pc:sldChg>
      <pc:sldChg chg="addSp delSp modSp add del mod setBg">
        <pc:chgData name="Piotr Narel" userId="6638e01b-0a75-473d-ad61-e227f647a9db" providerId="ADAL" clId="{AC3D34F8-FF9C-43A8-8C18-2E48FD1FB523}" dt="2023-12-29T20:57:37.659" v="405" actId="47"/>
        <pc:sldMkLst>
          <pc:docMk/>
          <pc:sldMk cId="3937731366" sldId="288"/>
        </pc:sldMkLst>
        <pc:spChg chg="mod ord">
          <ac:chgData name="Piotr Narel" userId="6638e01b-0a75-473d-ad61-e227f647a9db" providerId="ADAL" clId="{AC3D34F8-FF9C-43A8-8C18-2E48FD1FB523}" dt="2023-12-29T20:56:13.837" v="390" actId="26606"/>
          <ac:spMkLst>
            <pc:docMk/>
            <pc:sldMk cId="3937731366" sldId="288"/>
            <ac:spMk id="2" creationId="{FCA265F7-13DF-B55D-C549-7767FE30FBA4}"/>
          </ac:spMkLst>
        </pc:spChg>
        <pc:spChg chg="del">
          <ac:chgData name="Piotr Narel" userId="6638e01b-0a75-473d-ad61-e227f647a9db" providerId="ADAL" clId="{AC3D34F8-FF9C-43A8-8C18-2E48FD1FB523}" dt="2023-12-29T20:46:03.810" v="359"/>
          <ac:spMkLst>
            <pc:docMk/>
            <pc:sldMk cId="3937731366" sldId="288"/>
            <ac:spMk id="3" creationId="{855AAC72-B916-F864-3B17-9DB4D2A328FA}"/>
          </ac:spMkLst>
        </pc:spChg>
        <pc:spChg chg="mod">
          <ac:chgData name="Piotr Narel" userId="6638e01b-0a75-473d-ad61-e227f647a9db" providerId="ADAL" clId="{AC3D34F8-FF9C-43A8-8C18-2E48FD1FB523}" dt="2023-12-29T20:56:13.837" v="390" actId="26606"/>
          <ac:spMkLst>
            <pc:docMk/>
            <pc:sldMk cId="3937731366" sldId="288"/>
            <ac:spMk id="4" creationId="{C19A9116-FFFD-C002-75E9-E8BF85E68601}"/>
          </ac:spMkLst>
        </pc:spChg>
        <pc:spChg chg="add">
          <ac:chgData name="Piotr Narel" userId="6638e01b-0a75-473d-ad61-e227f647a9db" providerId="ADAL" clId="{AC3D34F8-FF9C-43A8-8C18-2E48FD1FB523}" dt="2023-12-29T20:56:13.837" v="390" actId="26606"/>
          <ac:spMkLst>
            <pc:docMk/>
            <pc:sldMk cId="3937731366" sldId="288"/>
            <ac:spMk id="10" creationId="{04812C46-200A-4DEB-A05E-3ED6C68C2387}"/>
          </ac:spMkLst>
        </pc:spChg>
        <pc:spChg chg="add">
          <ac:chgData name="Piotr Narel" userId="6638e01b-0a75-473d-ad61-e227f647a9db" providerId="ADAL" clId="{AC3D34F8-FF9C-43A8-8C18-2E48FD1FB523}" dt="2023-12-29T20:56:13.837" v="390" actId="26606"/>
          <ac:spMkLst>
            <pc:docMk/>
            <pc:sldMk cId="3937731366" sldId="288"/>
            <ac:spMk id="12" creationId="{D1EA859B-E555-4109-94F3-6700E046E008}"/>
          </ac:spMkLst>
        </pc:spChg>
        <pc:picChg chg="add mod">
          <ac:chgData name="Piotr Narel" userId="6638e01b-0a75-473d-ad61-e227f647a9db" providerId="ADAL" clId="{AC3D34F8-FF9C-43A8-8C18-2E48FD1FB523}" dt="2023-12-29T20:56:13.837" v="390" actId="26606"/>
          <ac:picMkLst>
            <pc:docMk/>
            <pc:sldMk cId="3937731366" sldId="288"/>
            <ac:picMk id="5" creationId="{93D45A69-7731-B166-A34A-64F4CB4E60F4}"/>
          </ac:picMkLst>
        </pc:picChg>
        <pc:picChg chg="add del">
          <ac:chgData name="Piotr Narel" userId="6638e01b-0a75-473d-ad61-e227f647a9db" providerId="ADAL" clId="{AC3D34F8-FF9C-43A8-8C18-2E48FD1FB523}" dt="2023-12-29T20:46:28.526" v="387" actId="478"/>
          <ac:picMkLst>
            <pc:docMk/>
            <pc:sldMk cId="3937731366" sldId="288"/>
            <ac:picMk id="6" creationId="{D2AF152D-4116-0A77-F4BF-6DF965370FD6}"/>
          </ac:picMkLst>
        </pc:picChg>
      </pc:sldChg>
      <pc:sldChg chg="addSp delSp modSp add del mod setBg">
        <pc:chgData name="Piotr Narel" userId="6638e01b-0a75-473d-ad61-e227f647a9db" providerId="ADAL" clId="{AC3D34F8-FF9C-43A8-8C18-2E48FD1FB523}" dt="2023-12-29T20:57:37.165" v="404" actId="47"/>
        <pc:sldMkLst>
          <pc:docMk/>
          <pc:sldMk cId="3196656364" sldId="289"/>
        </pc:sldMkLst>
        <pc:spChg chg="mod ord">
          <ac:chgData name="Piotr Narel" userId="6638e01b-0a75-473d-ad61-e227f647a9db" providerId="ADAL" clId="{AC3D34F8-FF9C-43A8-8C18-2E48FD1FB523}" dt="2023-12-29T20:56:24.127" v="393" actId="26606"/>
          <ac:spMkLst>
            <pc:docMk/>
            <pc:sldMk cId="3196656364" sldId="289"/>
            <ac:spMk id="2" creationId="{FCA265F7-13DF-B55D-C549-7767FE30FBA4}"/>
          </ac:spMkLst>
        </pc:spChg>
        <pc:spChg chg="del">
          <ac:chgData name="Piotr Narel" userId="6638e01b-0a75-473d-ad61-e227f647a9db" providerId="ADAL" clId="{AC3D34F8-FF9C-43A8-8C18-2E48FD1FB523}" dt="2023-12-29T20:46:02.892" v="355"/>
          <ac:spMkLst>
            <pc:docMk/>
            <pc:sldMk cId="3196656364" sldId="289"/>
            <ac:spMk id="3" creationId="{855AAC72-B916-F864-3B17-9DB4D2A328FA}"/>
          </ac:spMkLst>
        </pc:spChg>
        <pc:spChg chg="mod">
          <ac:chgData name="Piotr Narel" userId="6638e01b-0a75-473d-ad61-e227f647a9db" providerId="ADAL" clId="{AC3D34F8-FF9C-43A8-8C18-2E48FD1FB523}" dt="2023-12-29T20:56:24.127" v="393" actId="26606"/>
          <ac:spMkLst>
            <pc:docMk/>
            <pc:sldMk cId="3196656364" sldId="289"/>
            <ac:spMk id="4" creationId="{C19A9116-FFFD-C002-75E9-E8BF85E68601}"/>
          </ac:spMkLst>
        </pc:spChg>
        <pc:spChg chg="add">
          <ac:chgData name="Piotr Narel" userId="6638e01b-0a75-473d-ad61-e227f647a9db" providerId="ADAL" clId="{AC3D34F8-FF9C-43A8-8C18-2E48FD1FB523}" dt="2023-12-29T20:56:24.127" v="393" actId="26606"/>
          <ac:spMkLst>
            <pc:docMk/>
            <pc:sldMk cId="3196656364" sldId="289"/>
            <ac:spMk id="10" creationId="{04812C46-200A-4DEB-A05E-3ED6C68C2387}"/>
          </ac:spMkLst>
        </pc:spChg>
        <pc:spChg chg="add">
          <ac:chgData name="Piotr Narel" userId="6638e01b-0a75-473d-ad61-e227f647a9db" providerId="ADAL" clId="{AC3D34F8-FF9C-43A8-8C18-2E48FD1FB523}" dt="2023-12-29T20:56:24.127" v="393" actId="26606"/>
          <ac:spMkLst>
            <pc:docMk/>
            <pc:sldMk cId="3196656364" sldId="289"/>
            <ac:spMk id="12" creationId="{D1EA859B-E555-4109-94F3-6700E046E008}"/>
          </ac:spMkLst>
        </pc:spChg>
        <pc:picChg chg="add mod">
          <ac:chgData name="Piotr Narel" userId="6638e01b-0a75-473d-ad61-e227f647a9db" providerId="ADAL" clId="{AC3D34F8-FF9C-43A8-8C18-2E48FD1FB523}" dt="2023-12-29T20:56:24.127" v="393" actId="26606"/>
          <ac:picMkLst>
            <pc:docMk/>
            <pc:sldMk cId="3196656364" sldId="289"/>
            <ac:picMk id="5" creationId="{A154F828-4430-5EFB-B91D-2662A0151FAC}"/>
          </ac:picMkLst>
        </pc:picChg>
      </pc:sldChg>
      <pc:sldChg chg="addSp delSp modSp add del mod setBg">
        <pc:chgData name="Piotr Narel" userId="6638e01b-0a75-473d-ad61-e227f647a9db" providerId="ADAL" clId="{AC3D34F8-FF9C-43A8-8C18-2E48FD1FB523}" dt="2023-12-29T20:57:36.640" v="403" actId="47"/>
        <pc:sldMkLst>
          <pc:docMk/>
          <pc:sldMk cId="3512184999" sldId="290"/>
        </pc:sldMkLst>
        <pc:spChg chg="mod ord">
          <ac:chgData name="Piotr Narel" userId="6638e01b-0a75-473d-ad61-e227f647a9db" providerId="ADAL" clId="{AC3D34F8-FF9C-43A8-8C18-2E48FD1FB523}" dt="2023-12-29T20:56:16.299" v="391" actId="26606"/>
          <ac:spMkLst>
            <pc:docMk/>
            <pc:sldMk cId="3512184999" sldId="290"/>
            <ac:spMk id="2" creationId="{FCA265F7-13DF-B55D-C549-7767FE30FBA4}"/>
          </ac:spMkLst>
        </pc:spChg>
        <pc:spChg chg="del">
          <ac:chgData name="Piotr Narel" userId="6638e01b-0a75-473d-ad61-e227f647a9db" providerId="ADAL" clId="{AC3D34F8-FF9C-43A8-8C18-2E48FD1FB523}" dt="2023-12-29T20:46:01.858" v="351"/>
          <ac:spMkLst>
            <pc:docMk/>
            <pc:sldMk cId="3512184999" sldId="290"/>
            <ac:spMk id="3" creationId="{855AAC72-B916-F864-3B17-9DB4D2A328FA}"/>
          </ac:spMkLst>
        </pc:spChg>
        <pc:spChg chg="mod">
          <ac:chgData name="Piotr Narel" userId="6638e01b-0a75-473d-ad61-e227f647a9db" providerId="ADAL" clId="{AC3D34F8-FF9C-43A8-8C18-2E48FD1FB523}" dt="2023-12-29T20:56:16.299" v="391" actId="26606"/>
          <ac:spMkLst>
            <pc:docMk/>
            <pc:sldMk cId="3512184999" sldId="290"/>
            <ac:spMk id="4" creationId="{C19A9116-FFFD-C002-75E9-E8BF85E68601}"/>
          </ac:spMkLst>
        </pc:spChg>
        <pc:spChg chg="add">
          <ac:chgData name="Piotr Narel" userId="6638e01b-0a75-473d-ad61-e227f647a9db" providerId="ADAL" clId="{AC3D34F8-FF9C-43A8-8C18-2E48FD1FB523}" dt="2023-12-29T20:56:16.299" v="391" actId="26606"/>
          <ac:spMkLst>
            <pc:docMk/>
            <pc:sldMk cId="3512184999" sldId="290"/>
            <ac:spMk id="10" creationId="{04812C46-200A-4DEB-A05E-3ED6C68C2387}"/>
          </ac:spMkLst>
        </pc:spChg>
        <pc:spChg chg="add">
          <ac:chgData name="Piotr Narel" userId="6638e01b-0a75-473d-ad61-e227f647a9db" providerId="ADAL" clId="{AC3D34F8-FF9C-43A8-8C18-2E48FD1FB523}" dt="2023-12-29T20:56:16.299" v="391" actId="26606"/>
          <ac:spMkLst>
            <pc:docMk/>
            <pc:sldMk cId="3512184999" sldId="290"/>
            <ac:spMk id="12" creationId="{D1EA859B-E555-4109-94F3-6700E046E008}"/>
          </ac:spMkLst>
        </pc:spChg>
        <pc:picChg chg="add mod">
          <ac:chgData name="Piotr Narel" userId="6638e01b-0a75-473d-ad61-e227f647a9db" providerId="ADAL" clId="{AC3D34F8-FF9C-43A8-8C18-2E48FD1FB523}" dt="2023-12-29T20:56:16.299" v="391" actId="26606"/>
          <ac:picMkLst>
            <pc:docMk/>
            <pc:sldMk cId="3512184999" sldId="290"/>
            <ac:picMk id="5" creationId="{F5896158-6CB2-322A-715B-9FA12506E195}"/>
          </ac:picMkLst>
        </pc:picChg>
      </pc:sldChg>
      <pc:sldChg chg="addSp delSp modSp add del mod setBg">
        <pc:chgData name="Piotr Narel" userId="6638e01b-0a75-473d-ad61-e227f647a9db" providerId="ADAL" clId="{AC3D34F8-FF9C-43A8-8C18-2E48FD1FB523}" dt="2023-12-29T20:57:36.217" v="402" actId="47"/>
        <pc:sldMkLst>
          <pc:docMk/>
          <pc:sldMk cId="664459064" sldId="291"/>
        </pc:sldMkLst>
        <pc:spChg chg="mod">
          <ac:chgData name="Piotr Narel" userId="6638e01b-0a75-473d-ad61-e227f647a9db" providerId="ADAL" clId="{AC3D34F8-FF9C-43A8-8C18-2E48FD1FB523}" dt="2023-12-29T20:56:18.916" v="392" actId="26606"/>
          <ac:spMkLst>
            <pc:docMk/>
            <pc:sldMk cId="664459064" sldId="291"/>
            <ac:spMk id="2" creationId="{FCA265F7-13DF-B55D-C549-7767FE30FBA4}"/>
          </ac:spMkLst>
        </pc:spChg>
        <pc:spChg chg="del mod">
          <ac:chgData name="Piotr Narel" userId="6638e01b-0a75-473d-ad61-e227f647a9db" providerId="ADAL" clId="{AC3D34F8-FF9C-43A8-8C18-2E48FD1FB523}" dt="2023-12-29T20:56:18.916" v="392" actId="26606"/>
          <ac:spMkLst>
            <pc:docMk/>
            <pc:sldMk cId="664459064" sldId="291"/>
            <ac:spMk id="3" creationId="{855AAC72-B916-F864-3B17-9DB4D2A328FA}"/>
          </ac:spMkLst>
        </pc:spChg>
        <pc:spChg chg="mod">
          <ac:chgData name="Piotr Narel" userId="6638e01b-0a75-473d-ad61-e227f647a9db" providerId="ADAL" clId="{AC3D34F8-FF9C-43A8-8C18-2E48FD1FB523}" dt="2023-12-29T20:56:18.916" v="392" actId="26606"/>
          <ac:spMkLst>
            <pc:docMk/>
            <pc:sldMk cId="664459064" sldId="291"/>
            <ac:spMk id="4" creationId="{C19A9116-FFFD-C002-75E9-E8BF85E68601}"/>
          </ac:spMkLst>
        </pc:spChg>
        <pc:spChg chg="add">
          <ac:chgData name="Piotr Narel" userId="6638e01b-0a75-473d-ad61-e227f647a9db" providerId="ADAL" clId="{AC3D34F8-FF9C-43A8-8C18-2E48FD1FB523}" dt="2023-12-29T20:56:18.916" v="392" actId="26606"/>
          <ac:spMkLst>
            <pc:docMk/>
            <pc:sldMk cId="664459064" sldId="291"/>
            <ac:spMk id="10" creationId="{04812C46-200A-4DEB-A05E-3ED6C68C2387}"/>
          </ac:spMkLst>
        </pc:spChg>
        <pc:spChg chg="add">
          <ac:chgData name="Piotr Narel" userId="6638e01b-0a75-473d-ad61-e227f647a9db" providerId="ADAL" clId="{AC3D34F8-FF9C-43A8-8C18-2E48FD1FB523}" dt="2023-12-29T20:56:18.916" v="392" actId="26606"/>
          <ac:spMkLst>
            <pc:docMk/>
            <pc:sldMk cId="664459064" sldId="291"/>
            <ac:spMk id="12" creationId="{D1EA859B-E555-4109-94F3-6700E046E008}"/>
          </ac:spMkLst>
        </pc:spChg>
        <pc:picChg chg="add">
          <ac:chgData name="Piotr Narel" userId="6638e01b-0a75-473d-ad61-e227f647a9db" providerId="ADAL" clId="{AC3D34F8-FF9C-43A8-8C18-2E48FD1FB523}" dt="2023-12-29T20:56:18.916" v="392" actId="26606"/>
          <ac:picMkLst>
            <pc:docMk/>
            <pc:sldMk cId="664459064" sldId="291"/>
            <ac:picMk id="6" creationId="{AB659DDA-B8B6-DB8A-8320-079220011A1D}"/>
          </ac:picMkLst>
        </pc:picChg>
      </pc:sldChg>
    </pc:docChg>
  </pc:docChgLst>
  <pc:docChgLst>
    <pc:chgData name="Piotr Narel" userId="S::r0990915@student.vives.be::6638e01b-0a75-473d-ad61-e227f647a9db" providerId="AD" clId="Web-{0346BFE5-56F2-61F2-3C07-902C47222CC5}"/>
    <pc:docChg chg="modSld">
      <pc:chgData name="Piotr Narel" userId="S::r0990915@student.vives.be::6638e01b-0a75-473d-ad61-e227f647a9db" providerId="AD" clId="Web-{0346BFE5-56F2-61F2-3C07-902C47222CC5}" dt="2023-12-28T21:00:24.580" v="15"/>
      <pc:docMkLst>
        <pc:docMk/>
      </pc:docMkLst>
      <pc:sldChg chg="addSp delSp">
        <pc:chgData name="Piotr Narel" userId="S::r0990915@student.vives.be::6638e01b-0a75-473d-ad61-e227f647a9db" providerId="AD" clId="Web-{0346BFE5-56F2-61F2-3C07-902C47222CC5}" dt="2023-12-28T21:00:24.580" v="15"/>
        <pc:sldMkLst>
          <pc:docMk/>
          <pc:sldMk cId="3039299751" sldId="256"/>
        </pc:sldMkLst>
        <pc:inkChg chg="add del">
          <ac:chgData name="Piotr Narel" userId="S::r0990915@student.vives.be::6638e01b-0a75-473d-ad61-e227f647a9db" providerId="AD" clId="Web-{0346BFE5-56F2-61F2-3C07-902C47222CC5}" dt="2023-12-28T21:00:24.580" v="15"/>
          <ac:inkMkLst>
            <pc:docMk/>
            <pc:sldMk cId="3039299751" sldId="256"/>
            <ac:inkMk id="4" creationId="{4D2170CA-F148-F82A-2121-FFBF52D157B6}"/>
          </ac:inkMkLst>
        </pc:inkChg>
        <pc:inkChg chg="add del">
          <ac:chgData name="Piotr Narel" userId="S::r0990915@student.vives.be::6638e01b-0a75-473d-ad61-e227f647a9db" providerId="AD" clId="Web-{0346BFE5-56F2-61F2-3C07-902C47222CC5}" dt="2023-12-28T21:00:23.939" v="14"/>
          <ac:inkMkLst>
            <pc:docMk/>
            <pc:sldMk cId="3039299751" sldId="256"/>
            <ac:inkMk id="6" creationId="{B4F84948-5293-49BA-A86E-F95271204A0F}"/>
          </ac:inkMkLst>
        </pc:inkChg>
      </pc:sldChg>
      <pc:sldChg chg="addSp delSp">
        <pc:chgData name="Piotr Narel" userId="S::r0990915@student.vives.be::6638e01b-0a75-473d-ad61-e227f647a9db" providerId="AD" clId="Web-{0346BFE5-56F2-61F2-3C07-902C47222CC5}" dt="2023-12-28T20:59:38.874" v="11"/>
        <pc:sldMkLst>
          <pc:docMk/>
          <pc:sldMk cId="1824084268" sldId="265"/>
        </pc:sldMkLst>
        <pc:inkChg chg="add del">
          <ac:chgData name="Piotr Narel" userId="S::r0990915@student.vives.be::6638e01b-0a75-473d-ad61-e227f647a9db" providerId="AD" clId="Web-{0346BFE5-56F2-61F2-3C07-902C47222CC5}" dt="2023-12-28T20:59:38.874" v="11"/>
          <ac:inkMkLst>
            <pc:docMk/>
            <pc:sldMk cId="1824084268" sldId="265"/>
            <ac:inkMk id="3" creationId="{23442012-1EFA-FB13-0250-2DC1C1C6B8C8}"/>
          </ac:inkMkLst>
        </pc:inkChg>
        <pc:inkChg chg="add del">
          <ac:chgData name="Piotr Narel" userId="S::r0990915@student.vives.be::6638e01b-0a75-473d-ad61-e227f647a9db" providerId="AD" clId="Web-{0346BFE5-56F2-61F2-3C07-902C47222CC5}" dt="2023-12-28T20:59:38.233" v="10"/>
          <ac:inkMkLst>
            <pc:docMk/>
            <pc:sldMk cId="1824084268" sldId="265"/>
            <ac:inkMk id="4" creationId="{05568772-70FC-4E90-F6AF-7C6F746D4B48}"/>
          </ac:inkMkLst>
        </pc:inkChg>
        <pc:inkChg chg="add del">
          <ac:chgData name="Piotr Narel" userId="S::r0990915@student.vives.be::6638e01b-0a75-473d-ad61-e227f647a9db" providerId="AD" clId="Web-{0346BFE5-56F2-61F2-3C07-902C47222CC5}" dt="2023-12-28T20:59:37.593" v="9"/>
          <ac:inkMkLst>
            <pc:docMk/>
            <pc:sldMk cId="1824084268" sldId="265"/>
            <ac:inkMk id="6" creationId="{729ED82A-6011-126E-8C60-0CF58F326432}"/>
          </ac:inkMkLst>
        </pc:inkChg>
        <pc:inkChg chg="add del">
          <ac:chgData name="Piotr Narel" userId="S::r0990915@student.vives.be::6638e01b-0a75-473d-ad61-e227f647a9db" providerId="AD" clId="Web-{0346BFE5-56F2-61F2-3C07-902C47222CC5}" dt="2023-12-28T20:59:36.952" v="8"/>
          <ac:inkMkLst>
            <pc:docMk/>
            <pc:sldMk cId="1824084268" sldId="265"/>
            <ac:inkMk id="8" creationId="{A234BAB8-5423-3293-600E-4E7D13513242}"/>
          </ac:inkMkLst>
        </pc:inkChg>
        <pc:inkChg chg="add del">
          <ac:chgData name="Piotr Narel" userId="S::r0990915@student.vives.be::6638e01b-0a75-473d-ad61-e227f647a9db" providerId="AD" clId="Web-{0346BFE5-56F2-61F2-3C07-902C47222CC5}" dt="2023-12-28T20:59:36.311" v="7"/>
          <ac:inkMkLst>
            <pc:docMk/>
            <pc:sldMk cId="1824084268" sldId="265"/>
            <ac:inkMk id="9" creationId="{A54BFBD0-D657-580B-52E4-E2F84167D65D}"/>
          </ac:inkMkLst>
        </pc:inkChg>
        <pc:inkChg chg="add del">
          <ac:chgData name="Piotr Narel" userId="S::r0990915@student.vives.be::6638e01b-0a75-473d-ad61-e227f647a9db" providerId="AD" clId="Web-{0346BFE5-56F2-61F2-3C07-902C47222CC5}" dt="2023-12-28T20:59:35.421" v="6"/>
          <ac:inkMkLst>
            <pc:docMk/>
            <pc:sldMk cId="1824084268" sldId="265"/>
            <ac:inkMk id="10" creationId="{032CC08C-D293-1E70-2B0E-A65853044F12}"/>
          </ac:inkMkLst>
        </pc:inkChg>
      </pc:sldChg>
    </pc:docChg>
  </pc:docChgLst>
  <pc:docChgLst>
    <pc:chgData name="Tim Dewaele" userId="2521c4b4bb735e56" providerId="LiveId" clId="{434BB653-F7E1-4272-A304-D4E0995AFB7E}"/>
    <pc:docChg chg="undo custSel addSld delSld modSld">
      <pc:chgData name="Tim Dewaele" userId="2521c4b4bb735e56" providerId="LiveId" clId="{434BB653-F7E1-4272-A304-D4E0995AFB7E}" dt="2023-12-28T20:37:37.105" v="199" actId="14100"/>
      <pc:docMkLst>
        <pc:docMk/>
      </pc:docMkLst>
      <pc:sldChg chg="addSp delSp modSp mod">
        <pc:chgData name="Tim Dewaele" userId="2521c4b4bb735e56" providerId="LiveId" clId="{434BB653-F7E1-4272-A304-D4E0995AFB7E}" dt="2023-12-28T20:19:36.862" v="86" actId="26606"/>
        <pc:sldMkLst>
          <pc:docMk/>
          <pc:sldMk cId="3039299751" sldId="256"/>
        </pc:sldMkLst>
        <pc:spChg chg="del">
          <ac:chgData name="Tim Dewaele" userId="2521c4b4bb735e56" providerId="LiveId" clId="{434BB653-F7E1-4272-A304-D4E0995AFB7E}" dt="2023-12-28T20:19:36.862" v="86" actId="26606"/>
          <ac:spMkLst>
            <pc:docMk/>
            <pc:sldMk cId="3039299751" sldId="256"/>
            <ac:spMk id="1031" creationId="{9B7AD9F6-8CE7-4299-8FC6-328F4DCD3FF9}"/>
          </ac:spMkLst>
        </pc:spChg>
        <pc:spChg chg="del">
          <ac:chgData name="Tim Dewaele" userId="2521c4b4bb735e56" providerId="LiveId" clId="{434BB653-F7E1-4272-A304-D4E0995AFB7E}" dt="2023-12-28T20:19:36.862" v="86" actId="26606"/>
          <ac:spMkLst>
            <pc:docMk/>
            <pc:sldMk cId="3039299751" sldId="256"/>
            <ac:spMk id="1033" creationId="{F49775AF-8896-43EE-92C6-83497D6DC56F}"/>
          </ac:spMkLst>
        </pc:spChg>
        <pc:spChg chg="add">
          <ac:chgData name="Tim Dewaele" userId="2521c4b4bb735e56" providerId="LiveId" clId="{434BB653-F7E1-4272-A304-D4E0995AFB7E}" dt="2023-12-28T20:19:36.862" v="86" actId="26606"/>
          <ac:spMkLst>
            <pc:docMk/>
            <pc:sldMk cId="3039299751" sldId="256"/>
            <ac:spMk id="1038" creationId="{9B7AD9F6-8CE7-4299-8FC6-328F4DCD3FF9}"/>
          </ac:spMkLst>
        </pc:spChg>
        <pc:spChg chg="add">
          <ac:chgData name="Tim Dewaele" userId="2521c4b4bb735e56" providerId="LiveId" clId="{434BB653-F7E1-4272-A304-D4E0995AFB7E}" dt="2023-12-28T20:19:36.862" v="86" actId="26606"/>
          <ac:spMkLst>
            <pc:docMk/>
            <pc:sldMk cId="3039299751" sldId="256"/>
            <ac:spMk id="1040" creationId="{F49775AF-8896-43EE-92C6-83497D6DC56F}"/>
          </ac:spMkLst>
        </pc:spChg>
        <pc:picChg chg="add del mod">
          <ac:chgData name="Tim Dewaele" userId="2521c4b4bb735e56" providerId="LiveId" clId="{434BB653-F7E1-4272-A304-D4E0995AFB7E}" dt="2023-12-28T20:19:27.575" v="81" actId="478"/>
          <ac:picMkLst>
            <pc:docMk/>
            <pc:sldMk cId="3039299751" sldId="256"/>
            <ac:picMk id="5" creationId="{50CDE27C-7CE4-D80D-1281-572B9D79A663}"/>
          </ac:picMkLst>
        </pc:picChg>
        <pc:picChg chg="add mod">
          <ac:chgData name="Tim Dewaele" userId="2521c4b4bb735e56" providerId="LiveId" clId="{434BB653-F7E1-4272-A304-D4E0995AFB7E}" dt="2023-12-28T20:19:36.862" v="86" actId="26606"/>
          <ac:picMkLst>
            <pc:docMk/>
            <pc:sldMk cId="3039299751" sldId="256"/>
            <ac:picMk id="7" creationId="{39976A7E-2362-49B2-7676-C8AAF9BCB48E}"/>
          </ac:picMkLst>
        </pc:picChg>
        <pc:picChg chg="del">
          <ac:chgData name="Tim Dewaele" userId="2521c4b4bb735e56" providerId="LiveId" clId="{434BB653-F7E1-4272-A304-D4E0995AFB7E}" dt="2023-12-28T20:19:17.024" v="77" actId="478"/>
          <ac:picMkLst>
            <pc:docMk/>
            <pc:sldMk cId="3039299751" sldId="256"/>
            <ac:picMk id="1026" creationId="{A86E95AB-1E88-BBA9-3E00-C55386A7DA12}"/>
          </ac:picMkLst>
        </pc:picChg>
      </pc:sldChg>
      <pc:sldChg chg="modSp mod">
        <pc:chgData name="Tim Dewaele" userId="2521c4b4bb735e56" providerId="LiveId" clId="{434BB653-F7E1-4272-A304-D4E0995AFB7E}" dt="2023-12-28T18:27:30.778" v="76" actId="20577"/>
        <pc:sldMkLst>
          <pc:docMk/>
          <pc:sldMk cId="623310550" sldId="257"/>
        </pc:sldMkLst>
        <pc:spChg chg="mod">
          <ac:chgData name="Tim Dewaele" userId="2521c4b4bb735e56" providerId="LiveId" clId="{434BB653-F7E1-4272-A304-D4E0995AFB7E}" dt="2023-12-28T18:27:30.778" v="76" actId="20577"/>
          <ac:spMkLst>
            <pc:docMk/>
            <pc:sldMk cId="623310550" sldId="257"/>
            <ac:spMk id="3" creationId="{8C4B2D75-79F8-E5D1-56AE-863596EFDD0C}"/>
          </ac:spMkLst>
        </pc:spChg>
      </pc:sldChg>
      <pc:sldChg chg="addSp delSp modSp new mod setBg">
        <pc:chgData name="Tim Dewaele" userId="2521c4b4bb735e56" providerId="LiveId" clId="{434BB653-F7E1-4272-A304-D4E0995AFB7E}" dt="2023-12-28T20:36:07.994" v="181" actId="20577"/>
        <pc:sldMkLst>
          <pc:docMk/>
          <pc:sldMk cId="528765567" sldId="261"/>
        </pc:sldMkLst>
        <pc:spChg chg="mod">
          <ac:chgData name="Tim Dewaele" userId="2521c4b4bb735e56" providerId="LiveId" clId="{434BB653-F7E1-4272-A304-D4E0995AFB7E}" dt="2023-12-28T20:35:04.497" v="145" actId="26606"/>
          <ac:spMkLst>
            <pc:docMk/>
            <pc:sldMk cId="528765567" sldId="261"/>
            <ac:spMk id="2" creationId="{DA2ACC4C-5B01-FC42-DD31-E83F762A6AEF}"/>
          </ac:spMkLst>
        </pc:spChg>
        <pc:spChg chg="add del">
          <ac:chgData name="Tim Dewaele" userId="2521c4b4bb735e56" providerId="LiveId" clId="{434BB653-F7E1-4272-A304-D4E0995AFB7E}" dt="2023-12-28T20:34:42.420" v="136" actId="931"/>
          <ac:spMkLst>
            <pc:docMk/>
            <pc:sldMk cId="528765567" sldId="261"/>
            <ac:spMk id="3" creationId="{D1B29017-E82D-1A65-3ACC-801F2C16F314}"/>
          </ac:spMkLst>
        </pc:spChg>
        <pc:spChg chg="add del">
          <ac:chgData name="Tim Dewaele" userId="2521c4b4bb735e56" providerId="LiveId" clId="{434BB653-F7E1-4272-A304-D4E0995AFB7E}" dt="2023-12-28T20:31:42.765" v="120" actId="26606"/>
          <ac:spMkLst>
            <pc:docMk/>
            <pc:sldMk cId="528765567" sldId="261"/>
            <ac:spMk id="14" creationId="{7C98A213-5994-475E-B327-DC6EC27FBA8B}"/>
          </ac:spMkLst>
        </pc:spChg>
        <pc:spChg chg="add del">
          <ac:chgData name="Tim Dewaele" userId="2521c4b4bb735e56" providerId="LiveId" clId="{434BB653-F7E1-4272-A304-D4E0995AFB7E}" dt="2023-12-28T20:31:42.765" v="120" actId="26606"/>
          <ac:spMkLst>
            <pc:docMk/>
            <pc:sldMk cId="528765567" sldId="261"/>
            <ac:spMk id="16" creationId="{4B030A0D-0DAD-4A99-89BB-419527D6A64B}"/>
          </ac:spMkLst>
        </pc:spChg>
        <pc:spChg chg="add del">
          <ac:chgData name="Tim Dewaele" userId="2521c4b4bb735e56" providerId="LiveId" clId="{434BB653-F7E1-4272-A304-D4E0995AFB7E}" dt="2023-12-28T20:34:29.049" v="131" actId="26606"/>
          <ac:spMkLst>
            <pc:docMk/>
            <pc:sldMk cId="528765567" sldId="261"/>
            <ac:spMk id="22" creationId="{B6ECEE03-918F-43ED-A7B3-F1BDE3FCECAF}"/>
          </ac:spMkLst>
        </pc:spChg>
        <pc:spChg chg="add del">
          <ac:chgData name="Tim Dewaele" userId="2521c4b4bb735e56" providerId="LiveId" clId="{434BB653-F7E1-4272-A304-D4E0995AFB7E}" dt="2023-12-28T20:34:52.038" v="142" actId="26606"/>
          <ac:spMkLst>
            <pc:docMk/>
            <pc:sldMk cId="528765567" sldId="261"/>
            <ac:spMk id="23" creationId="{2151139A-886F-4B97-8815-729AD3831BBD}"/>
          </ac:spMkLst>
        </pc:spChg>
        <pc:spChg chg="add del">
          <ac:chgData name="Tim Dewaele" userId="2521c4b4bb735e56" providerId="LiveId" clId="{434BB653-F7E1-4272-A304-D4E0995AFB7E}" dt="2023-12-28T20:34:29.049" v="131" actId="26606"/>
          <ac:spMkLst>
            <pc:docMk/>
            <pc:sldMk cId="528765567" sldId="261"/>
            <ac:spMk id="24" creationId="{010B55F0-C448-403A-8231-AD42A7BA271C}"/>
          </ac:spMkLst>
        </pc:spChg>
        <pc:spChg chg="add mod">
          <ac:chgData name="Tim Dewaele" userId="2521c4b4bb735e56" providerId="LiveId" clId="{434BB653-F7E1-4272-A304-D4E0995AFB7E}" dt="2023-12-28T20:36:07.994" v="181" actId="20577"/>
          <ac:spMkLst>
            <pc:docMk/>
            <pc:sldMk cId="528765567" sldId="261"/>
            <ac:spMk id="25" creationId="{0836D7F2-3A38-C9B7-A3C5-EF82E0421A5A}"/>
          </ac:spMkLst>
        </pc:spChg>
        <pc:spChg chg="add del">
          <ac:chgData name="Tim Dewaele" userId="2521c4b4bb735e56" providerId="LiveId" clId="{434BB653-F7E1-4272-A304-D4E0995AFB7E}" dt="2023-12-28T20:34:34.381" v="133" actId="26606"/>
          <ac:spMkLst>
            <pc:docMk/>
            <pc:sldMk cId="528765567" sldId="261"/>
            <ac:spMk id="26" creationId="{7C98A213-5994-475E-B327-DC6EC27FBA8B}"/>
          </ac:spMkLst>
        </pc:spChg>
        <pc:spChg chg="add del">
          <ac:chgData name="Tim Dewaele" userId="2521c4b4bb735e56" providerId="LiveId" clId="{434BB653-F7E1-4272-A304-D4E0995AFB7E}" dt="2023-12-28T20:34:34.381" v="133" actId="26606"/>
          <ac:spMkLst>
            <pc:docMk/>
            <pc:sldMk cId="528765567" sldId="261"/>
            <ac:spMk id="27" creationId="{4B030A0D-0DAD-4A99-89BB-419527D6A64B}"/>
          </ac:spMkLst>
        </pc:spChg>
        <pc:spChg chg="add del">
          <ac:chgData name="Tim Dewaele" userId="2521c4b4bb735e56" providerId="LiveId" clId="{434BB653-F7E1-4272-A304-D4E0995AFB7E}" dt="2023-12-28T20:34:52.038" v="142" actId="26606"/>
          <ac:spMkLst>
            <pc:docMk/>
            <pc:sldMk cId="528765567" sldId="261"/>
            <ac:spMk id="28" creationId="{AB5E08C4-8CDD-4623-A5B8-E998C6DEE3B7}"/>
          </ac:spMkLst>
        </pc:spChg>
        <pc:spChg chg="add del">
          <ac:chgData name="Tim Dewaele" userId="2521c4b4bb735e56" providerId="LiveId" clId="{434BB653-F7E1-4272-A304-D4E0995AFB7E}" dt="2023-12-28T20:34:52.038" v="142" actId="26606"/>
          <ac:spMkLst>
            <pc:docMk/>
            <pc:sldMk cId="528765567" sldId="261"/>
            <ac:spMk id="30" creationId="{15F33878-D502-4FFA-8ACE-F2AECDB2A23F}"/>
          </ac:spMkLst>
        </pc:spChg>
        <pc:spChg chg="add del">
          <ac:chgData name="Tim Dewaele" userId="2521c4b4bb735e56" providerId="LiveId" clId="{434BB653-F7E1-4272-A304-D4E0995AFB7E}" dt="2023-12-28T20:34:52.038" v="142" actId="26606"/>
          <ac:spMkLst>
            <pc:docMk/>
            <pc:sldMk cId="528765567" sldId="261"/>
            <ac:spMk id="32" creationId="{D3539FEE-81D3-4406-802E-60B20B16F4F6}"/>
          </ac:spMkLst>
        </pc:spChg>
        <pc:spChg chg="add del">
          <ac:chgData name="Tim Dewaele" userId="2521c4b4bb735e56" providerId="LiveId" clId="{434BB653-F7E1-4272-A304-D4E0995AFB7E}" dt="2023-12-28T20:34:52.038" v="142" actId="26606"/>
          <ac:spMkLst>
            <pc:docMk/>
            <pc:sldMk cId="528765567" sldId="261"/>
            <ac:spMk id="34" creationId="{DC701763-729E-462F-A5A8-E0DEFEB1E2E4}"/>
          </ac:spMkLst>
        </pc:spChg>
        <pc:spChg chg="add del">
          <ac:chgData name="Tim Dewaele" userId="2521c4b4bb735e56" providerId="LiveId" clId="{434BB653-F7E1-4272-A304-D4E0995AFB7E}" dt="2023-12-28T20:35:04.488" v="144" actId="26606"/>
          <ac:spMkLst>
            <pc:docMk/>
            <pc:sldMk cId="528765567" sldId="261"/>
            <ac:spMk id="36" creationId="{F0087D53-9295-4463-AAE4-D5C626046E9F}"/>
          </ac:spMkLst>
        </pc:spChg>
        <pc:spChg chg="add del">
          <ac:chgData name="Tim Dewaele" userId="2521c4b4bb735e56" providerId="LiveId" clId="{434BB653-F7E1-4272-A304-D4E0995AFB7E}" dt="2023-12-28T20:35:04.488" v="144" actId="26606"/>
          <ac:spMkLst>
            <pc:docMk/>
            <pc:sldMk cId="528765567" sldId="261"/>
            <ac:spMk id="37" creationId="{D6A9C53F-5F90-40A5-8C85-5412D39C8C68}"/>
          </ac:spMkLst>
        </pc:spChg>
        <pc:grpChg chg="add">
          <ac:chgData name="Tim Dewaele" userId="2521c4b4bb735e56" providerId="LiveId" clId="{434BB653-F7E1-4272-A304-D4E0995AFB7E}" dt="2023-12-28T20:35:04.497" v="145" actId="26606"/>
          <ac:grpSpMkLst>
            <pc:docMk/>
            <pc:sldMk cId="528765567" sldId="261"/>
            <ac:grpSpMk id="39" creationId="{12B241C5-7E45-AD52-638D-31E8FD2BC181}"/>
          </ac:grpSpMkLst>
        </pc:grpChg>
        <pc:picChg chg="add del mod modCrop">
          <ac:chgData name="Tim Dewaele" userId="2521c4b4bb735e56" providerId="LiveId" clId="{434BB653-F7E1-4272-A304-D4E0995AFB7E}" dt="2023-12-28T20:31:43.143" v="122" actId="931"/>
          <ac:picMkLst>
            <pc:docMk/>
            <pc:sldMk cId="528765567" sldId="261"/>
            <ac:picMk id="5" creationId="{EE5471E9-151E-5D21-6067-607D697AAEFC}"/>
          </ac:picMkLst>
        </pc:picChg>
        <pc:picChg chg="add del mod">
          <ac:chgData name="Tim Dewaele" userId="2521c4b4bb735e56" providerId="LiveId" clId="{434BB653-F7E1-4272-A304-D4E0995AFB7E}" dt="2023-12-28T20:31:43.143" v="122" actId="931"/>
          <ac:picMkLst>
            <pc:docMk/>
            <pc:sldMk cId="528765567" sldId="261"/>
            <ac:picMk id="7" creationId="{630AB9D8-0C44-6155-DD19-85B83141CF6C}"/>
          </ac:picMkLst>
        </pc:picChg>
        <pc:picChg chg="add del mod ord modCrop">
          <ac:chgData name="Tim Dewaele" userId="2521c4b4bb735e56" providerId="LiveId" clId="{434BB653-F7E1-4272-A304-D4E0995AFB7E}" dt="2023-12-28T20:31:43.143" v="122" actId="931"/>
          <ac:picMkLst>
            <pc:docMk/>
            <pc:sldMk cId="528765567" sldId="261"/>
            <ac:picMk id="9" creationId="{ED772919-D086-D891-3A1E-317800F719D7}"/>
          </ac:picMkLst>
        </pc:picChg>
        <pc:picChg chg="add del mod">
          <ac:chgData name="Tim Dewaele" userId="2521c4b4bb735e56" providerId="LiveId" clId="{434BB653-F7E1-4272-A304-D4E0995AFB7E}" dt="2023-12-28T20:34:34.742" v="135" actId="931"/>
          <ac:picMkLst>
            <pc:docMk/>
            <pc:sldMk cId="528765567" sldId="261"/>
            <ac:picMk id="11" creationId="{03CAEF3D-669E-D3E2-162E-D028CA7FE5B7}"/>
          </ac:picMkLst>
        </pc:picChg>
        <pc:picChg chg="add del mod ord">
          <ac:chgData name="Tim Dewaele" userId="2521c4b4bb735e56" providerId="LiveId" clId="{434BB653-F7E1-4272-A304-D4E0995AFB7E}" dt="2023-12-28T20:34:34.742" v="135" actId="931"/>
          <ac:picMkLst>
            <pc:docMk/>
            <pc:sldMk cId="528765567" sldId="261"/>
            <ac:picMk id="13" creationId="{A42631EF-AF13-1E88-69E6-007F3FFB76F5}"/>
          </ac:picMkLst>
        </pc:picChg>
        <pc:picChg chg="add del mod">
          <ac:chgData name="Tim Dewaele" userId="2521c4b4bb735e56" providerId="LiveId" clId="{434BB653-F7E1-4272-A304-D4E0995AFB7E}" dt="2023-12-28T20:34:34.742" v="135" actId="931"/>
          <ac:picMkLst>
            <pc:docMk/>
            <pc:sldMk cId="528765567" sldId="261"/>
            <ac:picMk id="17" creationId="{1DA21CB7-7615-0EC5-6A7A-41CCC8B10775}"/>
          </ac:picMkLst>
        </pc:picChg>
        <pc:picChg chg="add mod ord">
          <ac:chgData name="Tim Dewaele" userId="2521c4b4bb735e56" providerId="LiveId" clId="{434BB653-F7E1-4272-A304-D4E0995AFB7E}" dt="2023-12-28T20:35:04.497" v="145" actId="26606"/>
          <ac:picMkLst>
            <pc:docMk/>
            <pc:sldMk cId="528765567" sldId="261"/>
            <ac:picMk id="19" creationId="{FC71A08B-6920-1F1F-AB41-55AFE7731C6E}"/>
          </ac:picMkLst>
        </pc:picChg>
        <pc:picChg chg="add mod">
          <ac:chgData name="Tim Dewaele" userId="2521c4b4bb735e56" providerId="LiveId" clId="{434BB653-F7E1-4272-A304-D4E0995AFB7E}" dt="2023-12-28T20:35:04.497" v="145" actId="26606"/>
          <ac:picMkLst>
            <pc:docMk/>
            <pc:sldMk cId="528765567" sldId="261"/>
            <ac:picMk id="21" creationId="{06D3F3D4-90D6-809C-A52C-1F14F583CB57}"/>
          </ac:picMkLst>
        </pc:picChg>
      </pc:sldChg>
      <pc:sldChg chg="new del">
        <pc:chgData name="Tim Dewaele" userId="2521c4b4bb735e56" providerId="LiveId" clId="{434BB653-F7E1-4272-A304-D4E0995AFB7E}" dt="2023-12-28T20:29:30.842" v="88" actId="2696"/>
        <pc:sldMkLst>
          <pc:docMk/>
          <pc:sldMk cId="2390004376" sldId="261"/>
        </pc:sldMkLst>
      </pc:sldChg>
      <pc:sldChg chg="del">
        <pc:chgData name="Tim Dewaele" userId="2521c4b4bb735e56" providerId="LiveId" clId="{434BB653-F7E1-4272-A304-D4E0995AFB7E}" dt="2023-12-28T18:26:51.914" v="0" actId="2696"/>
        <pc:sldMkLst>
          <pc:docMk/>
          <pc:sldMk cId="3199919353" sldId="261"/>
        </pc:sldMkLst>
      </pc:sldChg>
      <pc:sldChg chg="new del">
        <pc:chgData name="Tim Dewaele" userId="2521c4b4bb735e56" providerId="LiveId" clId="{434BB653-F7E1-4272-A304-D4E0995AFB7E}" dt="2023-12-28T20:35:26.895" v="151" actId="47"/>
        <pc:sldMkLst>
          <pc:docMk/>
          <pc:sldMk cId="1937760297" sldId="262"/>
        </pc:sldMkLst>
      </pc:sldChg>
      <pc:sldChg chg="add del">
        <pc:chgData name="Tim Dewaele" userId="2521c4b4bb735e56" providerId="LiveId" clId="{434BB653-F7E1-4272-A304-D4E0995AFB7E}" dt="2023-12-28T20:35:11.606" v="147"/>
        <pc:sldMkLst>
          <pc:docMk/>
          <pc:sldMk cId="2500068303" sldId="262"/>
        </pc:sldMkLst>
      </pc:sldChg>
      <pc:sldChg chg="del">
        <pc:chgData name="Tim Dewaele" userId="2521c4b4bb735e56" providerId="LiveId" clId="{434BB653-F7E1-4272-A304-D4E0995AFB7E}" dt="2023-12-28T18:26:53.672" v="1" actId="2696"/>
        <pc:sldMkLst>
          <pc:docMk/>
          <pc:sldMk cId="2627880805" sldId="262"/>
        </pc:sldMkLst>
      </pc:sldChg>
      <pc:sldChg chg="addSp delSp modSp add mod setBg delDesignElem">
        <pc:chgData name="Tim Dewaele" userId="2521c4b4bb735e56" providerId="LiveId" clId="{434BB653-F7E1-4272-A304-D4E0995AFB7E}" dt="2023-12-28T20:37:37.105" v="199" actId="14100"/>
        <pc:sldMkLst>
          <pc:docMk/>
          <pc:sldMk cId="576240128" sldId="263"/>
        </pc:sldMkLst>
        <pc:spChg chg="mod">
          <ac:chgData name="Tim Dewaele" userId="2521c4b4bb735e56" providerId="LiveId" clId="{434BB653-F7E1-4272-A304-D4E0995AFB7E}" dt="2023-12-28T20:37:25.789" v="188" actId="20577"/>
          <ac:spMkLst>
            <pc:docMk/>
            <pc:sldMk cId="576240128" sldId="263"/>
            <ac:spMk id="2" creationId="{DA2ACC4C-5B01-FC42-DD31-E83F762A6AEF}"/>
          </ac:spMkLst>
        </pc:spChg>
        <pc:spChg chg="add mod">
          <ac:chgData name="Tim Dewaele" userId="2521c4b4bb735e56" providerId="LiveId" clId="{434BB653-F7E1-4272-A304-D4E0995AFB7E}" dt="2023-12-28T20:37:37.105" v="199" actId="14100"/>
          <ac:spMkLst>
            <pc:docMk/>
            <pc:sldMk cId="576240128" sldId="263"/>
            <ac:spMk id="7" creationId="{C26FAA0C-1E64-DFAD-413D-CDD288AE0782}"/>
          </ac:spMkLst>
        </pc:spChg>
        <pc:spChg chg="del">
          <ac:chgData name="Tim Dewaele" userId="2521c4b4bb735e56" providerId="LiveId" clId="{434BB653-F7E1-4272-A304-D4E0995AFB7E}" dt="2023-12-28T20:35:35.325" v="152" actId="931"/>
          <ac:spMkLst>
            <pc:docMk/>
            <pc:sldMk cId="576240128" sldId="263"/>
            <ac:spMk id="25" creationId="{0836D7F2-3A38-C9B7-A3C5-EF82E0421A5A}"/>
          </ac:spMkLst>
        </pc:spChg>
        <pc:grpChg chg="del">
          <ac:chgData name="Tim Dewaele" userId="2521c4b4bb735e56" providerId="LiveId" clId="{434BB653-F7E1-4272-A304-D4E0995AFB7E}" dt="2023-12-28T20:35:25.006" v="150"/>
          <ac:grpSpMkLst>
            <pc:docMk/>
            <pc:sldMk cId="576240128" sldId="263"/>
            <ac:grpSpMk id="39" creationId="{12B241C5-7E45-AD52-638D-31E8FD2BC181}"/>
          </ac:grpSpMkLst>
        </pc:grpChg>
        <pc:picChg chg="add mod">
          <ac:chgData name="Tim Dewaele" userId="2521c4b4bb735e56" providerId="LiveId" clId="{434BB653-F7E1-4272-A304-D4E0995AFB7E}" dt="2023-12-28T20:35:56.951" v="165" actId="1076"/>
          <ac:picMkLst>
            <pc:docMk/>
            <pc:sldMk cId="576240128" sldId="263"/>
            <ac:picMk id="4" creationId="{F8B52263-F82E-2AAA-A202-574912173A69}"/>
          </ac:picMkLst>
        </pc:picChg>
        <pc:picChg chg="add mod">
          <ac:chgData name="Tim Dewaele" userId="2521c4b4bb735e56" providerId="LiveId" clId="{434BB653-F7E1-4272-A304-D4E0995AFB7E}" dt="2023-12-28T20:35:48.898" v="161" actId="1076"/>
          <ac:picMkLst>
            <pc:docMk/>
            <pc:sldMk cId="576240128" sldId="263"/>
            <ac:picMk id="6" creationId="{06BC6F99-1060-EE03-E007-A8D6EB7CB537}"/>
          </ac:picMkLst>
        </pc:picChg>
        <pc:picChg chg="del">
          <ac:chgData name="Tim Dewaele" userId="2521c4b4bb735e56" providerId="LiveId" clId="{434BB653-F7E1-4272-A304-D4E0995AFB7E}" dt="2023-12-28T20:35:41.583" v="160" actId="478"/>
          <ac:picMkLst>
            <pc:docMk/>
            <pc:sldMk cId="576240128" sldId="263"/>
            <ac:picMk id="19" creationId="{FC71A08B-6920-1F1F-AB41-55AFE7731C6E}"/>
          </ac:picMkLst>
        </pc:picChg>
        <pc:picChg chg="del mod">
          <ac:chgData name="Tim Dewaele" userId="2521c4b4bb735e56" providerId="LiveId" clId="{434BB653-F7E1-4272-A304-D4E0995AFB7E}" dt="2023-12-28T20:35:40.699" v="159" actId="478"/>
          <ac:picMkLst>
            <pc:docMk/>
            <pc:sldMk cId="576240128" sldId="263"/>
            <ac:picMk id="21" creationId="{06D3F3D4-90D6-809C-A52C-1F14F583CB57}"/>
          </ac:picMkLst>
        </pc:picChg>
      </pc:sldChg>
      <pc:sldChg chg="del">
        <pc:chgData name="Tim Dewaele" userId="2521c4b4bb735e56" providerId="LiveId" clId="{434BB653-F7E1-4272-A304-D4E0995AFB7E}" dt="2023-12-28T18:26:55.519" v="2" actId="2696"/>
        <pc:sldMkLst>
          <pc:docMk/>
          <pc:sldMk cId="1178261227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728037-0F75-4508-87C0-E3C5112F736E}" type="datetimeFigureOut">
              <a:rPr lang="nl-BE" smtClean="0"/>
              <a:t>7/01/2024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E81C8A-1295-47B8-8C4A-7E2FA6178F9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1001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E81C8A-1295-47B8-8C4A-7E2FA6178F98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7816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E81C8A-1295-47B8-8C4A-7E2FA6178F98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1364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E81C8A-1295-47B8-8C4A-7E2FA6178F98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5944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E81C8A-1295-47B8-8C4A-7E2FA6178F98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2402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909A3C-3762-EFAF-C8AF-A5E96773E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88E4FF0-F93F-70BD-848C-E62F654CC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EFAE31C-0FB8-A405-BD60-32E9AC0CC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F088-2A99-426E-84D2-42ABB25CF2FD}" type="datetimeFigureOut">
              <a:rPr lang="nl-BE" smtClean="0"/>
              <a:t>7/01/2024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1A341D-792E-E3CE-55D2-D06361CEF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6FF7423-CBE0-0F53-388A-7DA5AE37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B965-12C2-4C50-8D9C-A564FA51CED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8749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AE90CD-E270-817E-7217-9B1FEC727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96BE1DB-CE83-D1AC-041C-1F3A73647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9890C16-D6ED-5D75-4C2C-83BBBADA1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F088-2A99-426E-84D2-42ABB25CF2FD}" type="datetimeFigureOut">
              <a:rPr lang="nl-BE" smtClean="0"/>
              <a:t>7/01/2024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A661AD3-E4B3-DEB4-C954-4C8035C2F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CECB92-85C9-B2DB-5635-E4005F85F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B965-12C2-4C50-8D9C-A564FA51CED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038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42A033D5-8DC0-1E26-F969-DC035346EB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2B22C09-861C-C11D-2707-5F520BBA4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277D4F6-8607-E24E-73BE-E6A452B55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F088-2A99-426E-84D2-42ABB25CF2FD}" type="datetimeFigureOut">
              <a:rPr lang="nl-BE" smtClean="0"/>
              <a:t>7/01/2024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8C799A2-DD5F-23EA-0FC8-F33244C95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2D81A60-B161-A810-BD86-613D3D0C1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B965-12C2-4C50-8D9C-A564FA51CED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7937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C8227D-6FBB-896F-B3F7-B99E65951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C9D351E-657C-7739-E341-E1D13DFA7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7BCC13E-9A4A-0C5B-A041-CD6C7B083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F088-2A99-426E-84D2-42ABB25CF2FD}" type="datetimeFigureOut">
              <a:rPr lang="nl-BE" smtClean="0"/>
              <a:t>7/01/2024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7AB998F-5DD1-41AA-3B40-6A3A3DC98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04AB349-8769-7F2D-915F-C81C0CF54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B965-12C2-4C50-8D9C-A564FA51CED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131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D21D28-D586-95C0-4F49-71894960E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D5C7C20-3860-E9DE-9E10-FF310B83E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DC17CA6-1E1A-B4C8-9F71-D6CBFF470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F088-2A99-426E-84D2-42ABB25CF2FD}" type="datetimeFigureOut">
              <a:rPr lang="nl-BE" smtClean="0"/>
              <a:t>7/01/2024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4BA05F6-7109-35D4-4C2F-34E855555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BD45965-8A2B-B8CF-852D-2EB5C4E34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B965-12C2-4C50-8D9C-A564FA51CED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2019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0ED51D-0A55-F8AC-6AA8-64732A984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05F91FB-E5A7-2E0D-ADD3-0AB18AD6AF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A20B8C1-2BB0-F516-25FC-C3253FE96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1273FDA-F88D-786A-2B57-95B2CBDA6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F088-2A99-426E-84D2-42ABB25CF2FD}" type="datetimeFigureOut">
              <a:rPr lang="nl-BE" smtClean="0"/>
              <a:t>7/01/2024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10EB262-1567-746A-CA4A-A847C4A37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67FEF22-7A5B-6960-DF4E-8A7EBE0C7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B965-12C2-4C50-8D9C-A564FA51CED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04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8C2AF0-3EB3-354F-7E36-15B18483A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816C11-C360-D58F-2D55-8BFEC90F8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B0EAF59-2A8A-7722-3B3E-2692C7843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0641EB1-6D06-9E7E-E2BF-43B540C353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A2DC87F-7D74-8763-BFF3-0F3D3F7211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074B6681-148E-36CC-33EE-59CBEB7F4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F088-2A99-426E-84D2-42ABB25CF2FD}" type="datetimeFigureOut">
              <a:rPr lang="nl-BE" smtClean="0"/>
              <a:t>7/01/2024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D583CE6-C31C-668F-7DB6-E4EF10093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81FA292-1301-B268-4737-C0E70D6DA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B965-12C2-4C50-8D9C-A564FA51CED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7218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45CDE6-0E2A-E4B9-FA63-1F8C9D044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F5013D06-6480-2F24-9BBC-89E3CA967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F088-2A99-426E-84D2-42ABB25CF2FD}" type="datetimeFigureOut">
              <a:rPr lang="nl-BE" smtClean="0"/>
              <a:t>7/01/2024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E4D998E-852E-A836-57CE-2E53243F0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A665934-CE80-2984-B582-3409F2E6C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B965-12C2-4C50-8D9C-A564FA51CED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4123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CE99FD43-5E65-73EE-722B-D7BC88D80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F088-2A99-426E-84D2-42ABB25CF2FD}" type="datetimeFigureOut">
              <a:rPr lang="nl-BE" smtClean="0"/>
              <a:t>7/01/2024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3329020-8F8A-9838-C5B6-3D242EBF4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5C82315-E07B-BDAF-ABDF-9271D751E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B965-12C2-4C50-8D9C-A564FA51CED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1261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0E39D8-7340-5B9E-502D-306860954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18ED108-0A8C-6E1B-02EA-940FAF33D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FEBF867-0F5E-837F-64F4-5EEF0E204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C1773D4-1B4A-413B-786F-AFA11899E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F088-2A99-426E-84D2-42ABB25CF2FD}" type="datetimeFigureOut">
              <a:rPr lang="nl-BE" smtClean="0"/>
              <a:t>7/01/2024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1178D50-560A-A211-D263-7A4DF5FA7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8403931-7EC5-5A47-022A-AB9CF736F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B965-12C2-4C50-8D9C-A564FA51CED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6738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90BE5D-6309-738D-AE18-13040157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C12268E6-ECCF-5022-21CE-1804D155ED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A7634C6-DC45-970C-7D1D-6911F675B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0700D49-A5D1-2C7C-8CC3-800708202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F088-2A99-426E-84D2-42ABB25CF2FD}" type="datetimeFigureOut">
              <a:rPr lang="nl-BE" smtClean="0"/>
              <a:t>7/01/2024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51265CE-4199-EFD0-D983-B49AB6617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9094655-4412-642F-B8D8-29EE1648C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B965-12C2-4C50-8D9C-A564FA51CED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2874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3B1D8A0-E2D5-36CB-8A25-19936A7D4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12D1263-530E-411A-CF21-42D91E6FD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8B57953-C740-63D9-380F-A8898F1D82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2F088-2A99-426E-84D2-42ABB25CF2FD}" type="datetimeFigureOut">
              <a:rPr lang="nl-BE" smtClean="0"/>
              <a:t>7/01/2024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C316ACE-2361-EB9F-66E8-68B846668B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ED572EB-934A-B020-37EC-8DB28BBBBA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BB965-12C2-4C50-8D9C-A564FA51CED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6130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5" name="Rectangle 1044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57E2C7-27BE-946B-6858-57F578A05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57200"/>
            <a:ext cx="10909640" cy="1368614"/>
          </a:xfrm>
        </p:spPr>
        <p:txBody>
          <a:bodyPr anchor="ctr">
            <a:normAutofit/>
          </a:bodyPr>
          <a:lstStyle/>
          <a:p>
            <a:r>
              <a:rPr lang="nl-BE" sz="6600"/>
              <a:t>Automatische voederbak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1C89A96-62FE-F1AE-ECC0-084ED0E9B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1922561"/>
            <a:ext cx="10909643" cy="552659"/>
          </a:xfrm>
        </p:spPr>
        <p:txBody>
          <a:bodyPr anchor="ctr">
            <a:normAutofit fontScale="25000" lnSpcReduction="20000"/>
          </a:bodyPr>
          <a:lstStyle/>
          <a:p>
            <a:endParaRPr lang="nl-BE" sz="600"/>
          </a:p>
          <a:p>
            <a:endParaRPr lang="nl-BE" sz="600"/>
          </a:p>
          <a:p>
            <a:endParaRPr lang="nl-BE" sz="600"/>
          </a:p>
          <a:p>
            <a:r>
              <a:rPr lang="nl-BE" sz="6400"/>
              <a:t>Dewaele Tim en </a:t>
            </a:r>
            <a:r>
              <a:rPr lang="nl-BE" sz="6400" err="1"/>
              <a:t>Narel</a:t>
            </a:r>
            <a:r>
              <a:rPr lang="nl-BE" sz="6400"/>
              <a:t> Piotr</a:t>
            </a:r>
          </a:p>
        </p:txBody>
      </p:sp>
      <p:sp>
        <p:nvSpPr>
          <p:cNvPr id="1047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7DE0732-E6F1-CF54-A6F1-ABF0DAAAB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538" y="2541149"/>
            <a:ext cx="4598748" cy="4126352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DABA7B78-2EBE-7C0E-CFFC-B3A8E1B27B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714" y="2805991"/>
            <a:ext cx="2455452" cy="372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29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47"/>
    </mc:Choice>
    <mc:Fallback xmlns="">
      <p:transition spd="slow" advTm="1204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D0394FE2-BDDA-4ECE-B320-81AE19E90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625AAC5-802A-4197-8804-2B78FF65C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480A6BC-7C37-5565-5963-DDBC73A36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0" y="310896"/>
            <a:ext cx="7982712" cy="868680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Prototype </a:t>
            </a:r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uit</a:t>
            </a: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karton</a:t>
            </a: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1B139DD-0E8D-42FA-9171-C5F001754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pic>
        <p:nvPicPr>
          <p:cNvPr id="10" name="Afbeelding 9" descr="Afbeelding met doos, tekst, karton, Verzenddoos&#10;&#10;Automatisch gegenereerde beschrijving">
            <a:extLst>
              <a:ext uri="{FF2B5EF4-FFF2-40B4-BE49-F238E27FC236}">
                <a16:creationId xmlns:a16="http://schemas.microsoft.com/office/drawing/2014/main" id="{FC037A92-9253-BD0E-0019-410765E960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73" b="-2"/>
          <a:stretch/>
        </p:blipFill>
        <p:spPr>
          <a:xfrm>
            <a:off x="419830" y="2128345"/>
            <a:ext cx="5577840" cy="4083269"/>
          </a:xfrm>
          <a:prstGeom prst="rect">
            <a:avLst/>
          </a:prstGeom>
        </p:spPr>
      </p:pic>
      <p:pic>
        <p:nvPicPr>
          <p:cNvPr id="8" name="Tijdelijke aanduiding voor inhoud 7" descr="Afbeelding met karton, Verzenddoos, Verpakking en etiketten, Pakketlevering&#10;&#10;Automatisch gegenereerde beschrijving">
            <a:extLst>
              <a:ext uri="{FF2B5EF4-FFF2-40B4-BE49-F238E27FC236}">
                <a16:creationId xmlns:a16="http://schemas.microsoft.com/office/drawing/2014/main" id="{0E211387-C443-5647-C482-A0C4EF5A68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89" r="-1" b="29455"/>
          <a:stretch/>
        </p:blipFill>
        <p:spPr>
          <a:xfrm>
            <a:off x="6194332" y="2128367"/>
            <a:ext cx="5577840" cy="408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084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21516CB1-E8C8-4751-B6A6-46B2D1E72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A2ACC4C-5B01-FC42-DD31-E83F762A6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131298" cy="1106424"/>
          </a:xfrm>
        </p:spPr>
        <p:txBody>
          <a:bodyPr>
            <a:normAutofit/>
          </a:bodyPr>
          <a:lstStyle/>
          <a:p>
            <a:r>
              <a:rPr lang="en-US" sz="3600"/>
              <a:t>Fusion 360</a:t>
            </a:r>
            <a:endParaRPr lang="nl-BE" sz="36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0C0C0D1-E79A-41FF-8322-256F6DD1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521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Afbeelding 3" descr="Afbeelding met ontwerp, verbruiksartikelen voor kantoor, meubels&#10;&#10;Automatisch gegenereerde beschrijving">
            <a:extLst>
              <a:ext uri="{FF2B5EF4-FFF2-40B4-BE49-F238E27FC236}">
                <a16:creationId xmlns:a16="http://schemas.microsoft.com/office/drawing/2014/main" id="{560BBED6-C944-D4DD-F6C9-33E6A9D889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64" r="9526" b="-4"/>
          <a:stretch/>
        </p:blipFill>
        <p:spPr>
          <a:xfrm>
            <a:off x="429767" y="1721922"/>
            <a:ext cx="3419856" cy="4520560"/>
          </a:xfrm>
          <a:prstGeom prst="rect">
            <a:avLst/>
          </a:prstGeom>
        </p:spPr>
      </p:pic>
      <p:pic>
        <p:nvPicPr>
          <p:cNvPr id="6" name="Afbeelding 5" descr="Afbeelding met Huishoudelijk apparaat, ontwerp, overdekt, apparaat&#10;&#10;Automatisch gegenereerde beschrijving">
            <a:extLst>
              <a:ext uri="{FF2B5EF4-FFF2-40B4-BE49-F238E27FC236}">
                <a16:creationId xmlns:a16="http://schemas.microsoft.com/office/drawing/2014/main" id="{82C93B1B-0D13-4C09-E8C8-085F2D795B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63" r="11787" b="-4"/>
          <a:stretch/>
        </p:blipFill>
        <p:spPr>
          <a:xfrm>
            <a:off x="4226837" y="1721922"/>
            <a:ext cx="3420596" cy="4520560"/>
          </a:xfrm>
          <a:prstGeom prst="rect">
            <a:avLst/>
          </a:prstGeom>
        </p:spPr>
      </p:pic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395FA420-5595-49D1-9D5F-79EC43B55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4648" y="1721922"/>
            <a:ext cx="3609143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0836D7F2-3A38-C9B7-A3C5-EF82E0421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9348" y="2020824"/>
            <a:ext cx="2956060" cy="3959352"/>
          </a:xfrm>
        </p:spPr>
        <p:txBody>
          <a:bodyPr anchor="ctr">
            <a:normAutofit/>
          </a:bodyPr>
          <a:lstStyle/>
          <a:p>
            <a:r>
              <a:rPr lang="en-US" sz="1800"/>
              <a:t>Voorkant</a:t>
            </a:r>
          </a:p>
          <a:p>
            <a:r>
              <a:rPr lang="en-US" sz="1800"/>
              <a:t>Plexiglas</a:t>
            </a:r>
          </a:p>
          <a:p>
            <a:r>
              <a:rPr lang="en-US" sz="1800"/>
              <a:t>Mechanische kleppen</a:t>
            </a:r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28765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4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A2ACC4C-5B01-FC42-DD31-E83F762A6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US" sz="4800"/>
              <a:t>Fusion 360</a:t>
            </a:r>
            <a:endParaRPr lang="nl-BE" sz="4800"/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D846C960-71F3-87E9-9EF5-36A08F5B0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r>
              <a:rPr lang="nl-BE" sz="2200"/>
              <a:t>Achterkant</a:t>
            </a:r>
          </a:p>
          <a:p>
            <a:r>
              <a:rPr lang="nl-BE" sz="2200"/>
              <a:t>230V input</a:t>
            </a:r>
          </a:p>
          <a:p>
            <a:r>
              <a:rPr lang="nl-BE" sz="2200"/>
              <a:t>USB-C input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82B041D-0A3F-7CCE-C36F-2261A526B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345" y="2569464"/>
            <a:ext cx="2382110" cy="3678936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0E877624-7312-F4AB-103A-B6B399AA3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3335815"/>
            <a:ext cx="5468112" cy="214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358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AF25FA3-5BDB-2CBB-0A32-EFD115248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nl-BE" sz="5400">
                <a:solidFill>
                  <a:srgbClr val="FFFFFF"/>
                </a:solidFill>
              </a:rPr>
              <a:t>Overview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C4B2D75-79F8-E5D1-56AE-863596EFD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>
            <a:normAutofit/>
          </a:bodyPr>
          <a:lstStyle/>
          <a:p>
            <a:r>
              <a:rPr lang="nl-BE" sz="2200"/>
              <a:t>Waarom</a:t>
            </a:r>
          </a:p>
          <a:p>
            <a:r>
              <a:rPr lang="en-US" sz="2200"/>
              <a:t>Wat is het</a:t>
            </a:r>
          </a:p>
          <a:p>
            <a:r>
              <a:rPr lang="nl-BE" sz="2200"/>
              <a:t>Prototype</a:t>
            </a:r>
          </a:p>
        </p:txBody>
      </p:sp>
    </p:spTree>
    <p:extLst>
      <p:ext uri="{BB962C8B-B14F-4D97-AF65-F5344CB8AC3E}">
        <p14:creationId xmlns:p14="http://schemas.microsoft.com/office/powerpoint/2010/main" val="62331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78"/>
    </mc:Choice>
    <mc:Fallback xmlns="">
      <p:transition spd="slow" advTm="727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4867CF89-666A-294C-B3CF-305F188745C3}"/>
              </a:ext>
            </a:extLst>
          </p:cNvPr>
          <p:cNvSpPr txBox="1"/>
          <p:nvPr/>
        </p:nvSpPr>
        <p:spPr>
          <a:xfrm>
            <a:off x="4809258" y="636190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nl-BE" sz="5400"/>
              <a:t>Waarom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5032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97"/>
    </mc:Choice>
    <mc:Fallback xmlns="">
      <p:transition spd="slow" advTm="469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036D244-CD4B-CB22-22CA-F19938A82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BE" sz="5400"/>
              <a:t>Wat is het?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27B9E13-C52F-04CD-DE55-403DE1B6F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nl-BE" sz="2200"/>
              <a:t>Sensor</a:t>
            </a:r>
          </a:p>
          <a:p>
            <a:r>
              <a:rPr lang="nl-BE" sz="2200" err="1"/>
              <a:t>Stepper</a:t>
            </a:r>
            <a:r>
              <a:rPr lang="nl-BE" sz="2200"/>
              <a:t> motor</a:t>
            </a:r>
          </a:p>
          <a:p>
            <a:r>
              <a:rPr lang="nl-BE" sz="2200"/>
              <a:t>Microcontroller</a:t>
            </a:r>
          </a:p>
        </p:txBody>
      </p:sp>
    </p:spTree>
    <p:extLst>
      <p:ext uri="{BB962C8B-B14F-4D97-AF65-F5344CB8AC3E}">
        <p14:creationId xmlns:p14="http://schemas.microsoft.com/office/powerpoint/2010/main" val="248958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8"/>
    </mc:Choice>
    <mc:Fallback xmlns="">
      <p:transition spd="slow" advTm="97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0C2217-69D4-42B3-E7A1-EEE8B6538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Sensor</a:t>
            </a:r>
            <a:endParaRPr lang="nl-BE" sz="5400"/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E429E8A-7FBC-AE98-7023-AFF857F64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200"/>
              <a:t>5 kilo</a:t>
            </a:r>
          </a:p>
          <a:p>
            <a:r>
              <a:rPr lang="nl-BE" sz="2200"/>
              <a:t>communicatie</a:t>
            </a:r>
          </a:p>
          <a:p>
            <a:endParaRPr lang="en-US" sz="2200"/>
          </a:p>
          <a:p>
            <a:endParaRPr lang="nl-BE" sz="2200"/>
          </a:p>
        </p:txBody>
      </p:sp>
      <p:pic>
        <p:nvPicPr>
          <p:cNvPr id="3074" name="Picture 2" descr="Mavin Load Cell - 5kg">
            <a:extLst>
              <a:ext uri="{FF2B5EF4-FFF2-40B4-BE49-F238E27FC236}">
                <a16:creationId xmlns:a16="http://schemas.microsoft.com/office/drawing/2014/main" id="{C1735F25-101A-6562-A2FF-D22594D31A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7" t="34387" r="18501" b="39360"/>
          <a:stretch/>
        </p:blipFill>
        <p:spPr bwMode="auto">
          <a:xfrm>
            <a:off x="471948" y="2520512"/>
            <a:ext cx="4519737" cy="192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969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0" name="Rectangle 5126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ADE0770-1B47-7DEB-3CCA-ACE65F8C3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en-US" sz="3400"/>
              <a:t>HX711</a:t>
            </a:r>
            <a:endParaRPr lang="nl-BE" sz="3400"/>
          </a:p>
        </p:txBody>
      </p: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3D5762B-BDFC-CF00-F1FF-E849D5F17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r>
              <a:rPr lang="en-US" sz="1800" err="1"/>
              <a:t>Versterken</a:t>
            </a:r>
            <a:endParaRPr lang="en-US" sz="1800"/>
          </a:p>
          <a:p>
            <a:r>
              <a:rPr lang="en-US" sz="1800"/>
              <a:t>24-bit</a:t>
            </a:r>
          </a:p>
          <a:p>
            <a:endParaRPr lang="nl-BE" sz="1800"/>
          </a:p>
        </p:txBody>
      </p:sp>
      <p:pic>
        <p:nvPicPr>
          <p:cNvPr id="5122" name="Picture 2" descr="Load Cell Amplifier- HX711">
            <a:extLst>
              <a:ext uri="{FF2B5EF4-FFF2-40B4-BE49-F238E27FC236}">
                <a16:creationId xmlns:a16="http://schemas.microsoft.com/office/drawing/2014/main" id="{9035748D-2729-5052-AB02-7A4EE7B346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378"/>
          <a:stretch/>
        </p:blipFill>
        <p:spPr bwMode="auto"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noFill/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144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363125F-982D-E35A-5595-29ED73D1C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/>
              <a:t>Stepper motor</a:t>
            </a:r>
            <a:endParaRPr lang="nl-BE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81CF741-CBD6-417A-0088-FDEEDB252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 err="1"/>
              <a:t>Krachtig</a:t>
            </a:r>
            <a:endParaRPr lang="en-US" sz="2200"/>
          </a:p>
          <a:p>
            <a:r>
              <a:rPr lang="en-US" sz="2200" err="1"/>
              <a:t>Redelijk</a:t>
            </a:r>
            <a:r>
              <a:rPr lang="en-US" sz="2200"/>
              <a:t> </a:t>
            </a:r>
            <a:r>
              <a:rPr lang="en-US" sz="2200" err="1"/>
              <a:t>zwaar</a:t>
            </a:r>
            <a:endParaRPr lang="en-US" sz="2200"/>
          </a:p>
          <a:p>
            <a:r>
              <a:rPr lang="en-US" sz="2200"/>
              <a:t>Redelijk </a:t>
            </a:r>
            <a:r>
              <a:rPr lang="en-US" sz="2200" err="1"/>
              <a:t>klein</a:t>
            </a:r>
            <a:r>
              <a:rPr lang="en-US" sz="2200"/>
              <a:t> </a:t>
            </a:r>
          </a:p>
          <a:p>
            <a:endParaRPr lang="en-US" sz="2200"/>
          </a:p>
          <a:p>
            <a:endParaRPr lang="en-US" sz="2200"/>
          </a:p>
          <a:p>
            <a:endParaRPr lang="nl-BE" sz="2200"/>
          </a:p>
        </p:txBody>
      </p:sp>
      <p:pic>
        <p:nvPicPr>
          <p:cNvPr id="1026" name="Picture 2" descr="ST4118L1804-A - Nanotec - Stepper Motor, High Torque, Single Shaft">
            <a:extLst>
              <a:ext uri="{FF2B5EF4-FFF2-40B4-BE49-F238E27FC236}">
                <a16:creationId xmlns:a16="http://schemas.microsoft.com/office/drawing/2014/main" id="{F99F626B-975C-E9AE-7192-AB3A8A90C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645" y="464212"/>
            <a:ext cx="5849967" cy="5929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972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103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BC50D9-6F3E-1F5C-DB54-A70A92B95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ESP-32</a:t>
            </a:r>
          </a:p>
        </p:txBody>
      </p:sp>
      <p:sp>
        <p:nvSpPr>
          <p:cNvPr id="102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5A1F333-76A9-0664-F28E-398F87E2A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/>
              <a:t>Microcontroller</a:t>
            </a:r>
          </a:p>
          <a:p>
            <a:r>
              <a:rPr lang="en-US" sz="2200"/>
              <a:t>WLAN</a:t>
            </a:r>
          </a:p>
          <a:p>
            <a:r>
              <a:rPr lang="en-US" sz="2200"/>
              <a:t>C++</a:t>
            </a:r>
          </a:p>
          <a:p>
            <a:endParaRPr lang="en-US" sz="2200"/>
          </a:p>
          <a:p>
            <a:pPr marL="0" indent="0">
              <a:buNone/>
            </a:pPr>
            <a:endParaRPr lang="en-US" sz="2200"/>
          </a:p>
        </p:txBody>
      </p:sp>
      <p:pic>
        <p:nvPicPr>
          <p:cNvPr id="1026" name="Picture 2" descr="AZDelivery ESP-32 Dev Kit C V4 WLAN WiFi Development Board compatibel met Arduino Inclusief E-Book! 1">
            <a:extLst>
              <a:ext uri="{FF2B5EF4-FFF2-40B4-BE49-F238E27FC236}">
                <a16:creationId xmlns:a16="http://schemas.microsoft.com/office/drawing/2014/main" id="{6348DCDB-B23F-E1DF-146E-F37E5DCD1F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7" b="2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919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Light bulb on yellow background with sketched light beams and cord">
            <a:extLst>
              <a:ext uri="{FF2B5EF4-FFF2-40B4-BE49-F238E27FC236}">
                <a16:creationId xmlns:a16="http://schemas.microsoft.com/office/drawing/2014/main" id="{7972D764-92A7-D914-73BB-65B6FC420E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37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D7CE5578-1CFD-B332-9E55-F280FF99E62A}"/>
              </a:ext>
            </a:extLst>
          </p:cNvPr>
          <p:cNvSpPr txBox="1"/>
          <p:nvPr/>
        </p:nvSpPr>
        <p:spPr>
          <a:xfrm>
            <a:off x="1097280" y="325550"/>
            <a:ext cx="10058400" cy="35747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Prototype</a:t>
            </a:r>
          </a:p>
        </p:txBody>
      </p:sp>
    </p:spTree>
    <p:extLst>
      <p:ext uri="{BB962C8B-B14F-4D97-AF65-F5344CB8AC3E}">
        <p14:creationId xmlns:p14="http://schemas.microsoft.com/office/powerpoint/2010/main" val="155533330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6A61E6E-DB93-4F71-93F3-A6EF7B60173B}">
  <we:reference id="wa200005566" version="3.0.0.1" store="nl-NL" storeType="OMEX"/>
  <we:alternateReferences>
    <we:reference id="wa200005566" version="3.0.0.1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62</Words>
  <Application>Microsoft Office PowerPoint</Application>
  <PresentationFormat>Breedbeeld</PresentationFormat>
  <Paragraphs>44</Paragraphs>
  <Slides>12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7" baseType="lpstr">
      <vt:lpstr>Arial</vt:lpstr>
      <vt:lpstr>Avenir Next LT Pro</vt:lpstr>
      <vt:lpstr>Calibri</vt:lpstr>
      <vt:lpstr>Calibri Light</vt:lpstr>
      <vt:lpstr>Kantoorthema</vt:lpstr>
      <vt:lpstr>Automatische voederbak</vt:lpstr>
      <vt:lpstr>Overview </vt:lpstr>
      <vt:lpstr>PowerPoint-presentatie</vt:lpstr>
      <vt:lpstr>Wat is het?</vt:lpstr>
      <vt:lpstr>Sensor</vt:lpstr>
      <vt:lpstr>HX711</vt:lpstr>
      <vt:lpstr>Stepper motor</vt:lpstr>
      <vt:lpstr>ESP-32</vt:lpstr>
      <vt:lpstr>PowerPoint-presentatie</vt:lpstr>
      <vt:lpstr>Prototype uit karton </vt:lpstr>
      <vt:lpstr>Fusion 360</vt:lpstr>
      <vt:lpstr>Fusion 360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Automatische voederbak</dc:title>
  <dc:creator>Tim Dewaele</dc:creator>
  <cp:lastModifiedBy>Piotr Narel</cp:lastModifiedBy>
  <cp:revision>2</cp:revision>
  <dcterms:created xsi:type="dcterms:W3CDTF">2023-12-27T18:58:48Z</dcterms:created>
  <dcterms:modified xsi:type="dcterms:W3CDTF">2024-01-07T11:21:54Z</dcterms:modified>
</cp:coreProperties>
</file>