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7/21/2021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467544" y="404664"/>
            <a:ext cx="7772400" cy="1065339"/>
          </a:xfrm>
        </p:spPr>
        <p:txBody>
          <a:bodyPr/>
          <a:lstStyle>
            <a:extLst/>
          </a:lstStyle>
          <a:p>
            <a:pPr algn="ctr"/>
            <a:r>
              <a:rPr lang="en-IN" sz="4800" dirty="0" smtClean="0"/>
              <a:t>Executive summary</a:t>
            </a:r>
            <a:endParaRPr lang="en-US" sz="4800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683568" y="1988840"/>
            <a:ext cx="7992888" cy="3672408"/>
          </a:xfrm>
        </p:spPr>
        <p:txBody>
          <a:bodyPr>
            <a:noAutofit/>
          </a:bodyPr>
          <a:lstStyle>
            <a:extLst/>
          </a:lstStyle>
          <a:p>
            <a:pPr algn="just">
              <a:buFont typeface="Wingdings" pitchFamily="2" charset="2"/>
              <a:buChar char="q"/>
            </a:pPr>
            <a:r>
              <a:rPr lang="en-US" dirty="0" smtClean="0"/>
              <a:t>Company </a:t>
            </a:r>
            <a:r>
              <a:rPr lang="en-US" dirty="0" smtClean="0"/>
              <a:t>X’s profit decline has been driven by declining market share and </a:t>
            </a:r>
            <a:r>
              <a:rPr lang="en-US" dirty="0" smtClean="0"/>
              <a:t>ARPU  as </a:t>
            </a:r>
            <a:r>
              <a:rPr lang="en-US" dirty="0" smtClean="0"/>
              <a:t>consumers do not see the existing offerings/plans as compelling. </a:t>
            </a: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The </a:t>
            </a:r>
            <a:r>
              <a:rPr lang="en-US" dirty="0" smtClean="0"/>
              <a:t>question is whether the introduction of handset leasing will reverse this decline. </a:t>
            </a: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If </a:t>
            </a:r>
            <a:r>
              <a:rPr lang="en-US" dirty="0" smtClean="0"/>
              <a:t>we assume the market will respond in the same way in comparable markets, then we will recommend the introduction of handset leasing as it could drive revenue growth by 2.3% to 4.25</a:t>
            </a:r>
            <a:r>
              <a:rPr lang="en-US" dirty="0" smtClean="0"/>
              <a:t>%.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From our research, the target segment is “Young Achievers”, and hence we propose the product name “Save &amp; Upgrade”.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102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IntroducingPowerPoint2007</vt:lpstr>
      <vt:lpstr>Executive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2021-07-21T07:26:43Z</dcterms:created>
  <dcterms:modified xsi:type="dcterms:W3CDTF">2021-07-21T07:30:41Z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