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0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086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6753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444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0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44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8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3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0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5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075B-D719-40B7-A615-CAF094B85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C34F0-A6F3-46DC-B3E9-D0A73D18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Diana D. Magno</a:t>
            </a:r>
          </a:p>
        </p:txBody>
      </p:sp>
    </p:spTree>
    <p:extLst>
      <p:ext uri="{BB962C8B-B14F-4D97-AF65-F5344CB8AC3E}">
        <p14:creationId xmlns:p14="http://schemas.microsoft.com/office/powerpoint/2010/main" val="159096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0EE1-98A5-45EC-851C-B5E9E52F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User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535DC-994D-4190-88C1-56D40E08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8" y="1600716"/>
            <a:ext cx="8947150" cy="4109005"/>
          </a:xfrm>
        </p:spPr>
      </p:pic>
    </p:spTree>
    <p:extLst>
      <p:ext uri="{BB962C8B-B14F-4D97-AF65-F5344CB8AC3E}">
        <p14:creationId xmlns:p14="http://schemas.microsoft.com/office/powerpoint/2010/main" val="8628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C955-B77F-4E91-AD04-24CDC5A0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43"/>
            <a:ext cx="9404723" cy="1400530"/>
          </a:xfrm>
        </p:spPr>
        <p:txBody>
          <a:bodyPr/>
          <a:lstStyle/>
          <a:p>
            <a:r>
              <a:rPr lang="en-US" dirty="0"/>
              <a:t>List of Designation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01A33-C7CE-453F-BFCD-9CAF92A8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88" y="916790"/>
            <a:ext cx="8947150" cy="2733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ADB8F-B927-4991-B0AE-EBF646BD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" y="3874943"/>
            <a:ext cx="8947150" cy="2575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05620F-2C8F-48FE-BE99-84E657DC7572}"/>
              </a:ext>
            </a:extLst>
          </p:cNvPr>
          <p:cNvCxnSpPr/>
          <p:nvPr/>
        </p:nvCxnSpPr>
        <p:spPr>
          <a:xfrm>
            <a:off x="8134350" y="2112168"/>
            <a:ext cx="3048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13CEF8-A11F-42A7-AA89-FC7E5820C74A}"/>
              </a:ext>
            </a:extLst>
          </p:cNvPr>
          <p:cNvCxnSpPr/>
          <p:nvPr/>
        </p:nvCxnSpPr>
        <p:spPr>
          <a:xfrm>
            <a:off x="8934450" y="1458619"/>
            <a:ext cx="3048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F0A244-D641-48B9-AF36-EB748A2D84A6}"/>
              </a:ext>
            </a:extLst>
          </p:cNvPr>
          <p:cNvSpPr txBox="1"/>
          <p:nvPr/>
        </p:nvSpPr>
        <p:spPr>
          <a:xfrm>
            <a:off x="8753475" y="129669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9A7AE-ABB0-46B3-874F-1A66681BA2A8}"/>
              </a:ext>
            </a:extLst>
          </p:cNvPr>
          <p:cNvSpPr txBox="1"/>
          <p:nvPr/>
        </p:nvSpPr>
        <p:spPr>
          <a:xfrm>
            <a:off x="7943850" y="193509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F5B02-040F-4596-9DC9-25BEBDF48215}"/>
              </a:ext>
            </a:extLst>
          </p:cNvPr>
          <p:cNvSpPr txBox="1"/>
          <p:nvPr/>
        </p:nvSpPr>
        <p:spPr>
          <a:xfrm>
            <a:off x="9618871" y="1565767"/>
            <a:ext cx="2374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Legend:</a:t>
            </a:r>
          </a:p>
          <a:p>
            <a:pPr marL="342900" indent="-342900">
              <a:buAutoNum type="arabicPeriod"/>
            </a:pPr>
            <a:r>
              <a:rPr lang="en-US" sz="1200" dirty="0"/>
              <a:t>Create New Designation</a:t>
            </a:r>
          </a:p>
          <a:p>
            <a:pPr marL="342900" indent="-342900">
              <a:buAutoNum type="arabicPeriod"/>
            </a:pPr>
            <a:r>
              <a:rPr lang="en-US" sz="1200" dirty="0"/>
              <a:t>Edit Designation Record</a:t>
            </a:r>
          </a:p>
        </p:txBody>
      </p:sp>
    </p:spTree>
    <p:extLst>
      <p:ext uri="{BB962C8B-B14F-4D97-AF65-F5344CB8AC3E}">
        <p14:creationId xmlns:p14="http://schemas.microsoft.com/office/powerpoint/2010/main" val="378442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2266-BCCC-4663-825C-D645398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/>
              <a:t>List of Equipment Type Record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6C8CC5-C6FA-443D-A00F-8DCB941D1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5" b="16147"/>
          <a:stretch/>
        </p:blipFill>
        <p:spPr>
          <a:xfrm>
            <a:off x="436563" y="831803"/>
            <a:ext cx="8831262" cy="30258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D2217-28F9-4EFE-AE5A-DC248E5E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3" y="3928471"/>
            <a:ext cx="8831262" cy="2615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DD626-609A-4DE6-AEE2-7EFB207D6CF7}"/>
              </a:ext>
            </a:extLst>
          </p:cNvPr>
          <p:cNvSpPr txBox="1"/>
          <p:nvPr/>
        </p:nvSpPr>
        <p:spPr>
          <a:xfrm>
            <a:off x="9267825" y="1493669"/>
            <a:ext cx="26869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Legend:</a:t>
            </a:r>
          </a:p>
          <a:p>
            <a:pPr marL="342900" indent="-342900">
              <a:buAutoNum type="arabicPeriod"/>
            </a:pPr>
            <a:r>
              <a:rPr lang="en-US" sz="1200" dirty="0"/>
              <a:t>Create New Equipment Type</a:t>
            </a:r>
          </a:p>
          <a:p>
            <a:pPr marL="342900" indent="-342900">
              <a:buAutoNum type="arabicPeriod"/>
            </a:pPr>
            <a:r>
              <a:rPr lang="en-US" sz="1200" dirty="0"/>
              <a:t>Edit Equipment Type Record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C9747-C34B-48FA-AACD-6125C75A2C4F}"/>
              </a:ext>
            </a:extLst>
          </p:cNvPr>
          <p:cNvCxnSpPr/>
          <p:nvPr/>
        </p:nvCxnSpPr>
        <p:spPr>
          <a:xfrm>
            <a:off x="7829550" y="2083593"/>
            <a:ext cx="3048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4FC3A3-B428-47CB-B37B-E71D1A97680D}"/>
              </a:ext>
            </a:extLst>
          </p:cNvPr>
          <p:cNvCxnSpPr/>
          <p:nvPr/>
        </p:nvCxnSpPr>
        <p:spPr>
          <a:xfrm>
            <a:off x="8629650" y="1430044"/>
            <a:ext cx="3048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0C808-4AB1-4A4C-B1A3-5DB0814672F3}"/>
              </a:ext>
            </a:extLst>
          </p:cNvPr>
          <p:cNvSpPr txBox="1"/>
          <p:nvPr/>
        </p:nvSpPr>
        <p:spPr>
          <a:xfrm>
            <a:off x="8448675" y="126811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20C5D-F8B1-4808-B8C3-A0A772B21FD7}"/>
              </a:ext>
            </a:extLst>
          </p:cNvPr>
          <p:cNvSpPr txBox="1"/>
          <p:nvPr/>
        </p:nvSpPr>
        <p:spPr>
          <a:xfrm>
            <a:off x="7639050" y="190652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297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6D31-830B-4404-95CA-06AB0E12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Extracted CSV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0F4E0-8AB2-4F20-9FB5-E4A010A2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000" y="1671638"/>
            <a:ext cx="8025775" cy="4195762"/>
          </a:xfrm>
        </p:spPr>
      </p:pic>
    </p:spTree>
    <p:extLst>
      <p:ext uri="{BB962C8B-B14F-4D97-AF65-F5344CB8AC3E}">
        <p14:creationId xmlns:p14="http://schemas.microsoft.com/office/powerpoint/2010/main" val="88717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D9F-4AC4-4E94-B105-FAC9FEA2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746313-1705-4D56-BB61-B813EF49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73" y="1975560"/>
            <a:ext cx="8947150" cy="2906880"/>
          </a:xfrm>
        </p:spPr>
      </p:pic>
    </p:spTree>
    <p:extLst>
      <p:ext uri="{BB962C8B-B14F-4D97-AF65-F5344CB8AC3E}">
        <p14:creationId xmlns:p14="http://schemas.microsoft.com/office/powerpoint/2010/main" val="41409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FC75-653D-4D65-91CE-53529C8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1" y="0"/>
            <a:ext cx="9404723" cy="1400530"/>
          </a:xfrm>
        </p:spPr>
        <p:txBody>
          <a:bodyPr/>
          <a:lstStyle/>
          <a:p>
            <a:r>
              <a:rPr lang="en-US" dirty="0"/>
              <a:t>List of Staff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9C27C9-9C0F-47B5-AB51-CCD51892C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67" y="700265"/>
            <a:ext cx="8947150" cy="27963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DF5DD0-2B5A-4ACB-B6BC-A80462650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" r="1741" b="17274"/>
          <a:stretch/>
        </p:blipFill>
        <p:spPr>
          <a:xfrm>
            <a:off x="486267" y="3687943"/>
            <a:ext cx="8947150" cy="30099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660CA6-A7BD-4DE2-A041-A6DD546B5C4B}"/>
              </a:ext>
            </a:extLst>
          </p:cNvPr>
          <p:cNvCxnSpPr/>
          <p:nvPr/>
        </p:nvCxnSpPr>
        <p:spPr>
          <a:xfrm flipH="1">
            <a:off x="8729784" y="1316137"/>
            <a:ext cx="171938" cy="8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869B43-5D7C-4B1E-B11B-B4B2EB16B4C5}"/>
              </a:ext>
            </a:extLst>
          </p:cNvPr>
          <p:cNvSpPr txBox="1"/>
          <p:nvPr/>
        </p:nvSpPr>
        <p:spPr>
          <a:xfrm>
            <a:off x="8831387" y="11910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72FCB7-02DB-424B-A196-FC8339154CB6}"/>
              </a:ext>
            </a:extLst>
          </p:cNvPr>
          <p:cNvCxnSpPr/>
          <p:nvPr/>
        </p:nvCxnSpPr>
        <p:spPr>
          <a:xfrm flipV="1">
            <a:off x="8815753" y="1469083"/>
            <a:ext cx="124393" cy="1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BBB54D-194C-4BFB-885A-4D12A76D72B3}"/>
              </a:ext>
            </a:extLst>
          </p:cNvPr>
          <p:cNvSpPr txBox="1"/>
          <p:nvPr/>
        </p:nvSpPr>
        <p:spPr>
          <a:xfrm>
            <a:off x="8656969" y="15161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24544-0950-4645-A2FF-9A30664D6BB0}"/>
              </a:ext>
            </a:extLst>
          </p:cNvPr>
          <p:cNvCxnSpPr/>
          <p:nvPr/>
        </p:nvCxnSpPr>
        <p:spPr>
          <a:xfrm flipH="1">
            <a:off x="8847588" y="1974205"/>
            <a:ext cx="171938" cy="8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022B8B-87DD-4E23-8AB8-0B38B085A3EA}"/>
              </a:ext>
            </a:extLst>
          </p:cNvPr>
          <p:cNvSpPr txBox="1"/>
          <p:nvPr/>
        </p:nvSpPr>
        <p:spPr>
          <a:xfrm>
            <a:off x="8942226" y="186397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B8E47-9B2E-46C7-B512-6CFAEF9F03E0}"/>
              </a:ext>
            </a:extLst>
          </p:cNvPr>
          <p:cNvCxnSpPr/>
          <p:nvPr/>
        </p:nvCxnSpPr>
        <p:spPr>
          <a:xfrm>
            <a:off x="7924798" y="1802298"/>
            <a:ext cx="179754" cy="2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1BEA07-3627-4F14-A2D8-7CCFC9E72772}"/>
              </a:ext>
            </a:extLst>
          </p:cNvPr>
          <p:cNvSpPr txBox="1"/>
          <p:nvPr/>
        </p:nvSpPr>
        <p:spPr>
          <a:xfrm>
            <a:off x="7772016" y="164123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1BECCB-C79B-47F8-AB96-402C4D82225D}"/>
              </a:ext>
            </a:extLst>
          </p:cNvPr>
          <p:cNvCxnSpPr/>
          <p:nvPr/>
        </p:nvCxnSpPr>
        <p:spPr>
          <a:xfrm>
            <a:off x="8014675" y="1524003"/>
            <a:ext cx="363416" cy="49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FF3107-4A89-4261-917F-62253C6F1C66}"/>
              </a:ext>
            </a:extLst>
          </p:cNvPr>
          <p:cNvSpPr txBox="1"/>
          <p:nvPr/>
        </p:nvSpPr>
        <p:spPr>
          <a:xfrm>
            <a:off x="7842415" y="13468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DFB9EE-FE27-4D14-A0E7-38B53AE8A890}"/>
              </a:ext>
            </a:extLst>
          </p:cNvPr>
          <p:cNvSpPr txBox="1"/>
          <p:nvPr/>
        </p:nvSpPr>
        <p:spPr>
          <a:xfrm>
            <a:off x="9456946" y="1358333"/>
            <a:ext cx="24336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Legend:</a:t>
            </a:r>
          </a:p>
          <a:p>
            <a:pPr marL="342900" indent="-342900">
              <a:buAutoNum type="arabicPeriod"/>
            </a:pPr>
            <a:r>
              <a:rPr lang="en-US" sz="1200" dirty="0"/>
              <a:t>Create New Staff Record</a:t>
            </a:r>
          </a:p>
          <a:p>
            <a:pPr marL="342900" indent="-342900">
              <a:buAutoNum type="arabicPeriod"/>
            </a:pPr>
            <a:r>
              <a:rPr lang="en-US" sz="1200" dirty="0"/>
              <a:t>Extract CSV file</a:t>
            </a:r>
          </a:p>
          <a:p>
            <a:pPr marL="342900" indent="-342900">
              <a:buAutoNum type="arabicPeriod"/>
            </a:pPr>
            <a:r>
              <a:rPr lang="en-US" sz="1200" dirty="0"/>
              <a:t>Edit Staff Record</a:t>
            </a:r>
          </a:p>
          <a:p>
            <a:pPr marL="342900" indent="-342900">
              <a:buAutoNum type="arabicPeriod"/>
            </a:pPr>
            <a:r>
              <a:rPr lang="en-US" sz="1200" dirty="0"/>
              <a:t>List of Assign Equipment/s</a:t>
            </a:r>
          </a:p>
          <a:p>
            <a:pPr marL="342900" indent="-342900">
              <a:buAutoNum type="arabicPeriod"/>
            </a:pPr>
            <a:r>
              <a:rPr lang="en-US" sz="1200" dirty="0"/>
              <a:t>List of Return Equipment/s</a:t>
            </a:r>
          </a:p>
        </p:txBody>
      </p:sp>
    </p:spTree>
    <p:extLst>
      <p:ext uri="{BB962C8B-B14F-4D97-AF65-F5344CB8AC3E}">
        <p14:creationId xmlns:p14="http://schemas.microsoft.com/office/powerpoint/2010/main" val="11363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780C-9521-4017-8C46-21E55247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2" y="0"/>
            <a:ext cx="9404723" cy="1400530"/>
          </a:xfrm>
        </p:spPr>
        <p:txBody>
          <a:bodyPr/>
          <a:lstStyle/>
          <a:p>
            <a:r>
              <a:rPr lang="en-US" b="1" dirty="0"/>
              <a:t>List of Assigned </a:t>
            </a:r>
            <a:br>
              <a:rPr lang="en-US" dirty="0"/>
            </a:br>
            <a:r>
              <a:rPr lang="en-US" sz="3200" dirty="0"/>
              <a:t>(List of Staff&gt;Assign Button)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3B61BA-0009-4EBD-A5BF-9C10ECD2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59" y="1234216"/>
            <a:ext cx="8556378" cy="26959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91176-3443-4658-9073-4AF03FEE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9" y="4086349"/>
            <a:ext cx="8556378" cy="25455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4E14EA-CADF-45AA-B95F-6FC2130876EF}"/>
              </a:ext>
            </a:extLst>
          </p:cNvPr>
          <p:cNvCxnSpPr>
            <a:cxnSpLocks/>
          </p:cNvCxnSpPr>
          <p:nvPr/>
        </p:nvCxnSpPr>
        <p:spPr>
          <a:xfrm flipV="1">
            <a:off x="8549904" y="1911405"/>
            <a:ext cx="178542" cy="1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4CD86-3741-41B2-BB3C-E94B65AC56C7}"/>
              </a:ext>
            </a:extLst>
          </p:cNvPr>
          <p:cNvCxnSpPr>
            <a:cxnSpLocks/>
          </p:cNvCxnSpPr>
          <p:nvPr/>
        </p:nvCxnSpPr>
        <p:spPr>
          <a:xfrm flipH="1">
            <a:off x="8601075" y="2590800"/>
            <a:ext cx="26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EFCD7-450B-44F0-B0C0-52A4F81EF264}"/>
              </a:ext>
            </a:extLst>
          </p:cNvPr>
          <p:cNvSpPr txBox="1"/>
          <p:nvPr/>
        </p:nvSpPr>
        <p:spPr>
          <a:xfrm>
            <a:off x="8387979" y="1981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3FDA1-20DC-4BDA-A023-DC3ACA6281E6}"/>
              </a:ext>
            </a:extLst>
          </p:cNvPr>
          <p:cNvSpPr txBox="1"/>
          <p:nvPr/>
        </p:nvSpPr>
        <p:spPr>
          <a:xfrm>
            <a:off x="8787509" y="245230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4C8035-9AC3-47DE-8725-9215D6E14FE6}"/>
              </a:ext>
            </a:extLst>
          </p:cNvPr>
          <p:cNvSpPr txBox="1"/>
          <p:nvPr/>
        </p:nvSpPr>
        <p:spPr>
          <a:xfrm>
            <a:off x="9395754" y="1635857"/>
            <a:ext cx="2268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Legend:</a:t>
            </a:r>
          </a:p>
          <a:p>
            <a:pPr marL="342900" indent="-342900">
              <a:buAutoNum type="arabicPeriod"/>
            </a:pPr>
            <a:r>
              <a:rPr lang="en-US" sz="1200" dirty="0"/>
              <a:t>Return Equipment Form</a:t>
            </a:r>
          </a:p>
          <a:p>
            <a:pPr marL="342900" indent="-342900">
              <a:buAutoNum type="arabicPeriod"/>
            </a:pPr>
            <a:r>
              <a:rPr lang="en-US" sz="1200" dirty="0"/>
              <a:t>Extract CSV file</a:t>
            </a:r>
          </a:p>
        </p:txBody>
      </p:sp>
    </p:spTree>
    <p:extLst>
      <p:ext uri="{BB962C8B-B14F-4D97-AF65-F5344CB8AC3E}">
        <p14:creationId xmlns:p14="http://schemas.microsoft.com/office/powerpoint/2010/main" val="85132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C74-54DF-43E1-B681-6EC496E7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5" y="0"/>
            <a:ext cx="9404723" cy="1400530"/>
          </a:xfrm>
        </p:spPr>
        <p:txBody>
          <a:bodyPr/>
          <a:lstStyle/>
          <a:p>
            <a:r>
              <a:rPr lang="en-US" b="1" dirty="0"/>
              <a:t>List of Returned </a:t>
            </a:r>
            <a:br>
              <a:rPr lang="en-US" dirty="0"/>
            </a:br>
            <a:r>
              <a:rPr lang="en-US" sz="2800" dirty="0"/>
              <a:t>(List of Staff return button)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928F27-6CFE-423C-BC8E-AF7AC634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2" b="11051"/>
          <a:stretch/>
        </p:blipFill>
        <p:spPr>
          <a:xfrm>
            <a:off x="612555" y="3646168"/>
            <a:ext cx="8896998" cy="246888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5A885F-2086-4045-9E16-560F7A58C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5" y="1261385"/>
            <a:ext cx="8896998" cy="20682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9EFBDE-E93D-4FA4-9360-4495AFEB1569}"/>
              </a:ext>
            </a:extLst>
          </p:cNvPr>
          <p:cNvCxnSpPr/>
          <p:nvPr/>
        </p:nvCxnSpPr>
        <p:spPr>
          <a:xfrm>
            <a:off x="8867775" y="1800225"/>
            <a:ext cx="238125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C914DA-B55B-43D6-AB16-7551D9923955}"/>
              </a:ext>
            </a:extLst>
          </p:cNvPr>
          <p:cNvSpPr txBox="1"/>
          <p:nvPr/>
        </p:nvSpPr>
        <p:spPr>
          <a:xfrm rot="21300000">
            <a:off x="8688589" y="163684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59FA1-9AD8-4180-ABE9-158BF0E6AACF}"/>
              </a:ext>
            </a:extLst>
          </p:cNvPr>
          <p:cNvSpPr txBox="1"/>
          <p:nvPr/>
        </p:nvSpPr>
        <p:spPr>
          <a:xfrm>
            <a:off x="9597296" y="1862137"/>
            <a:ext cx="1475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Legend:</a:t>
            </a:r>
          </a:p>
          <a:p>
            <a:r>
              <a:rPr lang="en-US" sz="1200" b="1" dirty="0"/>
              <a:t>1. </a:t>
            </a:r>
            <a:r>
              <a:rPr lang="en-US" sz="1200" dirty="0"/>
              <a:t>Extract CSV file</a:t>
            </a:r>
          </a:p>
        </p:txBody>
      </p:sp>
    </p:spTree>
    <p:extLst>
      <p:ext uri="{BB962C8B-B14F-4D97-AF65-F5344CB8AC3E}">
        <p14:creationId xmlns:p14="http://schemas.microsoft.com/office/powerpoint/2010/main" val="8832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A517-1EF3-4F1F-B2D9-19034310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6" y="0"/>
            <a:ext cx="9404723" cy="1400530"/>
          </a:xfrm>
        </p:spPr>
        <p:txBody>
          <a:bodyPr/>
          <a:lstStyle/>
          <a:p>
            <a:r>
              <a:rPr lang="en-US" dirty="0"/>
              <a:t>Equipment List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5E36F3-5828-482E-B570-88121EBE1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6" b="8462"/>
          <a:stretch/>
        </p:blipFill>
        <p:spPr>
          <a:xfrm>
            <a:off x="484372" y="729227"/>
            <a:ext cx="8850128" cy="27759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B7F215-38E3-4A2A-BB40-40E777DE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1" y="3591110"/>
            <a:ext cx="8850127" cy="317164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FE803-9B7A-461C-ACD8-C602DD373387}"/>
              </a:ext>
            </a:extLst>
          </p:cNvPr>
          <p:cNvCxnSpPr/>
          <p:nvPr/>
        </p:nvCxnSpPr>
        <p:spPr>
          <a:xfrm>
            <a:off x="8477250" y="1257655"/>
            <a:ext cx="238125" cy="19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428F0-BE45-438B-ABE2-934B31229427}"/>
              </a:ext>
            </a:extLst>
          </p:cNvPr>
          <p:cNvCxnSpPr/>
          <p:nvPr/>
        </p:nvCxnSpPr>
        <p:spPr>
          <a:xfrm>
            <a:off x="8772711" y="1210385"/>
            <a:ext cx="238125" cy="19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FC9C9-791B-4B02-BEE6-0A1C81621EA2}"/>
              </a:ext>
            </a:extLst>
          </p:cNvPr>
          <p:cNvCxnSpPr/>
          <p:nvPr/>
        </p:nvCxnSpPr>
        <p:spPr>
          <a:xfrm>
            <a:off x="8077200" y="1838680"/>
            <a:ext cx="238125" cy="19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0F5C5B-1B24-43EE-9EE6-B6803F30E2EF}"/>
              </a:ext>
            </a:extLst>
          </p:cNvPr>
          <p:cNvCxnSpPr>
            <a:cxnSpLocks/>
          </p:cNvCxnSpPr>
          <p:nvPr/>
        </p:nvCxnSpPr>
        <p:spPr>
          <a:xfrm flipH="1">
            <a:off x="8705850" y="1838680"/>
            <a:ext cx="185923" cy="23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3A8CB0-BD29-4B80-9A1A-929DB8E4E1F1}"/>
              </a:ext>
            </a:extLst>
          </p:cNvPr>
          <p:cNvSpPr txBox="1"/>
          <p:nvPr/>
        </p:nvSpPr>
        <p:spPr>
          <a:xfrm>
            <a:off x="8296275" y="106751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D091AC-6A73-40E5-8A16-1A636BEE92EF}"/>
              </a:ext>
            </a:extLst>
          </p:cNvPr>
          <p:cNvSpPr txBox="1"/>
          <p:nvPr/>
        </p:nvSpPr>
        <p:spPr>
          <a:xfrm>
            <a:off x="8582025" y="102941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44FDE-C996-45DF-8960-21AE1B63667E}"/>
              </a:ext>
            </a:extLst>
          </p:cNvPr>
          <p:cNvSpPr txBox="1"/>
          <p:nvPr/>
        </p:nvSpPr>
        <p:spPr>
          <a:xfrm>
            <a:off x="7896225" y="166758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2E69C-B198-4E58-B6F1-5D8B33954537}"/>
              </a:ext>
            </a:extLst>
          </p:cNvPr>
          <p:cNvSpPr txBox="1"/>
          <p:nvPr/>
        </p:nvSpPr>
        <p:spPr>
          <a:xfrm>
            <a:off x="8801100" y="162948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220EB-E8EF-4631-9685-E2D8DA97AC48}"/>
              </a:ext>
            </a:extLst>
          </p:cNvPr>
          <p:cNvSpPr txBox="1"/>
          <p:nvPr/>
        </p:nvSpPr>
        <p:spPr>
          <a:xfrm>
            <a:off x="9361696" y="1358333"/>
            <a:ext cx="2880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Legend:</a:t>
            </a:r>
          </a:p>
          <a:p>
            <a:pPr marL="342900" indent="-342900">
              <a:buAutoNum type="arabicPeriod"/>
            </a:pPr>
            <a:r>
              <a:rPr lang="en-US" sz="1200" dirty="0"/>
              <a:t>Create New Equipment Record</a:t>
            </a:r>
          </a:p>
          <a:p>
            <a:pPr marL="342900" indent="-342900">
              <a:buAutoNum type="arabicPeriod"/>
            </a:pPr>
            <a:r>
              <a:rPr lang="en-US" sz="1200" dirty="0"/>
              <a:t>Extract CSV file</a:t>
            </a:r>
          </a:p>
          <a:p>
            <a:pPr marL="342900" indent="-342900">
              <a:buAutoNum type="arabicPeriod"/>
            </a:pPr>
            <a:r>
              <a:rPr lang="en-US" sz="1200" dirty="0"/>
              <a:t>Edit Equipment Record</a:t>
            </a:r>
          </a:p>
          <a:p>
            <a:pPr marL="342900" indent="-342900">
              <a:buAutoNum type="arabicPeriod"/>
            </a:pPr>
            <a:r>
              <a:rPr lang="en-US" sz="1200" dirty="0"/>
              <a:t>Assign Form</a:t>
            </a:r>
          </a:p>
        </p:txBody>
      </p:sp>
    </p:spTree>
    <p:extLst>
      <p:ext uri="{BB962C8B-B14F-4D97-AF65-F5344CB8AC3E}">
        <p14:creationId xmlns:p14="http://schemas.microsoft.com/office/powerpoint/2010/main" val="312198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BBBF-5101-441E-829C-2BFCD9F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28F92-8E88-4115-B14C-7656068A4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38" y="1762355"/>
            <a:ext cx="8947150" cy="2661777"/>
          </a:xfrm>
        </p:spPr>
      </p:pic>
    </p:spTree>
    <p:extLst>
      <p:ext uri="{BB962C8B-B14F-4D97-AF65-F5344CB8AC3E}">
        <p14:creationId xmlns:p14="http://schemas.microsoft.com/office/powerpoint/2010/main" val="275528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075B-D719-40B7-A615-CAF094B85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129" y="619125"/>
            <a:ext cx="10055971" cy="3329581"/>
          </a:xfrm>
        </p:spPr>
        <p:txBody>
          <a:bodyPr/>
          <a:lstStyle/>
          <a:p>
            <a:r>
              <a:rPr lang="en-US" dirty="0"/>
              <a:t>Admin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8300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E007-0F3A-4537-9B00-8E59954C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6" y="374351"/>
            <a:ext cx="9404723" cy="1400530"/>
          </a:xfrm>
        </p:spPr>
        <p:txBody>
          <a:bodyPr/>
          <a:lstStyle/>
          <a:p>
            <a:r>
              <a:rPr lang="en-US" dirty="0"/>
              <a:t>List of User/s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E69C4-F830-4B0E-9FB5-389F74EA0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36" y="2879603"/>
            <a:ext cx="8947150" cy="290378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DEDAA-1313-40AF-A332-EF8D6FB0D696}"/>
              </a:ext>
            </a:extLst>
          </p:cNvPr>
          <p:cNvCxnSpPr/>
          <p:nvPr/>
        </p:nvCxnSpPr>
        <p:spPr>
          <a:xfrm>
            <a:off x="9372600" y="3429000"/>
            <a:ext cx="19050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38AE3-081E-44FF-88BE-924B05C20F21}"/>
              </a:ext>
            </a:extLst>
          </p:cNvPr>
          <p:cNvCxnSpPr/>
          <p:nvPr/>
        </p:nvCxnSpPr>
        <p:spPr>
          <a:xfrm>
            <a:off x="9697243" y="3381374"/>
            <a:ext cx="19050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16EF5-2C58-435A-B245-35B81FC79834}"/>
              </a:ext>
            </a:extLst>
          </p:cNvPr>
          <p:cNvCxnSpPr/>
          <p:nvPr/>
        </p:nvCxnSpPr>
        <p:spPr>
          <a:xfrm>
            <a:off x="9372600" y="4059359"/>
            <a:ext cx="19050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931DF3-A7FF-4584-8667-792CEF46EBA4}"/>
              </a:ext>
            </a:extLst>
          </p:cNvPr>
          <p:cNvSpPr txBox="1"/>
          <p:nvPr/>
        </p:nvSpPr>
        <p:spPr>
          <a:xfrm>
            <a:off x="9191625" y="325278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A5C92-2276-44F1-81F2-FC5E1E6B54E8}"/>
              </a:ext>
            </a:extLst>
          </p:cNvPr>
          <p:cNvSpPr txBox="1"/>
          <p:nvPr/>
        </p:nvSpPr>
        <p:spPr>
          <a:xfrm>
            <a:off x="9506394" y="319653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569A95-225B-4CB4-BC46-47DA4FCCD597}"/>
              </a:ext>
            </a:extLst>
          </p:cNvPr>
          <p:cNvSpPr txBox="1"/>
          <p:nvPr/>
        </p:nvSpPr>
        <p:spPr>
          <a:xfrm>
            <a:off x="9163050" y="388143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493DA-A650-4B1F-A127-97F44419DF00}"/>
              </a:ext>
            </a:extLst>
          </p:cNvPr>
          <p:cNvSpPr txBox="1"/>
          <p:nvPr/>
        </p:nvSpPr>
        <p:spPr>
          <a:xfrm>
            <a:off x="1379536" y="1343025"/>
            <a:ext cx="3308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</a:t>
            </a:r>
          </a:p>
          <a:p>
            <a:pPr marL="342900" indent="-342900">
              <a:buAutoNum type="arabicPeriod"/>
            </a:pPr>
            <a:r>
              <a:rPr lang="en-US" dirty="0"/>
              <a:t>Create New User Record</a:t>
            </a:r>
          </a:p>
          <a:p>
            <a:pPr marL="342900" indent="-342900">
              <a:buAutoNum type="arabicPeriod"/>
            </a:pPr>
            <a:r>
              <a:rPr lang="en-US" dirty="0"/>
              <a:t>Extract CSV File</a:t>
            </a:r>
          </a:p>
          <a:p>
            <a:pPr marL="342900" indent="-342900">
              <a:buAutoNum type="arabicPeriod"/>
            </a:pPr>
            <a:r>
              <a:rPr lang="en-US" dirty="0"/>
              <a:t>Edit User Record</a:t>
            </a:r>
          </a:p>
        </p:txBody>
      </p:sp>
    </p:spTree>
    <p:extLst>
      <p:ext uri="{BB962C8B-B14F-4D97-AF65-F5344CB8AC3E}">
        <p14:creationId xmlns:p14="http://schemas.microsoft.com/office/powerpoint/2010/main" val="207531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165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Inventory System</vt:lpstr>
      <vt:lpstr>Login Page</vt:lpstr>
      <vt:lpstr>List of Staff</vt:lpstr>
      <vt:lpstr>List of Assigned  (List of Staff&gt;Assign Button)</vt:lpstr>
      <vt:lpstr>List of Returned  (List of Staff return button)</vt:lpstr>
      <vt:lpstr>Equipment List</vt:lpstr>
      <vt:lpstr>Assigning Form</vt:lpstr>
      <vt:lpstr>Admin Functionalities</vt:lpstr>
      <vt:lpstr>List of User/s</vt:lpstr>
      <vt:lpstr>Create New User Record</vt:lpstr>
      <vt:lpstr>List of Designation</vt:lpstr>
      <vt:lpstr>List of Equipment Type Record</vt:lpstr>
      <vt:lpstr>Sample Extracted CSV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</dc:title>
  <dc:creator>Diana Magno</dc:creator>
  <cp:lastModifiedBy>Diana Magno</cp:lastModifiedBy>
  <cp:revision>10</cp:revision>
  <dcterms:created xsi:type="dcterms:W3CDTF">2020-06-22T09:37:34Z</dcterms:created>
  <dcterms:modified xsi:type="dcterms:W3CDTF">2020-06-22T15:01:31Z</dcterms:modified>
</cp:coreProperties>
</file>