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1" r:id="rId10"/>
    <p:sldId id="262" r:id="rId11"/>
    <p:sldId id="260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9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6B291-DE4A-4719-AD7E-836911D5055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633C0-A308-40F0-91D7-A259A40FF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33fc48238c5796444dda21d9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4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20063329/monolithic-we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redhat.com/products/rhamt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 analysis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87" y="2305844"/>
            <a:ext cx="80486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7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for analysis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8575"/>
            <a:ext cx="10515600" cy="34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6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Migration Analyzer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4" y="2357797"/>
            <a:ext cx="10467975" cy="24497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364" y="1690688"/>
            <a:ext cx="9483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https://docs.spring.io/spring-migration-analyzer/docs/1.0.0.M1/user-guide/htmlsingle/</a:t>
            </a:r>
          </a:p>
        </p:txBody>
      </p:sp>
    </p:spTree>
    <p:extLst>
      <p:ext uri="{BB962C8B-B14F-4D97-AF65-F5344CB8AC3E}">
        <p14:creationId xmlns:p14="http://schemas.microsoft.com/office/powerpoint/2010/main" val="171967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Migration Analysis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750"/>
            <a:ext cx="10515600" cy="42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github.com/PA20063329/monolithic-web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of a modernization / </a:t>
            </a:r>
            <a:r>
              <a:rPr lang="en-US" dirty="0" smtClean="0"/>
              <a:t>migration </a:t>
            </a:r>
            <a:r>
              <a:rPr lang="en-US" dirty="0"/>
              <a:t>is restricted to Application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1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good </a:t>
            </a:r>
            <a:r>
              <a:rPr lang="en-US" dirty="0" smtClean="0"/>
              <a:t>practices</a:t>
            </a:r>
          </a:p>
          <a:p>
            <a:pPr lvl="1"/>
            <a:r>
              <a:rPr lang="en-US" dirty="0"/>
              <a:t>Information sharing based on a central collaborative platform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● </a:t>
            </a:r>
            <a:r>
              <a:rPr lang="en-US" dirty="0"/>
              <a:t>Simplified knowledge transfer, with least effort approach: no issue solved twice.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● Wipro Consulting</a:t>
            </a:r>
            <a:r>
              <a:rPr lang="en-US" dirty="0"/>
              <a:t>, Customer Portal, Knowledgebase, Support, Documentation, Trainings.</a:t>
            </a:r>
          </a:p>
          <a:p>
            <a:pPr lvl="1"/>
            <a:r>
              <a:rPr lang="en-US" dirty="0"/>
              <a:t>Reuse, automate, standardize as much as possible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● </a:t>
            </a:r>
            <a:r>
              <a:rPr lang="en-US" dirty="0"/>
              <a:t>Infrastructure, deployments, tests, dependencies, stages, processes, management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● </a:t>
            </a:r>
            <a:r>
              <a:rPr lang="en-US" dirty="0"/>
              <a:t>Transform: Red Hat Application Migration </a:t>
            </a:r>
            <a:r>
              <a:rPr lang="en-US" dirty="0" smtClean="0"/>
              <a:t>Toolkit, Spring </a:t>
            </a:r>
            <a:r>
              <a:rPr lang="en-US" dirty="0"/>
              <a:t>Migration Analyzer </a:t>
            </a:r>
            <a:endParaRPr lang="en-US" dirty="0" smtClean="0"/>
          </a:p>
          <a:p>
            <a:pPr lvl="1"/>
            <a:r>
              <a:rPr lang="en-US" dirty="0" smtClean="0"/>
              <a:t>Efficient</a:t>
            </a:r>
            <a:r>
              <a:rPr lang="en-US" dirty="0"/>
              <a:t>, proven, pragmatic methodology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● </a:t>
            </a:r>
            <a:r>
              <a:rPr lang="en-US" dirty="0"/>
              <a:t>As few changes as possible to get a running functionally identical application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● </a:t>
            </a:r>
            <a:r>
              <a:rPr lang="en-US" dirty="0"/>
              <a:t>Holistic portfolio approach for green and brown fields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● </a:t>
            </a:r>
            <a:r>
              <a:rPr lang="en-US" dirty="0"/>
              <a:t>Scaling through a factory delivery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9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  <a:r>
              <a:rPr lang="en-US" dirty="0"/>
              <a:t>, managed service, factory scale </a:t>
            </a:r>
            <a:r>
              <a:rPr lang="en-US" dirty="0" smtClean="0"/>
              <a:t>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74" y="3023755"/>
            <a:ext cx="8019617" cy="9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to Analyze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Hat Application Migration </a:t>
            </a:r>
            <a:r>
              <a:rPr lang="en-US" dirty="0" smtClean="0"/>
              <a:t>Toolkit</a:t>
            </a:r>
          </a:p>
          <a:p>
            <a:pPr marL="457200" lvl="1" indent="0">
              <a:buNone/>
            </a:pPr>
            <a:r>
              <a:rPr lang="en-US" sz="2000" dirty="0"/>
              <a:t>Red Hat Application Migration Toolkit is an assembly of open source tools that enables large-scale application migrations and modernizations. The tooling consists of multiple individual components that provide support for each phase of a migration process. The migrations supported include application platform upgrades, migrations to a cloud-native deployment environment, and also migrations from several commercial products to the Red Hat </a:t>
            </a:r>
            <a:r>
              <a:rPr lang="en-US" sz="2000" dirty="0" err="1"/>
              <a:t>JBoss</a:t>
            </a:r>
            <a:r>
              <a:rPr lang="en-US" sz="2000" dirty="0"/>
              <a:t> Enterprise Application Platform</a:t>
            </a:r>
            <a:endParaRPr lang="en-US" sz="2000" dirty="0"/>
          </a:p>
          <a:p>
            <a:r>
              <a:rPr lang="en-US" dirty="0" smtClean="0"/>
              <a:t>Spring </a:t>
            </a:r>
            <a:r>
              <a:rPr lang="en-US" dirty="0"/>
              <a:t>Migration </a:t>
            </a:r>
            <a:r>
              <a:rPr lang="en-US" dirty="0" smtClean="0"/>
              <a:t>Analyzer</a:t>
            </a:r>
          </a:p>
          <a:p>
            <a:pPr marL="457200" lvl="1" indent="0">
              <a:buNone/>
            </a:pPr>
            <a:r>
              <a:rPr lang="en-US" sz="2000" dirty="0"/>
              <a:t>Spring Migration Analyzer is a command-line tool that can be used to analyze Java EE applications and produce a report that describes the application and how it can be migrated to Spring.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 smtClean="0"/>
              <a:t>High-level Steps for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541712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Sample EAR project </a:t>
            </a:r>
            <a:r>
              <a:rPr lang="en-US" dirty="0" smtClean="0"/>
              <a:t>and ensure the code is in </a:t>
            </a:r>
            <a:r>
              <a:rPr lang="en-US" dirty="0" err="1" smtClean="0"/>
              <a:t>github</a:t>
            </a:r>
            <a:r>
              <a:rPr lang="en-US" dirty="0" smtClean="0"/>
              <a:t> and all developers have access to this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separate branch “migration” </a:t>
            </a:r>
            <a:r>
              <a:rPr lang="en-US" dirty="0"/>
              <a:t>&amp; </a:t>
            </a:r>
            <a:r>
              <a:rPr lang="en-US" dirty="0" smtClean="0"/>
              <a:t>Checkout code on local working directory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Red hat Application Migration Toolkit and Spring Analyzer tool. (subsequent slides has the details on how to use and Analysis report)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“entity” or database-table specific resource for migration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folder with the entity name; example if its items then create folder called as “items-service”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the spring boot specific files in the new project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RESTful endpoint to access this database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the business logic used for working with items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the restful service instead of session bean in the UI/client code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both spring boot and the ear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UI </a:t>
            </a:r>
            <a:r>
              <a:rPr lang="en-US" dirty="0"/>
              <a:t>should work as expected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1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https://developers.redhat.com/products/rhamt/download/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rhamt</a:t>
            </a:r>
            <a:r>
              <a:rPr lang="en-US" dirty="0" smtClean="0"/>
              <a:t>-cli --input /path/to/simple-sample-</a:t>
            </a:r>
            <a:r>
              <a:rPr lang="en-US" dirty="0" err="1" smtClean="0"/>
              <a:t>app.ear</a:t>
            </a:r>
            <a:r>
              <a:rPr lang="en-US" dirty="0" smtClean="0"/>
              <a:t> --output /path/to/output/ --source </a:t>
            </a:r>
            <a:r>
              <a:rPr lang="en-US" dirty="0" err="1" smtClean="0"/>
              <a:t>weblogic</a:t>
            </a:r>
            <a:r>
              <a:rPr lang="en-US" dirty="0" smtClean="0"/>
              <a:t> --target eap:7 --packages </a:t>
            </a:r>
            <a:r>
              <a:rPr lang="en-US" dirty="0" err="1" smtClean="0"/>
              <a:t>com.acme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command uses the following options:</a:t>
            </a:r>
          </a:p>
          <a:p>
            <a:pPr lvl="1"/>
            <a:r>
              <a:rPr lang="en-US" dirty="0"/>
              <a:t>--input: Path to the application to analyze.</a:t>
            </a:r>
          </a:p>
          <a:p>
            <a:pPr lvl="1"/>
            <a:r>
              <a:rPr lang="en-US" dirty="0"/>
              <a:t>--output: Output directory for the generated reports.</a:t>
            </a:r>
          </a:p>
          <a:p>
            <a:pPr lvl="1"/>
            <a:r>
              <a:rPr lang="en-US" dirty="0"/>
              <a:t>--source: Source technology of the application.</a:t>
            </a:r>
          </a:p>
          <a:p>
            <a:pPr lvl="1"/>
            <a:r>
              <a:rPr lang="en-US" dirty="0"/>
              <a:t>--target: Target technology for the application migration.</a:t>
            </a:r>
          </a:p>
          <a:p>
            <a:pPr lvl="1"/>
            <a:r>
              <a:rPr lang="en-US" dirty="0"/>
              <a:t>--packages: List of packages to evaluate.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5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of Target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387"/>
            <a:ext cx="10515600" cy="5144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target technologies:</a:t>
            </a:r>
          </a:p>
          <a:p>
            <a:pPr lvl="1"/>
            <a:r>
              <a:rPr lang="en-US" dirty="0" smtClean="0"/>
              <a:t>        camel</a:t>
            </a:r>
          </a:p>
          <a:p>
            <a:pPr lvl="1"/>
            <a:r>
              <a:rPr lang="en-US" dirty="0" smtClean="0"/>
              <a:t>        cloud-readiness</a:t>
            </a:r>
          </a:p>
          <a:p>
            <a:pPr lvl="1"/>
            <a:r>
              <a:rPr lang="en-US" dirty="0" smtClean="0"/>
              <a:t>        drools</a:t>
            </a:r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eap</a:t>
            </a:r>
            <a:endParaRPr lang="en-US" dirty="0" smtClean="0"/>
          </a:p>
          <a:p>
            <a:pPr lvl="1"/>
            <a:r>
              <a:rPr lang="en-US" dirty="0" smtClean="0"/>
              <a:t>        eap6</a:t>
            </a:r>
          </a:p>
          <a:p>
            <a:pPr lvl="1"/>
            <a:r>
              <a:rPr lang="en-US" dirty="0" smtClean="0"/>
              <a:t>        eap7</a:t>
            </a:r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fsw</a:t>
            </a:r>
            <a:endParaRPr lang="en-US" dirty="0" smtClean="0"/>
          </a:p>
          <a:p>
            <a:pPr lvl="1"/>
            <a:r>
              <a:rPr lang="en-US" dirty="0" smtClean="0"/>
              <a:t>        fuse</a:t>
            </a:r>
          </a:p>
          <a:p>
            <a:pPr lvl="1"/>
            <a:r>
              <a:rPr lang="en-US" dirty="0" smtClean="0"/>
              <a:t>        hibernate</a:t>
            </a:r>
          </a:p>
          <a:p>
            <a:pPr lvl="1"/>
            <a:r>
              <a:rPr lang="en-US" dirty="0" smtClean="0"/>
              <a:t>        hibernate-search</a:t>
            </a:r>
          </a:p>
          <a:p>
            <a:pPr lvl="1"/>
            <a:r>
              <a:rPr lang="en-US" dirty="0" smtClean="0"/>
              <a:t>        java-</a:t>
            </a:r>
            <a:r>
              <a:rPr lang="en-US" dirty="0" err="1" smtClean="0"/>
              <a:t>ee</a:t>
            </a:r>
            <a:endParaRPr lang="en-US" dirty="0" smtClean="0"/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jbpm</a:t>
            </a:r>
            <a:endParaRPr lang="en-US" dirty="0" smtClean="0"/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openjdk</a:t>
            </a:r>
            <a:endParaRPr lang="en-US" dirty="0" smtClean="0"/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resteasy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2353469"/>
            <a:ext cx="85248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540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APPROACH</vt:lpstr>
      <vt:lpstr>METHODOLOGY</vt:lpstr>
      <vt:lpstr>Tools Used to Analyze </vt:lpstr>
      <vt:lpstr>High-level Steps for Migration</vt:lpstr>
      <vt:lpstr>AMT Tool</vt:lpstr>
      <vt:lpstr>List of Target Technologies</vt:lpstr>
      <vt:lpstr>Report for analysis</vt:lpstr>
      <vt:lpstr>Report for analysis (contd…)</vt:lpstr>
      <vt:lpstr>Report for analysis (contd…)</vt:lpstr>
      <vt:lpstr>Spring Migration Analyzer</vt:lpstr>
      <vt:lpstr>Spring Migration Analysis Summary</vt:lpstr>
      <vt:lpstr>Github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Dinesh Sanghani (MAS)</dc:creator>
  <cp:lastModifiedBy>Paresh Dinesh Sanghani (MAS)</cp:lastModifiedBy>
  <cp:revision>14</cp:revision>
  <dcterms:created xsi:type="dcterms:W3CDTF">2019-04-25T07:11:07Z</dcterms:created>
  <dcterms:modified xsi:type="dcterms:W3CDTF">2019-04-26T10:57:23Z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PA20063329@wipro.com</vt:lpwstr>
  </property>
  <property fmtid="{D5CDD505-2E9C-101B-9397-08002B2CF9AE}" pid="6" name="MSIP_Label_b9a70571-31c6-4603-80c1-ef2fb871a62a_SetDate">
    <vt:lpwstr>2019-04-25T15:32:06.1647766+05:30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