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68" r:id="rId6"/>
    <p:sldId id="269" r:id="rId7"/>
    <p:sldId id="257" r:id="rId8"/>
    <p:sldId id="258" r:id="rId9"/>
    <p:sldId id="261" r:id="rId10"/>
    <p:sldId id="262" r:id="rId11"/>
    <p:sldId id="259" r:id="rId12"/>
    <p:sldId id="263" r:id="rId13"/>
    <p:sldId id="264" r:id="rId14"/>
    <p:sldId id="26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</a:t>
            </a:r>
            <a:r>
              <a:rPr lang="en-US" dirty="0">
                <a:highlight>
                  <a:srgbClr val="FFFF00"/>
                </a:highlight>
              </a:rPr>
              <a:t>6 dB GM, 45</a:t>
            </a:r>
            <a:r>
              <a:rPr lang="en-US" baseline="30000" dirty="0">
                <a:highlight>
                  <a:srgbClr val="FFFF00"/>
                </a:highlight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  <a:p>
            <a:r>
              <a:rPr lang="en-US" dirty="0"/>
              <a:t>Code: </a:t>
            </a:r>
            <a:r>
              <a:rPr lang="en-US" dirty="0" err="1"/>
              <a:t>RobustnessAnalysisAP.m</a:t>
            </a:r>
            <a:r>
              <a:rPr lang="en-US" dirty="0"/>
              <a:t> (2/18/2019)</a:t>
            </a:r>
          </a:p>
          <a:p>
            <a:r>
              <a:rPr lang="en-US" dirty="0"/>
              <a:t>Geri model includes actuator dynamics with 25 sec. time delay (4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Pade</a:t>
            </a:r>
            <a:r>
              <a:rPr lang="en-US" dirty="0"/>
              <a:t>) and sensor dynamics (no engine dynamics currently)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7D57C-3740-4294-99AF-38E9B05A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8" y="1957263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C07B2-79E1-4B62-A4AD-8B5CAFC8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32" y="1947638"/>
            <a:ext cx="6642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" y="1861010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E47D-E20F-4E52-BDEB-A40B288B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8" y="1861010"/>
            <a:ext cx="66604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E3EC-51B9-443E-AE3A-D40DBB4F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13" y="20920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6FF46-8C4D-4739-90E0-6D8E6CCF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22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4EA53-030C-4B16-916F-3B77D366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99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A899F-9366-4AB8-A324-9ACEF9F5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32" y="2236396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008F-B5EF-45A9-B4D0-9929AFF3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Robust Flutter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5F9C-1BCA-453A-93FB-712A0B28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27"/>
            <a:ext cx="4763703" cy="4538947"/>
          </a:xfrm>
        </p:spPr>
        <p:txBody>
          <a:bodyPr>
            <a:normAutofit/>
          </a:bodyPr>
          <a:lstStyle/>
          <a:p>
            <a:r>
              <a:rPr lang="en-US" dirty="0"/>
              <a:t>The speed at which a defined robustness margin is violated.</a:t>
            </a:r>
          </a:p>
          <a:p>
            <a:r>
              <a:rPr lang="en-US" dirty="0"/>
              <a:t>We are using the classical gain and phase margins for each individual loop at both inputs and outputs.</a:t>
            </a:r>
          </a:p>
          <a:p>
            <a:r>
              <a:rPr lang="en-US" dirty="0"/>
              <a:t>A different margin could be defined and the analysis would be the same.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B42682-95BA-4EBB-A9FE-9A2520EC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/>
          <a:stretch/>
        </p:blipFill>
        <p:spPr bwMode="auto">
          <a:xfrm>
            <a:off x="5849509" y="1953927"/>
            <a:ext cx="5970805" cy="4269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  <a:p>
            <a:r>
              <a:rPr lang="en-US" dirty="0"/>
              <a:t>Targets 2 flutter modes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r>
              <a:rPr lang="en-US" dirty="0"/>
              <a:t>Targets 2 flutter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 – a net gain, no change in dynamics.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output is difference between accelerometers</a:t>
            </a:r>
          </a:p>
          <a:p>
            <a:r>
              <a:rPr lang="en-US" dirty="0"/>
              <a:t>Targets a single flutter mode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1164658" y="1863942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545180" y="1863941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3801942" y="4249794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34.8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Multi-Input: 32.5 m/s</a:t>
            </a:r>
          </a:p>
        </p:txBody>
      </p:sp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" y="1805666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85F8E-5604-4338-8096-AB08E20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74" y="1805666"/>
            <a:ext cx="75645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39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B9550-A12E-49CB-9975-C29B623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5" y="1986139"/>
            <a:ext cx="77305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761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Robustness Analysis</vt:lpstr>
      <vt:lpstr>Defining Robust Flutter Speed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50</cp:revision>
  <dcterms:created xsi:type="dcterms:W3CDTF">2019-02-14T23:19:00Z</dcterms:created>
  <dcterms:modified xsi:type="dcterms:W3CDTF">2019-02-19T00:14:51Z</dcterms:modified>
</cp:coreProperties>
</file>