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68" r:id="rId5"/>
    <p:sldId id="269" r:id="rId6"/>
    <p:sldId id="257" r:id="rId7"/>
    <p:sldId id="258" r:id="rId8"/>
    <p:sldId id="261" r:id="rId9"/>
    <p:sldId id="262" r:id="rId10"/>
    <p:sldId id="259" r:id="rId11"/>
    <p:sldId id="263" r:id="rId12"/>
    <p:sldId id="264" r:id="rId13"/>
    <p:sldId id="26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r>
              <a:rPr lang="en-US" dirty="0"/>
              <a:t>Absolute RFS is based on Classical loop-at-a-time criteria only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7FA91-988E-430C-B5DA-77DC813D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32" y="1947638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299A8-7375-4A27-925B-CC84BA3D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" y="2043890"/>
            <a:ext cx="6448276" cy="390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39" y="2043890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D086E-6763-4851-A32A-F423AD61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21" y="2015015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AA03-5539-4EB1-AFE8-CBD6491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" y="2072767"/>
            <a:ext cx="5166001" cy="3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D8C6C7-AA65-40FF-99DE-CD68473D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276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ECCD-F8D8-4A92-8BBC-0249C11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1995764"/>
            <a:ext cx="5166001" cy="3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F9D98-C24C-4AE1-9321-4BD398FE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78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AD6E2-895A-4741-9872-4739623D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95" y="1784008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L2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L2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input is difference between accelerometers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1164658" y="1863942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545180" y="1863941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4251122" y="4461550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33.8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33.3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32.5 m/s</a:t>
            </a:r>
          </a:p>
        </p:txBody>
      </p:sp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4" y="1832135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37282-014B-4A77-B8FA-521D5151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2135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4" y="1986139"/>
            <a:ext cx="5166001" cy="39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E0DA62-143C-4FD3-8CF0-190FCD10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80" y="1986139"/>
            <a:ext cx="7020226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7BB9-B685-42FB-B9D6-512956D3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99" y="16257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648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Robustness Analysis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19</cp:revision>
  <dcterms:created xsi:type="dcterms:W3CDTF">2019-02-14T23:19:00Z</dcterms:created>
  <dcterms:modified xsi:type="dcterms:W3CDTF">2019-02-15T00:30:12Z</dcterms:modified>
</cp:coreProperties>
</file>