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62" r:id="rId3"/>
    <p:sldId id="267" r:id="rId4"/>
    <p:sldId id="287" r:id="rId5"/>
    <p:sldId id="272" r:id="rId6"/>
  </p:sldIdLst>
  <p:sldSz cx="9144000" cy="5143500" type="screen16x9"/>
  <p:notesSz cx="6858000" cy="9144000"/>
  <p:embeddedFontLst>
    <p:embeddedFont>
      <p:font typeface="Assistant" pitchFamily="2" charset="-79"/>
      <p:regular r:id="rId8"/>
      <p:bold r:id="rId9"/>
    </p:embeddedFont>
    <p:embeddedFont>
      <p:font typeface="Manrope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87A9AA-9BB6-4617-9A0B-903A75625E7A}">
  <a:tblStyle styleId="{5887A9AA-9BB6-4617-9A0B-903A75625E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3db5bf7c37_1_17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3db5bf7c37_1_17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3db5bf7c37_1_17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3db5bf7c37_1_17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" name="Google Shape;2919;g13db5bf7c37_1_17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0" name="Google Shape;2920;g13db5bf7c37_1_17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13db5bf7c37_1_17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13db5bf7c37_1_17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016250"/>
            <a:ext cx="42630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82800" y="3797875"/>
            <a:ext cx="3521700" cy="2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6450" y="-816750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641300" y="325200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717925" y="4403425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-641300" y="4102975"/>
            <a:ext cx="1747500" cy="17475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4449525" y="-1263175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8513525" y="2574650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713100" y="1274700"/>
            <a:ext cx="5249700" cy="25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-754725" y="-638175"/>
            <a:ext cx="1986000" cy="19860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750600" y="3943275"/>
            <a:ext cx="1986000" cy="19860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8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843875" y="3205875"/>
            <a:ext cx="220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2"/>
          </p:nvPr>
        </p:nvSpPr>
        <p:spPr>
          <a:xfrm>
            <a:off x="843875" y="3690675"/>
            <a:ext cx="220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3"/>
          </p:nvPr>
        </p:nvSpPr>
        <p:spPr>
          <a:xfrm>
            <a:off x="3468450" y="3205875"/>
            <a:ext cx="220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4"/>
          </p:nvPr>
        </p:nvSpPr>
        <p:spPr>
          <a:xfrm>
            <a:off x="3468450" y="3690675"/>
            <a:ext cx="220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5"/>
          </p:nvPr>
        </p:nvSpPr>
        <p:spPr>
          <a:xfrm>
            <a:off x="6093025" y="3205875"/>
            <a:ext cx="220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6"/>
          </p:nvPr>
        </p:nvSpPr>
        <p:spPr>
          <a:xfrm>
            <a:off x="6093025" y="3690675"/>
            <a:ext cx="220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7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918075" y="3686097"/>
            <a:ext cx="2207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2"/>
          </p:nvPr>
        </p:nvSpPr>
        <p:spPr>
          <a:xfrm>
            <a:off x="918075" y="4071698"/>
            <a:ext cx="2207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3"/>
          </p:nvPr>
        </p:nvSpPr>
        <p:spPr>
          <a:xfrm>
            <a:off x="3468450" y="3686097"/>
            <a:ext cx="2207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4"/>
          </p:nvPr>
        </p:nvSpPr>
        <p:spPr>
          <a:xfrm>
            <a:off x="3468450" y="4071698"/>
            <a:ext cx="2207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5"/>
          </p:nvPr>
        </p:nvSpPr>
        <p:spPr>
          <a:xfrm>
            <a:off x="6018825" y="3686097"/>
            <a:ext cx="2207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6"/>
          </p:nvPr>
        </p:nvSpPr>
        <p:spPr>
          <a:xfrm>
            <a:off x="6018825" y="4071698"/>
            <a:ext cx="2207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7"/>
          </p:nvPr>
        </p:nvSpPr>
        <p:spPr>
          <a:xfrm>
            <a:off x="918075" y="1912625"/>
            <a:ext cx="2207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8"/>
          </p:nvPr>
        </p:nvSpPr>
        <p:spPr>
          <a:xfrm>
            <a:off x="918075" y="2298226"/>
            <a:ext cx="2207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9"/>
          </p:nvPr>
        </p:nvSpPr>
        <p:spPr>
          <a:xfrm>
            <a:off x="3468450" y="1912625"/>
            <a:ext cx="2207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13"/>
          </p:nvPr>
        </p:nvSpPr>
        <p:spPr>
          <a:xfrm>
            <a:off x="3468450" y="2298226"/>
            <a:ext cx="2207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14"/>
          </p:nvPr>
        </p:nvSpPr>
        <p:spPr>
          <a:xfrm>
            <a:off x="6018825" y="1912625"/>
            <a:ext cx="2207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15"/>
          </p:nvPr>
        </p:nvSpPr>
        <p:spPr>
          <a:xfrm>
            <a:off x="6018825" y="2298226"/>
            <a:ext cx="2207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7751025" y="-952100"/>
            <a:ext cx="2207100" cy="22068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5140100" y="4717775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-1133400" y="1580175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/>
          <p:nvPr/>
        </p:nvSpPr>
        <p:spPr>
          <a:xfrm>
            <a:off x="-921525" y="-984975"/>
            <a:ext cx="2140800" cy="21408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7870425" y="4003425"/>
            <a:ext cx="1601100" cy="1601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1549350" y="4498350"/>
            <a:ext cx="1531500" cy="1531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6656650" y="-540375"/>
            <a:ext cx="1115700" cy="11157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/>
          <p:nvPr/>
        </p:nvSpPr>
        <p:spPr>
          <a:xfrm>
            <a:off x="7460475" y="-880025"/>
            <a:ext cx="2415900" cy="24159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-607200" y="2174050"/>
            <a:ext cx="1601100" cy="1601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6589975" y="4498350"/>
            <a:ext cx="1115700" cy="11157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65" r:id="rId5"/>
    <p:sldLayoutId id="2147483667" r:id="rId6"/>
    <p:sldLayoutId id="2147483675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732529" y="2831834"/>
            <a:ext cx="4061100" cy="3723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0" name="Google Shape;220;p34"/>
          <p:cNvCxnSpPr/>
          <p:nvPr/>
        </p:nvCxnSpPr>
        <p:spPr>
          <a:xfrm>
            <a:off x="713100" y="2630866"/>
            <a:ext cx="4061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34"/>
          <p:cNvSpPr txBox="1">
            <a:spLocks noGrp="1"/>
          </p:cNvSpPr>
          <p:nvPr>
            <p:ph type="ctrTitle"/>
          </p:nvPr>
        </p:nvSpPr>
        <p:spPr>
          <a:xfrm>
            <a:off x="617515" y="1421671"/>
            <a:ext cx="4263000" cy="1283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Bluma</a:t>
            </a:r>
            <a:endParaRPr sz="5600" dirty="0">
              <a:solidFill>
                <a:schemeClr val="accent6"/>
              </a:solidFill>
            </a:endParaRPr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1"/>
          </p:nvPr>
        </p:nvSpPr>
        <p:spPr>
          <a:xfrm>
            <a:off x="842851" y="2890340"/>
            <a:ext cx="3822018" cy="2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More than just metal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23" name="Google Shape;223;p34"/>
          <p:cNvGrpSpPr/>
          <p:nvPr/>
        </p:nvGrpSpPr>
        <p:grpSpPr>
          <a:xfrm flipH="1">
            <a:off x="4981451" y="434116"/>
            <a:ext cx="4651614" cy="4932919"/>
            <a:chOff x="4664893" y="824638"/>
            <a:chExt cx="3905965" cy="4142177"/>
          </a:xfrm>
        </p:grpSpPr>
        <p:sp>
          <p:nvSpPr>
            <p:cNvPr id="224" name="Google Shape;224;p34"/>
            <p:cNvSpPr/>
            <p:nvPr/>
          </p:nvSpPr>
          <p:spPr>
            <a:xfrm rot="-1013820" flipH="1">
              <a:off x="7267339" y="2495572"/>
              <a:ext cx="118829" cy="137513"/>
            </a:xfrm>
            <a:custGeom>
              <a:avLst/>
              <a:gdLst/>
              <a:ahLst/>
              <a:cxnLst/>
              <a:rect l="l" t="t" r="r" b="b"/>
              <a:pathLst>
                <a:path w="636" h="736" extrusionOk="0">
                  <a:moveTo>
                    <a:pt x="290" y="1"/>
                  </a:moveTo>
                  <a:lnTo>
                    <a:pt x="1" y="591"/>
                  </a:lnTo>
                  <a:lnTo>
                    <a:pt x="235" y="736"/>
                  </a:lnTo>
                  <a:lnTo>
                    <a:pt x="636" y="134"/>
                  </a:lnTo>
                  <a:cubicBezTo>
                    <a:pt x="636" y="134"/>
                    <a:pt x="580" y="1"/>
                    <a:pt x="2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4"/>
            <p:cNvSpPr/>
            <p:nvPr/>
          </p:nvSpPr>
          <p:spPr>
            <a:xfrm rot="-1013820" flipH="1">
              <a:off x="7078965" y="2668303"/>
              <a:ext cx="116587" cy="127050"/>
            </a:xfrm>
            <a:custGeom>
              <a:avLst/>
              <a:gdLst/>
              <a:ahLst/>
              <a:cxnLst/>
              <a:rect l="l" t="t" r="r" b="b"/>
              <a:pathLst>
                <a:path w="624" h="680" extrusionOk="0">
                  <a:moveTo>
                    <a:pt x="334" y="0"/>
                  </a:moveTo>
                  <a:lnTo>
                    <a:pt x="0" y="546"/>
                  </a:lnTo>
                  <a:lnTo>
                    <a:pt x="156" y="680"/>
                  </a:lnTo>
                  <a:lnTo>
                    <a:pt x="624" y="145"/>
                  </a:lnTo>
                  <a:cubicBezTo>
                    <a:pt x="535" y="22"/>
                    <a:pt x="334" y="0"/>
                    <a:pt x="3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 rot="-1013820" flipH="1">
              <a:off x="6804389" y="2851239"/>
              <a:ext cx="129105" cy="200104"/>
            </a:xfrm>
            <a:custGeom>
              <a:avLst/>
              <a:gdLst/>
              <a:ahLst/>
              <a:cxnLst/>
              <a:rect l="l" t="t" r="r" b="b"/>
              <a:pathLst>
                <a:path w="691" h="1071" extrusionOk="0">
                  <a:moveTo>
                    <a:pt x="403" y="0"/>
                  </a:moveTo>
                  <a:cubicBezTo>
                    <a:pt x="388" y="0"/>
                    <a:pt x="379" y="2"/>
                    <a:pt x="379" y="2"/>
                  </a:cubicBezTo>
                  <a:lnTo>
                    <a:pt x="0" y="960"/>
                  </a:lnTo>
                  <a:lnTo>
                    <a:pt x="312" y="1071"/>
                  </a:lnTo>
                  <a:lnTo>
                    <a:pt x="691" y="135"/>
                  </a:lnTo>
                  <a:cubicBezTo>
                    <a:pt x="587" y="14"/>
                    <a:pt x="456" y="0"/>
                    <a:pt x="4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4"/>
            <p:cNvSpPr/>
            <p:nvPr/>
          </p:nvSpPr>
          <p:spPr>
            <a:xfrm rot="-1013820" flipH="1">
              <a:off x="6101783" y="2940292"/>
              <a:ext cx="836850" cy="403945"/>
            </a:xfrm>
            <a:custGeom>
              <a:avLst/>
              <a:gdLst/>
              <a:ahLst/>
              <a:cxnLst/>
              <a:rect l="l" t="t" r="r" b="b"/>
              <a:pathLst>
                <a:path w="4479" h="2162" extrusionOk="0">
                  <a:moveTo>
                    <a:pt x="2563" y="446"/>
                  </a:moveTo>
                  <a:cubicBezTo>
                    <a:pt x="2563" y="446"/>
                    <a:pt x="769" y="0"/>
                    <a:pt x="435" y="178"/>
                  </a:cubicBezTo>
                  <a:cubicBezTo>
                    <a:pt x="435" y="178"/>
                    <a:pt x="1" y="1136"/>
                    <a:pt x="23" y="1147"/>
                  </a:cubicBezTo>
                  <a:cubicBezTo>
                    <a:pt x="45" y="1159"/>
                    <a:pt x="1326" y="2161"/>
                    <a:pt x="2897" y="1381"/>
                  </a:cubicBezTo>
                  <a:cubicBezTo>
                    <a:pt x="4478" y="591"/>
                    <a:pt x="2663" y="468"/>
                    <a:pt x="2563" y="4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4"/>
            <p:cNvSpPr/>
            <p:nvPr/>
          </p:nvSpPr>
          <p:spPr>
            <a:xfrm rot="20586180" flipH="1">
              <a:off x="6825790" y="2722235"/>
              <a:ext cx="374985" cy="277082"/>
            </a:xfrm>
            <a:custGeom>
              <a:avLst/>
              <a:gdLst/>
              <a:ahLst/>
              <a:cxnLst/>
              <a:rect l="l" t="t" r="r" b="b"/>
              <a:pathLst>
                <a:path w="2007" h="1483" extrusionOk="0">
                  <a:moveTo>
                    <a:pt x="391" y="1"/>
                  </a:moveTo>
                  <a:cubicBezTo>
                    <a:pt x="391" y="1"/>
                    <a:pt x="1694" y="224"/>
                    <a:pt x="2006" y="447"/>
                  </a:cubicBezTo>
                  <a:cubicBezTo>
                    <a:pt x="2006" y="447"/>
                    <a:pt x="1638" y="1338"/>
                    <a:pt x="1538" y="1405"/>
                  </a:cubicBezTo>
                  <a:cubicBezTo>
                    <a:pt x="1438" y="1482"/>
                    <a:pt x="23" y="859"/>
                    <a:pt x="1" y="636"/>
                  </a:cubicBezTo>
                  <a:cubicBezTo>
                    <a:pt x="1" y="502"/>
                    <a:pt x="391" y="1"/>
                    <a:pt x="3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 rot="-1013820" flipH="1">
              <a:off x="7102930" y="2542199"/>
              <a:ext cx="264377" cy="200104"/>
            </a:xfrm>
            <a:custGeom>
              <a:avLst/>
              <a:gdLst/>
              <a:ahLst/>
              <a:cxnLst/>
              <a:rect l="l" t="t" r="r" b="b"/>
              <a:pathLst>
                <a:path w="1415" h="1071" extrusionOk="0">
                  <a:moveTo>
                    <a:pt x="1415" y="491"/>
                  </a:moveTo>
                  <a:cubicBezTo>
                    <a:pt x="1415" y="491"/>
                    <a:pt x="1014" y="112"/>
                    <a:pt x="390" y="1"/>
                  </a:cubicBezTo>
                  <a:cubicBezTo>
                    <a:pt x="390" y="1"/>
                    <a:pt x="56" y="402"/>
                    <a:pt x="0" y="625"/>
                  </a:cubicBezTo>
                  <a:cubicBezTo>
                    <a:pt x="0" y="625"/>
                    <a:pt x="535" y="1003"/>
                    <a:pt x="1058" y="1070"/>
                  </a:cubicBezTo>
                  <a:cubicBezTo>
                    <a:pt x="1058" y="1070"/>
                    <a:pt x="1304" y="825"/>
                    <a:pt x="1415" y="49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 rot="-1013820" flipH="1">
              <a:off x="7279826" y="2264520"/>
              <a:ext cx="449720" cy="289413"/>
            </a:xfrm>
            <a:custGeom>
              <a:avLst/>
              <a:gdLst/>
              <a:ahLst/>
              <a:cxnLst/>
              <a:rect l="l" t="t" r="r" b="b"/>
              <a:pathLst>
                <a:path w="2407" h="1549" extrusionOk="0">
                  <a:moveTo>
                    <a:pt x="2395" y="936"/>
                  </a:moveTo>
                  <a:cubicBezTo>
                    <a:pt x="2395" y="936"/>
                    <a:pt x="1315" y="145"/>
                    <a:pt x="658" y="78"/>
                  </a:cubicBezTo>
                  <a:cubicBezTo>
                    <a:pt x="0" y="0"/>
                    <a:pt x="268" y="691"/>
                    <a:pt x="1148" y="1081"/>
                  </a:cubicBezTo>
                  <a:cubicBezTo>
                    <a:pt x="2016" y="1471"/>
                    <a:pt x="1894" y="1482"/>
                    <a:pt x="2094" y="1549"/>
                  </a:cubicBezTo>
                  <a:cubicBezTo>
                    <a:pt x="2094" y="1549"/>
                    <a:pt x="2406" y="1103"/>
                    <a:pt x="2395" y="93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 rot="-1013820" flipH="1">
              <a:off x="7510819" y="2421583"/>
              <a:ext cx="141810" cy="195807"/>
            </a:xfrm>
            <a:custGeom>
              <a:avLst/>
              <a:gdLst/>
              <a:ahLst/>
              <a:cxnLst/>
              <a:rect l="l" t="t" r="r" b="b"/>
              <a:pathLst>
                <a:path w="759" h="1048" extrusionOk="0">
                  <a:moveTo>
                    <a:pt x="524" y="1"/>
                  </a:moveTo>
                  <a:lnTo>
                    <a:pt x="1" y="847"/>
                  </a:lnTo>
                  <a:lnTo>
                    <a:pt x="212" y="1048"/>
                  </a:lnTo>
                  <a:lnTo>
                    <a:pt x="758" y="157"/>
                  </a:lnTo>
                  <a:cubicBezTo>
                    <a:pt x="714" y="23"/>
                    <a:pt x="524" y="1"/>
                    <a:pt x="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 rot="-1013820" flipH="1">
              <a:off x="7257964" y="2679980"/>
              <a:ext cx="168715" cy="229251"/>
            </a:xfrm>
            <a:custGeom>
              <a:avLst/>
              <a:gdLst/>
              <a:ahLst/>
              <a:cxnLst/>
              <a:rect l="l" t="t" r="r" b="b"/>
              <a:pathLst>
                <a:path w="903" h="1227" extrusionOk="0">
                  <a:moveTo>
                    <a:pt x="652" y="1"/>
                  </a:moveTo>
                  <a:cubicBezTo>
                    <a:pt x="649" y="1"/>
                    <a:pt x="647" y="1"/>
                    <a:pt x="647" y="1"/>
                  </a:cubicBezTo>
                  <a:lnTo>
                    <a:pt x="1" y="1003"/>
                  </a:lnTo>
                  <a:lnTo>
                    <a:pt x="201" y="1226"/>
                  </a:lnTo>
                  <a:lnTo>
                    <a:pt x="903" y="168"/>
                  </a:lnTo>
                  <a:cubicBezTo>
                    <a:pt x="814" y="9"/>
                    <a:pt x="681" y="1"/>
                    <a:pt x="6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 rot="-1013820" flipH="1">
              <a:off x="7006222" y="2876810"/>
              <a:ext cx="185531" cy="181233"/>
            </a:xfrm>
            <a:custGeom>
              <a:avLst/>
              <a:gdLst/>
              <a:ahLst/>
              <a:cxnLst/>
              <a:rect l="l" t="t" r="r" b="b"/>
              <a:pathLst>
                <a:path w="993" h="970" extrusionOk="0">
                  <a:moveTo>
                    <a:pt x="770" y="1"/>
                  </a:moveTo>
                  <a:lnTo>
                    <a:pt x="1" y="870"/>
                  </a:lnTo>
                  <a:lnTo>
                    <a:pt x="257" y="970"/>
                  </a:lnTo>
                  <a:lnTo>
                    <a:pt x="992" y="157"/>
                  </a:lnTo>
                  <a:cubicBezTo>
                    <a:pt x="981" y="45"/>
                    <a:pt x="770" y="1"/>
                    <a:pt x="77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 rot="-1013820" flipH="1">
              <a:off x="6685392" y="2949641"/>
              <a:ext cx="491385" cy="283247"/>
            </a:xfrm>
            <a:custGeom>
              <a:avLst/>
              <a:gdLst/>
              <a:ahLst/>
              <a:cxnLst/>
              <a:rect l="l" t="t" r="r" b="b"/>
              <a:pathLst>
                <a:path w="2630" h="1516" extrusionOk="0">
                  <a:moveTo>
                    <a:pt x="2529" y="903"/>
                  </a:moveTo>
                  <a:cubicBezTo>
                    <a:pt x="2529" y="903"/>
                    <a:pt x="903" y="12"/>
                    <a:pt x="725" y="1"/>
                  </a:cubicBezTo>
                  <a:cubicBezTo>
                    <a:pt x="725" y="1"/>
                    <a:pt x="246" y="491"/>
                    <a:pt x="1" y="847"/>
                  </a:cubicBezTo>
                  <a:cubicBezTo>
                    <a:pt x="1" y="847"/>
                    <a:pt x="2006" y="1516"/>
                    <a:pt x="2050" y="1482"/>
                  </a:cubicBezTo>
                  <a:cubicBezTo>
                    <a:pt x="2095" y="1449"/>
                    <a:pt x="2630" y="1037"/>
                    <a:pt x="2529" y="90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 rot="-1013820" flipH="1">
              <a:off x="7016700" y="2738022"/>
              <a:ext cx="389372" cy="268674"/>
            </a:xfrm>
            <a:custGeom>
              <a:avLst/>
              <a:gdLst/>
              <a:ahLst/>
              <a:cxnLst/>
              <a:rect l="l" t="t" r="r" b="b"/>
              <a:pathLst>
                <a:path w="2084" h="1438" extrusionOk="0">
                  <a:moveTo>
                    <a:pt x="2083" y="558"/>
                  </a:moveTo>
                  <a:cubicBezTo>
                    <a:pt x="2083" y="558"/>
                    <a:pt x="1548" y="201"/>
                    <a:pt x="657" y="1"/>
                  </a:cubicBezTo>
                  <a:cubicBezTo>
                    <a:pt x="657" y="1"/>
                    <a:pt x="189" y="691"/>
                    <a:pt x="0" y="1037"/>
                  </a:cubicBezTo>
                  <a:cubicBezTo>
                    <a:pt x="0" y="1037"/>
                    <a:pt x="668" y="1382"/>
                    <a:pt x="1314" y="1438"/>
                  </a:cubicBezTo>
                  <a:cubicBezTo>
                    <a:pt x="1314" y="1438"/>
                    <a:pt x="1972" y="803"/>
                    <a:pt x="2083" y="5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 rot="-1013820" flipH="1">
              <a:off x="7506272" y="2180935"/>
              <a:ext cx="512124" cy="347893"/>
            </a:xfrm>
            <a:custGeom>
              <a:avLst/>
              <a:gdLst/>
              <a:ahLst/>
              <a:cxnLst/>
              <a:rect l="l" t="t" r="r" b="b"/>
              <a:pathLst>
                <a:path w="2741" h="1862" extrusionOk="0">
                  <a:moveTo>
                    <a:pt x="2741" y="981"/>
                  </a:moveTo>
                  <a:cubicBezTo>
                    <a:pt x="2741" y="981"/>
                    <a:pt x="1048" y="168"/>
                    <a:pt x="691" y="90"/>
                  </a:cubicBezTo>
                  <a:cubicBezTo>
                    <a:pt x="335" y="1"/>
                    <a:pt x="1" y="391"/>
                    <a:pt x="424" y="847"/>
                  </a:cubicBezTo>
                  <a:cubicBezTo>
                    <a:pt x="858" y="1304"/>
                    <a:pt x="2217" y="1861"/>
                    <a:pt x="2217" y="1861"/>
                  </a:cubicBezTo>
                  <a:cubicBezTo>
                    <a:pt x="2217" y="1861"/>
                    <a:pt x="2674" y="1215"/>
                    <a:pt x="2741" y="98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 rot="-1013820" flipH="1">
              <a:off x="7261286" y="2484207"/>
              <a:ext cx="395724" cy="351817"/>
            </a:xfrm>
            <a:custGeom>
              <a:avLst/>
              <a:gdLst/>
              <a:ahLst/>
              <a:cxnLst/>
              <a:rect l="l" t="t" r="r" b="b"/>
              <a:pathLst>
                <a:path w="2118" h="1883" extrusionOk="0">
                  <a:moveTo>
                    <a:pt x="2117" y="847"/>
                  </a:moveTo>
                  <a:cubicBezTo>
                    <a:pt x="2117" y="847"/>
                    <a:pt x="1315" y="156"/>
                    <a:pt x="569" y="0"/>
                  </a:cubicBezTo>
                  <a:cubicBezTo>
                    <a:pt x="569" y="0"/>
                    <a:pt x="246" y="357"/>
                    <a:pt x="1" y="891"/>
                  </a:cubicBezTo>
                  <a:cubicBezTo>
                    <a:pt x="1" y="891"/>
                    <a:pt x="580" y="1370"/>
                    <a:pt x="1460" y="1883"/>
                  </a:cubicBezTo>
                  <a:cubicBezTo>
                    <a:pt x="1460" y="1883"/>
                    <a:pt x="1973" y="1304"/>
                    <a:pt x="2117" y="84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 rot="-1013820" flipH="1">
              <a:off x="6839467" y="3142832"/>
              <a:ext cx="351817" cy="244198"/>
            </a:xfrm>
            <a:custGeom>
              <a:avLst/>
              <a:gdLst/>
              <a:ahLst/>
              <a:cxnLst/>
              <a:rect l="l" t="t" r="r" b="b"/>
              <a:pathLst>
                <a:path w="1883" h="1307" extrusionOk="0">
                  <a:moveTo>
                    <a:pt x="680" y="1"/>
                  </a:moveTo>
                  <a:lnTo>
                    <a:pt x="0" y="992"/>
                  </a:lnTo>
                  <a:cubicBezTo>
                    <a:pt x="0" y="992"/>
                    <a:pt x="234" y="1306"/>
                    <a:pt x="853" y="1306"/>
                  </a:cubicBezTo>
                  <a:cubicBezTo>
                    <a:pt x="924" y="1306"/>
                    <a:pt x="1000" y="1302"/>
                    <a:pt x="1081" y="1293"/>
                  </a:cubicBezTo>
                  <a:cubicBezTo>
                    <a:pt x="1883" y="1204"/>
                    <a:pt x="1326" y="213"/>
                    <a:pt x="1326" y="213"/>
                  </a:cubicBezTo>
                  <a:lnTo>
                    <a:pt x="68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 rot="-1013820" flipH="1">
              <a:off x="7713431" y="2468133"/>
              <a:ext cx="162550" cy="201972"/>
            </a:xfrm>
            <a:custGeom>
              <a:avLst/>
              <a:gdLst/>
              <a:ahLst/>
              <a:cxnLst/>
              <a:rect l="l" t="t" r="r" b="b"/>
              <a:pathLst>
                <a:path w="870" h="1081" extrusionOk="0">
                  <a:moveTo>
                    <a:pt x="557" y="0"/>
                  </a:moveTo>
                  <a:lnTo>
                    <a:pt x="0" y="880"/>
                  </a:lnTo>
                  <a:cubicBezTo>
                    <a:pt x="56" y="1058"/>
                    <a:pt x="246" y="1080"/>
                    <a:pt x="246" y="1080"/>
                  </a:cubicBezTo>
                  <a:lnTo>
                    <a:pt x="869" y="156"/>
                  </a:lnTo>
                  <a:cubicBezTo>
                    <a:pt x="736" y="11"/>
                    <a:pt x="557" y="0"/>
                    <a:pt x="5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 rot="-1013820" flipH="1">
              <a:off x="7400160" y="2821586"/>
              <a:ext cx="162363" cy="181233"/>
            </a:xfrm>
            <a:custGeom>
              <a:avLst/>
              <a:gdLst/>
              <a:ahLst/>
              <a:cxnLst/>
              <a:rect l="l" t="t" r="r" b="b"/>
              <a:pathLst>
                <a:path w="869" h="970" extrusionOk="0">
                  <a:moveTo>
                    <a:pt x="602" y="1"/>
                  </a:moveTo>
                  <a:lnTo>
                    <a:pt x="0" y="725"/>
                  </a:lnTo>
                  <a:cubicBezTo>
                    <a:pt x="0" y="881"/>
                    <a:pt x="256" y="970"/>
                    <a:pt x="256" y="970"/>
                  </a:cubicBezTo>
                  <a:lnTo>
                    <a:pt x="869" y="190"/>
                  </a:lnTo>
                  <a:cubicBezTo>
                    <a:pt x="824" y="23"/>
                    <a:pt x="602" y="1"/>
                    <a:pt x="60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 rot="-1013820" flipH="1">
              <a:off x="7015657" y="2909589"/>
              <a:ext cx="551734" cy="366390"/>
            </a:xfrm>
            <a:custGeom>
              <a:avLst/>
              <a:gdLst/>
              <a:ahLst/>
              <a:cxnLst/>
              <a:rect l="l" t="t" r="r" b="b"/>
              <a:pathLst>
                <a:path w="2953" h="1961" extrusionOk="0">
                  <a:moveTo>
                    <a:pt x="2953" y="780"/>
                  </a:moveTo>
                  <a:cubicBezTo>
                    <a:pt x="2953" y="780"/>
                    <a:pt x="1081" y="134"/>
                    <a:pt x="636" y="0"/>
                  </a:cubicBezTo>
                  <a:cubicBezTo>
                    <a:pt x="636" y="0"/>
                    <a:pt x="146" y="557"/>
                    <a:pt x="1" y="813"/>
                  </a:cubicBezTo>
                  <a:cubicBezTo>
                    <a:pt x="1" y="813"/>
                    <a:pt x="1616" y="1961"/>
                    <a:pt x="2206" y="1927"/>
                  </a:cubicBezTo>
                  <a:cubicBezTo>
                    <a:pt x="2797" y="1905"/>
                    <a:pt x="2897" y="1203"/>
                    <a:pt x="2953" y="78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 rot="-1013820" flipH="1">
              <a:off x="7070517" y="2984584"/>
              <a:ext cx="508014" cy="283247"/>
            </a:xfrm>
            <a:custGeom>
              <a:avLst/>
              <a:gdLst/>
              <a:ahLst/>
              <a:cxnLst/>
              <a:rect l="l" t="t" r="r" b="b"/>
              <a:pathLst>
                <a:path w="2719" h="1516" extrusionOk="0">
                  <a:moveTo>
                    <a:pt x="1861" y="1059"/>
                  </a:moveTo>
                  <a:cubicBezTo>
                    <a:pt x="1527" y="903"/>
                    <a:pt x="1137" y="792"/>
                    <a:pt x="836" y="558"/>
                  </a:cubicBezTo>
                  <a:cubicBezTo>
                    <a:pt x="625" y="391"/>
                    <a:pt x="435" y="201"/>
                    <a:pt x="257" y="1"/>
                  </a:cubicBezTo>
                  <a:cubicBezTo>
                    <a:pt x="157" y="134"/>
                    <a:pt x="45" y="268"/>
                    <a:pt x="1" y="368"/>
                  </a:cubicBezTo>
                  <a:cubicBezTo>
                    <a:pt x="1" y="368"/>
                    <a:pt x="1616" y="1516"/>
                    <a:pt x="2206" y="1482"/>
                  </a:cubicBezTo>
                  <a:cubicBezTo>
                    <a:pt x="2451" y="1471"/>
                    <a:pt x="2607" y="1349"/>
                    <a:pt x="2719" y="1170"/>
                  </a:cubicBezTo>
                  <a:cubicBezTo>
                    <a:pt x="2451" y="1237"/>
                    <a:pt x="2140" y="1193"/>
                    <a:pt x="1861" y="105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 rot="-1013820" flipH="1">
              <a:off x="7405027" y="2549700"/>
              <a:ext cx="466349" cy="368632"/>
            </a:xfrm>
            <a:custGeom>
              <a:avLst/>
              <a:gdLst/>
              <a:ahLst/>
              <a:cxnLst/>
              <a:rect l="l" t="t" r="r" b="b"/>
              <a:pathLst>
                <a:path w="2496" h="1973" extrusionOk="0">
                  <a:moveTo>
                    <a:pt x="2496" y="1171"/>
                  </a:moveTo>
                  <a:cubicBezTo>
                    <a:pt x="2496" y="1171"/>
                    <a:pt x="1716" y="491"/>
                    <a:pt x="624" y="1"/>
                  </a:cubicBezTo>
                  <a:cubicBezTo>
                    <a:pt x="624" y="1"/>
                    <a:pt x="201" y="435"/>
                    <a:pt x="1" y="925"/>
                  </a:cubicBezTo>
                  <a:cubicBezTo>
                    <a:pt x="1" y="925"/>
                    <a:pt x="970" y="1739"/>
                    <a:pt x="1916" y="1973"/>
                  </a:cubicBezTo>
                  <a:cubicBezTo>
                    <a:pt x="1916" y="1973"/>
                    <a:pt x="2407" y="1449"/>
                    <a:pt x="2496" y="117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 rot="-1013820" flipH="1">
              <a:off x="7498401" y="2646252"/>
              <a:ext cx="387316" cy="258211"/>
            </a:xfrm>
            <a:custGeom>
              <a:avLst/>
              <a:gdLst/>
              <a:ahLst/>
              <a:cxnLst/>
              <a:rect l="l" t="t" r="r" b="b"/>
              <a:pathLst>
                <a:path w="2073" h="1382" extrusionOk="0">
                  <a:moveTo>
                    <a:pt x="179" y="0"/>
                  </a:moveTo>
                  <a:cubicBezTo>
                    <a:pt x="112" y="101"/>
                    <a:pt x="45" y="212"/>
                    <a:pt x="1" y="334"/>
                  </a:cubicBezTo>
                  <a:cubicBezTo>
                    <a:pt x="1" y="334"/>
                    <a:pt x="970" y="1148"/>
                    <a:pt x="1916" y="1382"/>
                  </a:cubicBezTo>
                  <a:cubicBezTo>
                    <a:pt x="1916" y="1382"/>
                    <a:pt x="1983" y="1315"/>
                    <a:pt x="2072" y="1214"/>
                  </a:cubicBezTo>
                  <a:cubicBezTo>
                    <a:pt x="1983" y="1203"/>
                    <a:pt x="958" y="936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 rot="-1013820" flipH="1">
              <a:off x="7723525" y="2262490"/>
              <a:ext cx="651693" cy="306228"/>
            </a:xfrm>
            <a:custGeom>
              <a:avLst/>
              <a:gdLst/>
              <a:ahLst/>
              <a:cxnLst/>
              <a:rect l="l" t="t" r="r" b="b"/>
              <a:pathLst>
                <a:path w="3488" h="1639" extrusionOk="0">
                  <a:moveTo>
                    <a:pt x="3487" y="680"/>
                  </a:moveTo>
                  <a:cubicBezTo>
                    <a:pt x="3487" y="680"/>
                    <a:pt x="2864" y="1"/>
                    <a:pt x="1438" y="23"/>
                  </a:cubicBezTo>
                  <a:cubicBezTo>
                    <a:pt x="1" y="34"/>
                    <a:pt x="101" y="680"/>
                    <a:pt x="736" y="981"/>
                  </a:cubicBezTo>
                  <a:cubicBezTo>
                    <a:pt x="1371" y="1282"/>
                    <a:pt x="2563" y="1594"/>
                    <a:pt x="2897" y="1638"/>
                  </a:cubicBezTo>
                  <a:cubicBezTo>
                    <a:pt x="2897" y="1638"/>
                    <a:pt x="3476" y="825"/>
                    <a:pt x="3487" y="68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 rot="-1013820" flipH="1">
              <a:off x="7799335" y="2323814"/>
              <a:ext cx="545382" cy="239527"/>
            </a:xfrm>
            <a:custGeom>
              <a:avLst/>
              <a:gdLst/>
              <a:ahLst/>
              <a:cxnLst/>
              <a:rect l="l" t="t" r="r" b="b"/>
              <a:pathLst>
                <a:path w="2919" h="1282" extrusionOk="0">
                  <a:moveTo>
                    <a:pt x="1137" y="590"/>
                  </a:moveTo>
                  <a:cubicBezTo>
                    <a:pt x="769" y="435"/>
                    <a:pt x="402" y="267"/>
                    <a:pt x="123" y="0"/>
                  </a:cubicBezTo>
                  <a:cubicBezTo>
                    <a:pt x="1" y="201"/>
                    <a:pt x="179" y="468"/>
                    <a:pt x="524" y="624"/>
                  </a:cubicBezTo>
                  <a:cubicBezTo>
                    <a:pt x="1159" y="925"/>
                    <a:pt x="2351" y="1237"/>
                    <a:pt x="2685" y="1281"/>
                  </a:cubicBezTo>
                  <a:cubicBezTo>
                    <a:pt x="2685" y="1281"/>
                    <a:pt x="2796" y="1125"/>
                    <a:pt x="2919" y="947"/>
                  </a:cubicBezTo>
                  <a:cubicBezTo>
                    <a:pt x="2317" y="958"/>
                    <a:pt x="1660" y="802"/>
                    <a:pt x="1137" y="59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 rot="-1013820" flipH="1">
              <a:off x="4664893" y="3790666"/>
              <a:ext cx="1390452" cy="1176149"/>
            </a:xfrm>
            <a:custGeom>
              <a:avLst/>
              <a:gdLst/>
              <a:ahLst/>
              <a:cxnLst/>
              <a:rect l="l" t="t" r="r" b="b"/>
              <a:pathLst>
                <a:path w="7442" h="6295" extrusionOk="0">
                  <a:moveTo>
                    <a:pt x="7441" y="4044"/>
                  </a:moveTo>
                  <a:cubicBezTo>
                    <a:pt x="7441" y="4044"/>
                    <a:pt x="3364" y="2752"/>
                    <a:pt x="1627" y="1"/>
                  </a:cubicBezTo>
                  <a:lnTo>
                    <a:pt x="0" y="1081"/>
                  </a:lnTo>
                  <a:cubicBezTo>
                    <a:pt x="0" y="1081"/>
                    <a:pt x="2317" y="4902"/>
                    <a:pt x="2974" y="6294"/>
                  </a:cubicBezTo>
                  <a:cubicBezTo>
                    <a:pt x="2974" y="6294"/>
                    <a:pt x="5659" y="6083"/>
                    <a:pt x="7441" y="40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 rot="-1013820" flipH="1">
              <a:off x="5027196" y="3888939"/>
              <a:ext cx="1042746" cy="1024062"/>
            </a:xfrm>
            <a:custGeom>
              <a:avLst/>
              <a:gdLst/>
              <a:ahLst/>
              <a:cxnLst/>
              <a:rect l="l" t="t" r="r" b="b"/>
              <a:pathLst>
                <a:path w="5581" h="5481" extrusionOk="0">
                  <a:moveTo>
                    <a:pt x="3721" y="3999"/>
                  </a:moveTo>
                  <a:cubicBezTo>
                    <a:pt x="2351" y="2996"/>
                    <a:pt x="1058" y="1593"/>
                    <a:pt x="390" y="0"/>
                  </a:cubicBezTo>
                  <a:lnTo>
                    <a:pt x="0" y="267"/>
                  </a:lnTo>
                  <a:cubicBezTo>
                    <a:pt x="0" y="267"/>
                    <a:pt x="2317" y="4088"/>
                    <a:pt x="2974" y="5480"/>
                  </a:cubicBezTo>
                  <a:cubicBezTo>
                    <a:pt x="2974" y="5480"/>
                    <a:pt x="4222" y="5380"/>
                    <a:pt x="5581" y="4678"/>
                  </a:cubicBezTo>
                  <a:cubicBezTo>
                    <a:pt x="4946" y="4645"/>
                    <a:pt x="4333" y="4444"/>
                    <a:pt x="3721" y="399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 rot="-1013820" flipH="1">
              <a:off x="4844400" y="3868843"/>
              <a:ext cx="1065914" cy="917938"/>
            </a:xfrm>
            <a:custGeom>
              <a:avLst/>
              <a:gdLst/>
              <a:ahLst/>
              <a:cxnLst/>
              <a:rect l="l" t="t" r="r" b="b"/>
              <a:pathLst>
                <a:path w="5705" h="4913" extrusionOk="0">
                  <a:moveTo>
                    <a:pt x="235" y="1"/>
                  </a:moveTo>
                  <a:lnTo>
                    <a:pt x="1" y="157"/>
                  </a:lnTo>
                  <a:cubicBezTo>
                    <a:pt x="458" y="947"/>
                    <a:pt x="1237" y="1683"/>
                    <a:pt x="1817" y="2306"/>
                  </a:cubicBezTo>
                  <a:cubicBezTo>
                    <a:pt x="2552" y="3097"/>
                    <a:pt x="3354" y="3821"/>
                    <a:pt x="4256" y="4400"/>
                  </a:cubicBezTo>
                  <a:cubicBezTo>
                    <a:pt x="4468" y="4534"/>
                    <a:pt x="4791" y="4701"/>
                    <a:pt x="5092" y="4913"/>
                  </a:cubicBezTo>
                  <a:cubicBezTo>
                    <a:pt x="5292" y="4801"/>
                    <a:pt x="5504" y="4668"/>
                    <a:pt x="5704" y="4523"/>
                  </a:cubicBezTo>
                  <a:cubicBezTo>
                    <a:pt x="4423" y="4011"/>
                    <a:pt x="2752" y="2785"/>
                    <a:pt x="2162" y="2184"/>
                  </a:cubicBezTo>
                  <a:cubicBezTo>
                    <a:pt x="1494" y="1493"/>
                    <a:pt x="792" y="814"/>
                    <a:pt x="23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 rot="-1013820" flipH="1">
              <a:off x="5564249" y="2886753"/>
              <a:ext cx="1511150" cy="924103"/>
            </a:xfrm>
            <a:custGeom>
              <a:avLst/>
              <a:gdLst/>
              <a:ahLst/>
              <a:cxnLst/>
              <a:rect l="l" t="t" r="r" b="b"/>
              <a:pathLst>
                <a:path w="8088" h="4946" extrusionOk="0">
                  <a:moveTo>
                    <a:pt x="8088" y="2551"/>
                  </a:moveTo>
                  <a:cubicBezTo>
                    <a:pt x="8088" y="2551"/>
                    <a:pt x="7130" y="1092"/>
                    <a:pt x="6695" y="546"/>
                  </a:cubicBezTo>
                  <a:cubicBezTo>
                    <a:pt x="6261" y="0"/>
                    <a:pt x="2819" y="1571"/>
                    <a:pt x="2819" y="1571"/>
                  </a:cubicBezTo>
                  <a:cubicBezTo>
                    <a:pt x="2819" y="1571"/>
                    <a:pt x="346" y="2306"/>
                    <a:pt x="268" y="2540"/>
                  </a:cubicBezTo>
                  <a:cubicBezTo>
                    <a:pt x="201" y="2763"/>
                    <a:pt x="1" y="3709"/>
                    <a:pt x="513" y="4032"/>
                  </a:cubicBezTo>
                  <a:cubicBezTo>
                    <a:pt x="1037" y="4367"/>
                    <a:pt x="5871" y="4879"/>
                    <a:pt x="6584" y="4912"/>
                  </a:cubicBezTo>
                  <a:cubicBezTo>
                    <a:pt x="7297" y="4946"/>
                    <a:pt x="8088" y="2551"/>
                    <a:pt x="8088" y="255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 rot="-1013820" flipH="1">
              <a:off x="5709201" y="2994640"/>
              <a:ext cx="684763" cy="553789"/>
            </a:xfrm>
            <a:custGeom>
              <a:avLst/>
              <a:gdLst/>
              <a:ahLst/>
              <a:cxnLst/>
              <a:rect l="l" t="t" r="r" b="b"/>
              <a:pathLst>
                <a:path w="3665" h="2964" extrusionOk="0">
                  <a:moveTo>
                    <a:pt x="0" y="2629"/>
                  </a:moveTo>
                  <a:cubicBezTo>
                    <a:pt x="702" y="2852"/>
                    <a:pt x="1337" y="2963"/>
                    <a:pt x="1972" y="2774"/>
                  </a:cubicBezTo>
                  <a:cubicBezTo>
                    <a:pt x="2919" y="2473"/>
                    <a:pt x="3553" y="1905"/>
                    <a:pt x="3665" y="958"/>
                  </a:cubicBezTo>
                  <a:cubicBezTo>
                    <a:pt x="3509" y="724"/>
                    <a:pt x="3353" y="513"/>
                    <a:pt x="3230" y="368"/>
                  </a:cubicBezTo>
                  <a:cubicBezTo>
                    <a:pt x="2930" y="0"/>
                    <a:pt x="1259" y="602"/>
                    <a:pt x="212" y="1025"/>
                  </a:cubicBezTo>
                  <a:cubicBezTo>
                    <a:pt x="379" y="1448"/>
                    <a:pt x="267" y="2139"/>
                    <a:pt x="0" y="262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 rot="-1013820" flipH="1">
              <a:off x="5733014" y="3492935"/>
              <a:ext cx="1398673" cy="295765"/>
            </a:xfrm>
            <a:custGeom>
              <a:avLst/>
              <a:gdLst/>
              <a:ahLst/>
              <a:cxnLst/>
              <a:rect l="l" t="t" r="r" b="b"/>
              <a:pathLst>
                <a:path w="7486" h="1583" extrusionOk="0">
                  <a:moveTo>
                    <a:pt x="7162" y="469"/>
                  </a:moveTo>
                  <a:cubicBezTo>
                    <a:pt x="6227" y="948"/>
                    <a:pt x="5169" y="1003"/>
                    <a:pt x="4144" y="914"/>
                  </a:cubicBezTo>
                  <a:cubicBezTo>
                    <a:pt x="3542" y="859"/>
                    <a:pt x="2974" y="669"/>
                    <a:pt x="2373" y="569"/>
                  </a:cubicBezTo>
                  <a:cubicBezTo>
                    <a:pt x="1805" y="469"/>
                    <a:pt x="1203" y="491"/>
                    <a:pt x="657" y="291"/>
                  </a:cubicBezTo>
                  <a:cubicBezTo>
                    <a:pt x="434" y="213"/>
                    <a:pt x="201" y="123"/>
                    <a:pt x="0" y="1"/>
                  </a:cubicBezTo>
                  <a:cubicBezTo>
                    <a:pt x="22" y="268"/>
                    <a:pt x="111" y="536"/>
                    <a:pt x="334" y="680"/>
                  </a:cubicBezTo>
                  <a:cubicBezTo>
                    <a:pt x="858" y="1015"/>
                    <a:pt x="5692" y="1527"/>
                    <a:pt x="6405" y="1560"/>
                  </a:cubicBezTo>
                  <a:cubicBezTo>
                    <a:pt x="6795" y="1583"/>
                    <a:pt x="7196" y="903"/>
                    <a:pt x="7486" y="268"/>
                  </a:cubicBezTo>
                  <a:cubicBezTo>
                    <a:pt x="7396" y="335"/>
                    <a:pt x="7285" y="413"/>
                    <a:pt x="7162" y="46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 rot="-1013820" flipH="1">
              <a:off x="5920628" y="2933418"/>
              <a:ext cx="1053209" cy="466910"/>
            </a:xfrm>
            <a:custGeom>
              <a:avLst/>
              <a:gdLst/>
              <a:ahLst/>
              <a:cxnLst/>
              <a:rect l="l" t="t" r="r" b="b"/>
              <a:pathLst>
                <a:path w="5637" h="2499" extrusionOk="0">
                  <a:moveTo>
                    <a:pt x="5514" y="0"/>
                  </a:moveTo>
                  <a:cubicBezTo>
                    <a:pt x="5447" y="22"/>
                    <a:pt x="5369" y="34"/>
                    <a:pt x="5303" y="56"/>
                  </a:cubicBezTo>
                  <a:cubicBezTo>
                    <a:pt x="5292" y="56"/>
                    <a:pt x="5269" y="67"/>
                    <a:pt x="5247" y="67"/>
                  </a:cubicBezTo>
                  <a:cubicBezTo>
                    <a:pt x="5214" y="78"/>
                    <a:pt x="5180" y="89"/>
                    <a:pt x="5136" y="100"/>
                  </a:cubicBezTo>
                  <a:cubicBezTo>
                    <a:pt x="5013" y="134"/>
                    <a:pt x="4879" y="167"/>
                    <a:pt x="4746" y="212"/>
                  </a:cubicBezTo>
                  <a:cubicBezTo>
                    <a:pt x="3855" y="501"/>
                    <a:pt x="3086" y="891"/>
                    <a:pt x="3086" y="891"/>
                  </a:cubicBezTo>
                  <a:cubicBezTo>
                    <a:pt x="3086" y="891"/>
                    <a:pt x="2941" y="936"/>
                    <a:pt x="2718" y="992"/>
                  </a:cubicBezTo>
                  <a:cubicBezTo>
                    <a:pt x="2596" y="1047"/>
                    <a:pt x="2529" y="1081"/>
                    <a:pt x="2529" y="1081"/>
                  </a:cubicBezTo>
                  <a:cubicBezTo>
                    <a:pt x="2529" y="1081"/>
                    <a:pt x="257" y="1760"/>
                    <a:pt x="0" y="2016"/>
                  </a:cubicBezTo>
                  <a:cubicBezTo>
                    <a:pt x="56" y="2050"/>
                    <a:pt x="101" y="2083"/>
                    <a:pt x="123" y="2094"/>
                  </a:cubicBezTo>
                  <a:cubicBezTo>
                    <a:pt x="535" y="2393"/>
                    <a:pt x="1099" y="2499"/>
                    <a:pt x="1682" y="2499"/>
                  </a:cubicBezTo>
                  <a:cubicBezTo>
                    <a:pt x="2361" y="2499"/>
                    <a:pt x="3066" y="2356"/>
                    <a:pt x="3587" y="2206"/>
                  </a:cubicBezTo>
                  <a:cubicBezTo>
                    <a:pt x="4334" y="1994"/>
                    <a:pt x="5637" y="936"/>
                    <a:pt x="55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 rot="-1013820" flipH="1">
              <a:off x="5474452" y="3402603"/>
              <a:ext cx="630767" cy="649451"/>
            </a:xfrm>
            <a:custGeom>
              <a:avLst/>
              <a:gdLst/>
              <a:ahLst/>
              <a:cxnLst/>
              <a:rect l="l" t="t" r="r" b="b"/>
              <a:pathLst>
                <a:path w="3376" h="3476" extrusionOk="0">
                  <a:moveTo>
                    <a:pt x="3331" y="1660"/>
                  </a:moveTo>
                  <a:cubicBezTo>
                    <a:pt x="3376" y="2596"/>
                    <a:pt x="2685" y="3386"/>
                    <a:pt x="1772" y="3431"/>
                  </a:cubicBezTo>
                  <a:cubicBezTo>
                    <a:pt x="869" y="3476"/>
                    <a:pt x="90" y="2752"/>
                    <a:pt x="45" y="1816"/>
                  </a:cubicBezTo>
                  <a:cubicBezTo>
                    <a:pt x="0" y="880"/>
                    <a:pt x="702" y="89"/>
                    <a:pt x="1605" y="45"/>
                  </a:cubicBezTo>
                  <a:cubicBezTo>
                    <a:pt x="2518" y="0"/>
                    <a:pt x="3287" y="724"/>
                    <a:pt x="3331" y="166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 rot="-1013820" flipH="1">
              <a:off x="5615937" y="3554642"/>
              <a:ext cx="345651" cy="346025"/>
            </a:xfrm>
            <a:custGeom>
              <a:avLst/>
              <a:gdLst/>
              <a:ahLst/>
              <a:cxnLst/>
              <a:rect l="l" t="t" r="r" b="b"/>
              <a:pathLst>
                <a:path w="1850" h="1852" extrusionOk="0">
                  <a:moveTo>
                    <a:pt x="920" y="0"/>
                  </a:moveTo>
                  <a:cubicBezTo>
                    <a:pt x="907" y="0"/>
                    <a:pt x="893" y="1"/>
                    <a:pt x="880" y="1"/>
                  </a:cubicBezTo>
                  <a:cubicBezTo>
                    <a:pt x="379" y="24"/>
                    <a:pt x="0" y="458"/>
                    <a:pt x="22" y="970"/>
                  </a:cubicBezTo>
                  <a:cubicBezTo>
                    <a:pt x="44" y="1469"/>
                    <a:pt x="445" y="1851"/>
                    <a:pt x="928" y="1851"/>
                  </a:cubicBezTo>
                  <a:cubicBezTo>
                    <a:pt x="942" y="1851"/>
                    <a:pt x="955" y="1851"/>
                    <a:pt x="969" y="1850"/>
                  </a:cubicBezTo>
                  <a:cubicBezTo>
                    <a:pt x="1459" y="1828"/>
                    <a:pt x="1849" y="1394"/>
                    <a:pt x="1827" y="881"/>
                  </a:cubicBezTo>
                  <a:cubicBezTo>
                    <a:pt x="1794" y="383"/>
                    <a:pt x="1393" y="0"/>
                    <a:pt x="9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 rot="-1013820" flipH="1">
              <a:off x="5724272" y="3662799"/>
              <a:ext cx="129105" cy="129479"/>
            </a:xfrm>
            <a:custGeom>
              <a:avLst/>
              <a:gdLst/>
              <a:ahLst/>
              <a:cxnLst/>
              <a:rect l="l" t="t" r="r" b="b"/>
              <a:pathLst>
                <a:path w="691" h="693" extrusionOk="0">
                  <a:moveTo>
                    <a:pt x="344" y="1"/>
                  </a:moveTo>
                  <a:cubicBezTo>
                    <a:pt x="337" y="1"/>
                    <a:pt x="330" y="1"/>
                    <a:pt x="323" y="2"/>
                  </a:cubicBezTo>
                  <a:cubicBezTo>
                    <a:pt x="145" y="13"/>
                    <a:pt x="0" y="169"/>
                    <a:pt x="0" y="358"/>
                  </a:cubicBezTo>
                  <a:cubicBezTo>
                    <a:pt x="11" y="551"/>
                    <a:pt x="167" y="693"/>
                    <a:pt x="337" y="693"/>
                  </a:cubicBezTo>
                  <a:cubicBezTo>
                    <a:pt x="344" y="693"/>
                    <a:pt x="350" y="693"/>
                    <a:pt x="357" y="692"/>
                  </a:cubicBezTo>
                  <a:cubicBezTo>
                    <a:pt x="546" y="681"/>
                    <a:pt x="691" y="525"/>
                    <a:pt x="680" y="336"/>
                  </a:cubicBezTo>
                  <a:cubicBezTo>
                    <a:pt x="669" y="142"/>
                    <a:pt x="524" y="1"/>
                    <a:pt x="34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 rot="-1013820" flipH="1">
              <a:off x="6187864" y="3443741"/>
              <a:ext cx="755388" cy="289600"/>
            </a:xfrm>
            <a:custGeom>
              <a:avLst/>
              <a:gdLst/>
              <a:ahLst/>
              <a:cxnLst/>
              <a:rect l="l" t="t" r="r" b="b"/>
              <a:pathLst>
                <a:path w="4043" h="1550" extrusionOk="0">
                  <a:moveTo>
                    <a:pt x="279" y="0"/>
                  </a:moveTo>
                  <a:cubicBezTo>
                    <a:pt x="167" y="0"/>
                    <a:pt x="78" y="89"/>
                    <a:pt x="78" y="190"/>
                  </a:cubicBezTo>
                  <a:lnTo>
                    <a:pt x="11" y="1003"/>
                  </a:lnTo>
                  <a:cubicBezTo>
                    <a:pt x="0" y="1114"/>
                    <a:pt x="89" y="1203"/>
                    <a:pt x="201" y="1215"/>
                  </a:cubicBezTo>
                  <a:lnTo>
                    <a:pt x="3798" y="1549"/>
                  </a:lnTo>
                  <a:cubicBezTo>
                    <a:pt x="3804" y="1549"/>
                    <a:pt x="3810" y="1549"/>
                    <a:pt x="3815" y="1549"/>
                  </a:cubicBezTo>
                  <a:cubicBezTo>
                    <a:pt x="3951" y="1549"/>
                    <a:pt x="4042" y="1421"/>
                    <a:pt x="4010" y="1293"/>
                  </a:cubicBezTo>
                  <a:lnTo>
                    <a:pt x="3698" y="201"/>
                  </a:lnTo>
                  <a:cubicBezTo>
                    <a:pt x="3676" y="112"/>
                    <a:pt x="3598" y="56"/>
                    <a:pt x="3509" y="56"/>
                  </a:cubicBezTo>
                  <a:lnTo>
                    <a:pt x="27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 rot="-1013820" flipH="1">
              <a:off x="6204509" y="3555801"/>
              <a:ext cx="755388" cy="175068"/>
            </a:xfrm>
            <a:custGeom>
              <a:avLst/>
              <a:gdLst/>
              <a:ahLst/>
              <a:cxnLst/>
              <a:rect l="l" t="t" r="r" b="b"/>
              <a:pathLst>
                <a:path w="4043" h="937" extrusionOk="0">
                  <a:moveTo>
                    <a:pt x="3821" y="0"/>
                  </a:moveTo>
                  <a:cubicBezTo>
                    <a:pt x="3240" y="192"/>
                    <a:pt x="2591" y="279"/>
                    <a:pt x="1947" y="279"/>
                  </a:cubicBezTo>
                  <a:cubicBezTo>
                    <a:pt x="1282" y="279"/>
                    <a:pt x="622" y="186"/>
                    <a:pt x="45" y="22"/>
                  </a:cubicBezTo>
                  <a:lnTo>
                    <a:pt x="11" y="390"/>
                  </a:lnTo>
                  <a:cubicBezTo>
                    <a:pt x="0" y="501"/>
                    <a:pt x="89" y="590"/>
                    <a:pt x="201" y="602"/>
                  </a:cubicBezTo>
                  <a:lnTo>
                    <a:pt x="3798" y="936"/>
                  </a:lnTo>
                  <a:cubicBezTo>
                    <a:pt x="3804" y="936"/>
                    <a:pt x="3810" y="936"/>
                    <a:pt x="3815" y="936"/>
                  </a:cubicBezTo>
                  <a:cubicBezTo>
                    <a:pt x="3951" y="936"/>
                    <a:pt x="4042" y="808"/>
                    <a:pt x="4010" y="680"/>
                  </a:cubicBezTo>
                  <a:lnTo>
                    <a:pt x="3821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4"/>
            <p:cNvSpPr/>
            <p:nvPr/>
          </p:nvSpPr>
          <p:spPr>
            <a:xfrm rot="-1013820" flipH="1">
              <a:off x="7834571" y="2430002"/>
              <a:ext cx="112477" cy="108740"/>
            </a:xfrm>
            <a:custGeom>
              <a:avLst/>
              <a:gdLst/>
              <a:ahLst/>
              <a:cxnLst/>
              <a:rect l="l" t="t" r="r" b="b"/>
              <a:pathLst>
                <a:path w="602" h="582" extrusionOk="0">
                  <a:moveTo>
                    <a:pt x="310" y="1"/>
                  </a:moveTo>
                  <a:cubicBezTo>
                    <a:pt x="303" y="1"/>
                    <a:pt x="297" y="1"/>
                    <a:pt x="290" y="2"/>
                  </a:cubicBezTo>
                  <a:cubicBezTo>
                    <a:pt x="123" y="13"/>
                    <a:pt x="0" y="146"/>
                    <a:pt x="11" y="302"/>
                  </a:cubicBezTo>
                  <a:cubicBezTo>
                    <a:pt x="22" y="462"/>
                    <a:pt x="145" y="582"/>
                    <a:pt x="302" y="582"/>
                  </a:cubicBezTo>
                  <a:cubicBezTo>
                    <a:pt x="309" y="582"/>
                    <a:pt x="316" y="581"/>
                    <a:pt x="323" y="581"/>
                  </a:cubicBezTo>
                  <a:cubicBezTo>
                    <a:pt x="479" y="581"/>
                    <a:pt x="602" y="436"/>
                    <a:pt x="602" y="280"/>
                  </a:cubicBezTo>
                  <a:cubicBezTo>
                    <a:pt x="591" y="120"/>
                    <a:pt x="458" y="1"/>
                    <a:pt x="31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4"/>
            <p:cNvSpPr/>
            <p:nvPr/>
          </p:nvSpPr>
          <p:spPr>
            <a:xfrm rot="-1013820" flipH="1">
              <a:off x="7853527" y="2448645"/>
              <a:ext cx="75109" cy="73241"/>
            </a:xfrm>
            <a:custGeom>
              <a:avLst/>
              <a:gdLst/>
              <a:ahLst/>
              <a:cxnLst/>
              <a:rect l="l" t="t" r="r" b="b"/>
              <a:pathLst>
                <a:path w="402" h="392" extrusionOk="0">
                  <a:moveTo>
                    <a:pt x="209" y="1"/>
                  </a:moveTo>
                  <a:cubicBezTo>
                    <a:pt x="203" y="1"/>
                    <a:pt x="196" y="1"/>
                    <a:pt x="190" y="2"/>
                  </a:cubicBezTo>
                  <a:cubicBezTo>
                    <a:pt x="90" y="2"/>
                    <a:pt x="1" y="91"/>
                    <a:pt x="12" y="202"/>
                  </a:cubicBezTo>
                  <a:cubicBezTo>
                    <a:pt x="12" y="314"/>
                    <a:pt x="101" y="392"/>
                    <a:pt x="212" y="392"/>
                  </a:cubicBezTo>
                  <a:cubicBezTo>
                    <a:pt x="324" y="381"/>
                    <a:pt x="402" y="291"/>
                    <a:pt x="402" y="180"/>
                  </a:cubicBezTo>
                  <a:cubicBezTo>
                    <a:pt x="391" y="86"/>
                    <a:pt x="311" y="1"/>
                    <a:pt x="20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4"/>
            <p:cNvSpPr/>
            <p:nvPr/>
          </p:nvSpPr>
          <p:spPr>
            <a:xfrm rot="-1013820" flipH="1">
              <a:off x="7489614" y="2769669"/>
              <a:ext cx="112664" cy="108740"/>
            </a:xfrm>
            <a:custGeom>
              <a:avLst/>
              <a:gdLst/>
              <a:ahLst/>
              <a:cxnLst/>
              <a:rect l="l" t="t" r="r" b="b"/>
              <a:pathLst>
                <a:path w="603" h="582" extrusionOk="0">
                  <a:moveTo>
                    <a:pt x="310" y="1"/>
                  </a:moveTo>
                  <a:cubicBezTo>
                    <a:pt x="304" y="1"/>
                    <a:pt x="297" y="1"/>
                    <a:pt x="291" y="2"/>
                  </a:cubicBezTo>
                  <a:cubicBezTo>
                    <a:pt x="124" y="2"/>
                    <a:pt x="1" y="146"/>
                    <a:pt x="12" y="302"/>
                  </a:cubicBezTo>
                  <a:cubicBezTo>
                    <a:pt x="12" y="462"/>
                    <a:pt x="145" y="582"/>
                    <a:pt x="293" y="582"/>
                  </a:cubicBezTo>
                  <a:cubicBezTo>
                    <a:pt x="300" y="582"/>
                    <a:pt x="306" y="581"/>
                    <a:pt x="313" y="581"/>
                  </a:cubicBezTo>
                  <a:cubicBezTo>
                    <a:pt x="480" y="570"/>
                    <a:pt x="603" y="436"/>
                    <a:pt x="591" y="280"/>
                  </a:cubicBezTo>
                  <a:cubicBezTo>
                    <a:pt x="591" y="120"/>
                    <a:pt x="459" y="1"/>
                    <a:pt x="31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 rot="-1013820" flipH="1">
              <a:off x="7508030" y="2786552"/>
              <a:ext cx="75109" cy="73241"/>
            </a:xfrm>
            <a:custGeom>
              <a:avLst/>
              <a:gdLst/>
              <a:ahLst/>
              <a:cxnLst/>
              <a:rect l="l" t="t" r="r" b="b"/>
              <a:pathLst>
                <a:path w="402" h="392" extrusionOk="0">
                  <a:moveTo>
                    <a:pt x="190" y="1"/>
                  </a:moveTo>
                  <a:cubicBezTo>
                    <a:pt x="78" y="12"/>
                    <a:pt x="0" y="101"/>
                    <a:pt x="0" y="212"/>
                  </a:cubicBezTo>
                  <a:cubicBezTo>
                    <a:pt x="11" y="307"/>
                    <a:pt x="91" y="392"/>
                    <a:pt x="193" y="392"/>
                  </a:cubicBezTo>
                  <a:cubicBezTo>
                    <a:pt x="199" y="392"/>
                    <a:pt x="206" y="391"/>
                    <a:pt x="212" y="391"/>
                  </a:cubicBezTo>
                  <a:cubicBezTo>
                    <a:pt x="312" y="391"/>
                    <a:pt x="401" y="301"/>
                    <a:pt x="390" y="190"/>
                  </a:cubicBezTo>
                  <a:cubicBezTo>
                    <a:pt x="390" y="79"/>
                    <a:pt x="301" y="1"/>
                    <a:pt x="1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 rot="-1013820" flipH="1">
              <a:off x="7079132" y="3103484"/>
              <a:ext cx="145921" cy="141810"/>
            </a:xfrm>
            <a:custGeom>
              <a:avLst/>
              <a:gdLst/>
              <a:ahLst/>
              <a:cxnLst/>
              <a:rect l="l" t="t" r="r" b="b"/>
              <a:pathLst>
                <a:path w="781" h="759" extrusionOk="0">
                  <a:moveTo>
                    <a:pt x="368" y="0"/>
                  </a:moveTo>
                  <a:cubicBezTo>
                    <a:pt x="168" y="11"/>
                    <a:pt x="1" y="190"/>
                    <a:pt x="12" y="401"/>
                  </a:cubicBezTo>
                  <a:cubicBezTo>
                    <a:pt x="23" y="606"/>
                    <a:pt x="190" y="758"/>
                    <a:pt x="392" y="758"/>
                  </a:cubicBezTo>
                  <a:cubicBezTo>
                    <a:pt x="399" y="758"/>
                    <a:pt x="406" y="758"/>
                    <a:pt x="413" y="758"/>
                  </a:cubicBezTo>
                  <a:cubicBezTo>
                    <a:pt x="614" y="747"/>
                    <a:pt x="781" y="579"/>
                    <a:pt x="769" y="368"/>
                  </a:cubicBezTo>
                  <a:cubicBezTo>
                    <a:pt x="758" y="156"/>
                    <a:pt x="580" y="0"/>
                    <a:pt x="36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 rot="-1013820" flipH="1">
              <a:off x="7104440" y="3128293"/>
              <a:ext cx="95848" cy="93980"/>
            </a:xfrm>
            <a:custGeom>
              <a:avLst/>
              <a:gdLst/>
              <a:ahLst/>
              <a:cxnLst/>
              <a:rect l="l" t="t" r="r" b="b"/>
              <a:pathLst>
                <a:path w="513" h="503" extrusionOk="0">
                  <a:moveTo>
                    <a:pt x="264" y="0"/>
                  </a:moveTo>
                  <a:cubicBezTo>
                    <a:pt x="258" y="0"/>
                    <a:pt x="252" y="0"/>
                    <a:pt x="246" y="1"/>
                  </a:cubicBezTo>
                  <a:cubicBezTo>
                    <a:pt x="101" y="1"/>
                    <a:pt x="1" y="123"/>
                    <a:pt x="1" y="268"/>
                  </a:cubicBezTo>
                  <a:cubicBezTo>
                    <a:pt x="11" y="396"/>
                    <a:pt x="123" y="503"/>
                    <a:pt x="249" y="503"/>
                  </a:cubicBezTo>
                  <a:cubicBezTo>
                    <a:pt x="256" y="503"/>
                    <a:pt x="262" y="503"/>
                    <a:pt x="268" y="502"/>
                  </a:cubicBezTo>
                  <a:cubicBezTo>
                    <a:pt x="413" y="491"/>
                    <a:pt x="513" y="380"/>
                    <a:pt x="513" y="235"/>
                  </a:cubicBezTo>
                  <a:cubicBezTo>
                    <a:pt x="502" y="107"/>
                    <a:pt x="390" y="0"/>
                    <a:pt x="26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 rot="-1013820" flipH="1">
              <a:off x="6308421" y="2587892"/>
              <a:ext cx="297634" cy="329023"/>
            </a:xfrm>
            <a:custGeom>
              <a:avLst/>
              <a:gdLst/>
              <a:ahLst/>
              <a:cxnLst/>
              <a:rect l="l" t="t" r="r" b="b"/>
              <a:pathLst>
                <a:path w="1593" h="1761" extrusionOk="0">
                  <a:moveTo>
                    <a:pt x="980" y="1"/>
                  </a:moveTo>
                  <a:lnTo>
                    <a:pt x="0" y="1293"/>
                  </a:lnTo>
                  <a:lnTo>
                    <a:pt x="356" y="1760"/>
                  </a:lnTo>
                  <a:lnTo>
                    <a:pt x="1593" y="123"/>
                  </a:lnTo>
                  <a:cubicBezTo>
                    <a:pt x="1593" y="123"/>
                    <a:pt x="1192" y="45"/>
                    <a:pt x="98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 rot="-1013820" flipH="1">
              <a:off x="5627766" y="2702371"/>
              <a:ext cx="992860" cy="728670"/>
            </a:xfrm>
            <a:custGeom>
              <a:avLst/>
              <a:gdLst/>
              <a:ahLst/>
              <a:cxnLst/>
              <a:rect l="l" t="t" r="r" b="b"/>
              <a:pathLst>
                <a:path w="5314" h="3900" extrusionOk="0">
                  <a:moveTo>
                    <a:pt x="2117" y="3643"/>
                  </a:moveTo>
                  <a:cubicBezTo>
                    <a:pt x="2774" y="3755"/>
                    <a:pt x="3442" y="3899"/>
                    <a:pt x="4077" y="3487"/>
                  </a:cubicBezTo>
                  <a:cubicBezTo>
                    <a:pt x="4846" y="2986"/>
                    <a:pt x="5314" y="2340"/>
                    <a:pt x="4612" y="1616"/>
                  </a:cubicBezTo>
                  <a:cubicBezTo>
                    <a:pt x="4456" y="1505"/>
                    <a:pt x="4255" y="1404"/>
                    <a:pt x="3977" y="1337"/>
                  </a:cubicBezTo>
                  <a:cubicBezTo>
                    <a:pt x="3297" y="1159"/>
                    <a:pt x="1493" y="1"/>
                    <a:pt x="1148" y="79"/>
                  </a:cubicBezTo>
                  <a:cubicBezTo>
                    <a:pt x="1148" y="79"/>
                    <a:pt x="0" y="1560"/>
                    <a:pt x="22" y="1738"/>
                  </a:cubicBezTo>
                  <a:cubicBezTo>
                    <a:pt x="45" y="1906"/>
                    <a:pt x="1114" y="3287"/>
                    <a:pt x="2117" y="364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 rot="-1013820" flipH="1">
              <a:off x="5751913" y="2921826"/>
              <a:ext cx="897199" cy="491385"/>
            </a:xfrm>
            <a:custGeom>
              <a:avLst/>
              <a:gdLst/>
              <a:ahLst/>
              <a:cxnLst/>
              <a:rect l="l" t="t" r="r" b="b"/>
              <a:pathLst>
                <a:path w="4802" h="2630" extrusionOk="0">
                  <a:moveTo>
                    <a:pt x="2473" y="1783"/>
                  </a:moveTo>
                  <a:cubicBezTo>
                    <a:pt x="1482" y="1415"/>
                    <a:pt x="780" y="803"/>
                    <a:pt x="257" y="1"/>
                  </a:cubicBezTo>
                  <a:cubicBezTo>
                    <a:pt x="101" y="223"/>
                    <a:pt x="0" y="413"/>
                    <a:pt x="0" y="468"/>
                  </a:cubicBezTo>
                  <a:cubicBezTo>
                    <a:pt x="23" y="636"/>
                    <a:pt x="1092" y="2017"/>
                    <a:pt x="2095" y="2373"/>
                  </a:cubicBezTo>
                  <a:cubicBezTo>
                    <a:pt x="2752" y="2485"/>
                    <a:pt x="3420" y="2629"/>
                    <a:pt x="4055" y="2217"/>
                  </a:cubicBezTo>
                  <a:cubicBezTo>
                    <a:pt x="4378" y="2006"/>
                    <a:pt x="4645" y="1772"/>
                    <a:pt x="4801" y="1516"/>
                  </a:cubicBezTo>
                  <a:cubicBezTo>
                    <a:pt x="4155" y="1972"/>
                    <a:pt x="3286" y="2073"/>
                    <a:pt x="2473" y="178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-1013820" flipH="1">
              <a:off x="5793221" y="2825940"/>
              <a:ext cx="714097" cy="480922"/>
            </a:xfrm>
            <a:custGeom>
              <a:avLst/>
              <a:gdLst/>
              <a:ahLst/>
              <a:cxnLst/>
              <a:rect l="l" t="t" r="r" b="b"/>
              <a:pathLst>
                <a:path w="3822" h="2574" extrusionOk="0">
                  <a:moveTo>
                    <a:pt x="68" y="1"/>
                  </a:moveTo>
                  <a:cubicBezTo>
                    <a:pt x="45" y="34"/>
                    <a:pt x="23" y="67"/>
                    <a:pt x="1" y="90"/>
                  </a:cubicBezTo>
                  <a:cubicBezTo>
                    <a:pt x="302" y="379"/>
                    <a:pt x="1193" y="1226"/>
                    <a:pt x="1627" y="1571"/>
                  </a:cubicBezTo>
                  <a:cubicBezTo>
                    <a:pt x="2128" y="1972"/>
                    <a:pt x="2641" y="2329"/>
                    <a:pt x="3755" y="2574"/>
                  </a:cubicBezTo>
                  <a:cubicBezTo>
                    <a:pt x="3777" y="2563"/>
                    <a:pt x="3788" y="2551"/>
                    <a:pt x="3810" y="2529"/>
                  </a:cubicBezTo>
                  <a:lnTo>
                    <a:pt x="3822" y="2473"/>
                  </a:lnTo>
                  <a:cubicBezTo>
                    <a:pt x="2696" y="2228"/>
                    <a:pt x="2195" y="1883"/>
                    <a:pt x="1694" y="1482"/>
                  </a:cubicBezTo>
                  <a:cubicBezTo>
                    <a:pt x="1260" y="1137"/>
                    <a:pt x="357" y="279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 rot="-1013820" flipH="1">
              <a:off x="6324972" y="2130206"/>
              <a:ext cx="772391" cy="624601"/>
            </a:xfrm>
            <a:custGeom>
              <a:avLst/>
              <a:gdLst/>
              <a:ahLst/>
              <a:cxnLst/>
              <a:rect l="l" t="t" r="r" b="b"/>
              <a:pathLst>
                <a:path w="4134" h="3343" extrusionOk="0">
                  <a:moveTo>
                    <a:pt x="4133" y="2006"/>
                  </a:moveTo>
                  <a:cubicBezTo>
                    <a:pt x="4133" y="2006"/>
                    <a:pt x="3710" y="1560"/>
                    <a:pt x="2953" y="1226"/>
                  </a:cubicBezTo>
                  <a:cubicBezTo>
                    <a:pt x="2195" y="881"/>
                    <a:pt x="1371" y="1"/>
                    <a:pt x="847" y="146"/>
                  </a:cubicBezTo>
                  <a:cubicBezTo>
                    <a:pt x="758" y="168"/>
                    <a:pt x="692" y="201"/>
                    <a:pt x="625" y="246"/>
                  </a:cubicBezTo>
                  <a:cubicBezTo>
                    <a:pt x="1" y="747"/>
                    <a:pt x="614" y="2351"/>
                    <a:pt x="1661" y="2596"/>
                  </a:cubicBezTo>
                  <a:cubicBezTo>
                    <a:pt x="2451" y="2786"/>
                    <a:pt x="2797" y="3309"/>
                    <a:pt x="3109" y="3342"/>
                  </a:cubicBezTo>
                  <a:cubicBezTo>
                    <a:pt x="3109" y="3342"/>
                    <a:pt x="3900" y="2696"/>
                    <a:pt x="4133" y="200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 rot="-1013820" flipH="1">
              <a:off x="6473398" y="2191099"/>
              <a:ext cx="607973" cy="545382"/>
            </a:xfrm>
            <a:custGeom>
              <a:avLst/>
              <a:gdLst/>
              <a:ahLst/>
              <a:cxnLst/>
              <a:rect l="l" t="t" r="r" b="b"/>
              <a:pathLst>
                <a:path w="3254" h="2919" extrusionOk="0">
                  <a:moveTo>
                    <a:pt x="2997" y="2896"/>
                  </a:moveTo>
                  <a:cubicBezTo>
                    <a:pt x="3030" y="2863"/>
                    <a:pt x="3131" y="2774"/>
                    <a:pt x="3253" y="2651"/>
                  </a:cubicBezTo>
                  <a:lnTo>
                    <a:pt x="3253" y="2651"/>
                  </a:lnTo>
                  <a:cubicBezTo>
                    <a:pt x="2863" y="2362"/>
                    <a:pt x="2485" y="1949"/>
                    <a:pt x="2240" y="1816"/>
                  </a:cubicBezTo>
                  <a:cubicBezTo>
                    <a:pt x="1805" y="1571"/>
                    <a:pt x="1204" y="1437"/>
                    <a:pt x="881" y="1025"/>
                  </a:cubicBezTo>
                  <a:cubicBezTo>
                    <a:pt x="669" y="758"/>
                    <a:pt x="435" y="423"/>
                    <a:pt x="346" y="0"/>
                  </a:cubicBezTo>
                  <a:cubicBezTo>
                    <a:pt x="1" y="635"/>
                    <a:pt x="591" y="1949"/>
                    <a:pt x="1527" y="2172"/>
                  </a:cubicBezTo>
                  <a:cubicBezTo>
                    <a:pt x="2317" y="2362"/>
                    <a:pt x="2674" y="2885"/>
                    <a:pt x="2975" y="2918"/>
                  </a:cubicBezTo>
                  <a:cubicBezTo>
                    <a:pt x="2975" y="2918"/>
                    <a:pt x="2975" y="2907"/>
                    <a:pt x="2997" y="2896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 rot="-1013820" flipH="1">
              <a:off x="6263717" y="2771300"/>
              <a:ext cx="154142" cy="148163"/>
            </a:xfrm>
            <a:custGeom>
              <a:avLst/>
              <a:gdLst/>
              <a:ahLst/>
              <a:cxnLst/>
              <a:rect l="l" t="t" r="r" b="b"/>
              <a:pathLst>
                <a:path w="825" h="793" extrusionOk="0">
                  <a:moveTo>
                    <a:pt x="411" y="1"/>
                  </a:moveTo>
                  <a:cubicBezTo>
                    <a:pt x="404" y="1"/>
                    <a:pt x="397" y="1"/>
                    <a:pt x="390" y="1"/>
                  </a:cubicBezTo>
                  <a:cubicBezTo>
                    <a:pt x="178" y="12"/>
                    <a:pt x="0" y="191"/>
                    <a:pt x="11" y="413"/>
                  </a:cubicBezTo>
                  <a:cubicBezTo>
                    <a:pt x="22" y="629"/>
                    <a:pt x="200" y="793"/>
                    <a:pt x="413" y="793"/>
                  </a:cubicBezTo>
                  <a:cubicBezTo>
                    <a:pt x="420" y="793"/>
                    <a:pt x="427" y="792"/>
                    <a:pt x="434" y="792"/>
                  </a:cubicBezTo>
                  <a:cubicBezTo>
                    <a:pt x="646" y="781"/>
                    <a:pt x="824" y="592"/>
                    <a:pt x="813" y="380"/>
                  </a:cubicBezTo>
                  <a:cubicBezTo>
                    <a:pt x="802" y="164"/>
                    <a:pt x="624" y="1"/>
                    <a:pt x="41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 rot="-1013820" flipH="1">
              <a:off x="6290831" y="2796305"/>
              <a:ext cx="100145" cy="98277"/>
            </a:xfrm>
            <a:custGeom>
              <a:avLst/>
              <a:gdLst/>
              <a:ahLst/>
              <a:cxnLst/>
              <a:rect l="l" t="t" r="r" b="b"/>
              <a:pathLst>
                <a:path w="536" h="526" extrusionOk="0">
                  <a:moveTo>
                    <a:pt x="277" y="0"/>
                  </a:moveTo>
                  <a:cubicBezTo>
                    <a:pt x="270" y="0"/>
                    <a:pt x="264" y="0"/>
                    <a:pt x="257" y="1"/>
                  </a:cubicBezTo>
                  <a:cubicBezTo>
                    <a:pt x="112" y="1"/>
                    <a:pt x="1" y="123"/>
                    <a:pt x="1" y="268"/>
                  </a:cubicBezTo>
                  <a:cubicBezTo>
                    <a:pt x="12" y="407"/>
                    <a:pt x="124" y="525"/>
                    <a:pt x="261" y="525"/>
                  </a:cubicBezTo>
                  <a:cubicBezTo>
                    <a:pt x="267" y="525"/>
                    <a:pt x="273" y="525"/>
                    <a:pt x="279" y="524"/>
                  </a:cubicBezTo>
                  <a:cubicBezTo>
                    <a:pt x="424" y="513"/>
                    <a:pt x="536" y="391"/>
                    <a:pt x="536" y="246"/>
                  </a:cubicBezTo>
                  <a:cubicBezTo>
                    <a:pt x="525" y="108"/>
                    <a:pt x="413" y="0"/>
                    <a:pt x="27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 rot="-1013820" flipH="1">
              <a:off x="6675964" y="2220832"/>
              <a:ext cx="241582" cy="297821"/>
            </a:xfrm>
            <a:custGeom>
              <a:avLst/>
              <a:gdLst/>
              <a:ahLst/>
              <a:cxnLst/>
              <a:rect l="l" t="t" r="r" b="b"/>
              <a:pathLst>
                <a:path w="1293" h="1594" extrusionOk="0">
                  <a:moveTo>
                    <a:pt x="1137" y="1"/>
                  </a:moveTo>
                  <a:cubicBezTo>
                    <a:pt x="870" y="90"/>
                    <a:pt x="591" y="235"/>
                    <a:pt x="379" y="469"/>
                  </a:cubicBezTo>
                  <a:cubicBezTo>
                    <a:pt x="146" y="725"/>
                    <a:pt x="23" y="1059"/>
                    <a:pt x="1" y="1449"/>
                  </a:cubicBezTo>
                  <a:cubicBezTo>
                    <a:pt x="45" y="1504"/>
                    <a:pt x="90" y="1549"/>
                    <a:pt x="134" y="1594"/>
                  </a:cubicBezTo>
                  <a:cubicBezTo>
                    <a:pt x="134" y="1170"/>
                    <a:pt x="246" y="825"/>
                    <a:pt x="480" y="569"/>
                  </a:cubicBezTo>
                  <a:cubicBezTo>
                    <a:pt x="703" y="324"/>
                    <a:pt x="1003" y="190"/>
                    <a:pt x="1293" y="101"/>
                  </a:cubicBezTo>
                  <a:cubicBezTo>
                    <a:pt x="1237" y="68"/>
                    <a:pt x="1193" y="34"/>
                    <a:pt x="113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" name="Google Shape;274;p34"/>
            <p:cNvGrpSpPr/>
            <p:nvPr/>
          </p:nvGrpSpPr>
          <p:grpSpPr>
            <a:xfrm>
              <a:off x="7301073" y="824638"/>
              <a:ext cx="1269785" cy="1112450"/>
              <a:chOff x="2336215" y="950585"/>
              <a:chExt cx="1490008" cy="1305233"/>
            </a:xfrm>
          </p:grpSpPr>
          <p:sp>
            <p:nvSpPr>
              <p:cNvPr id="275" name="Google Shape;275;p34"/>
              <p:cNvSpPr/>
              <p:nvPr/>
            </p:nvSpPr>
            <p:spPr>
              <a:xfrm flipH="1">
                <a:off x="2527110" y="950585"/>
                <a:ext cx="1008000" cy="1234944"/>
              </a:xfrm>
              <a:custGeom>
                <a:avLst/>
                <a:gdLst/>
                <a:ahLst/>
                <a:cxnLst/>
                <a:rect l="l" t="t" r="r" b="b"/>
                <a:pathLst>
                  <a:path w="5592" h="6851" extrusionOk="0">
                    <a:moveTo>
                      <a:pt x="1136" y="201"/>
                    </a:moveTo>
                    <a:cubicBezTo>
                      <a:pt x="1972" y="201"/>
                      <a:pt x="3164" y="1170"/>
                      <a:pt x="4033" y="2551"/>
                    </a:cubicBezTo>
                    <a:cubicBezTo>
                      <a:pt x="5102" y="4244"/>
                      <a:pt x="5369" y="6060"/>
                      <a:pt x="4623" y="6528"/>
                    </a:cubicBezTo>
                    <a:cubicBezTo>
                      <a:pt x="4500" y="6606"/>
                      <a:pt x="4356" y="6650"/>
                      <a:pt x="4188" y="6650"/>
                    </a:cubicBezTo>
                    <a:cubicBezTo>
                      <a:pt x="3353" y="6650"/>
                      <a:pt x="2161" y="5681"/>
                      <a:pt x="1281" y="4289"/>
                    </a:cubicBezTo>
                    <a:cubicBezTo>
                      <a:pt x="758" y="3453"/>
                      <a:pt x="401" y="2573"/>
                      <a:pt x="301" y="1805"/>
                    </a:cubicBezTo>
                    <a:cubicBezTo>
                      <a:pt x="201" y="1070"/>
                      <a:pt x="345" y="546"/>
                      <a:pt x="702" y="323"/>
                    </a:cubicBezTo>
                    <a:cubicBezTo>
                      <a:pt x="824" y="245"/>
                      <a:pt x="969" y="201"/>
                      <a:pt x="1136" y="201"/>
                    </a:cubicBezTo>
                    <a:close/>
                    <a:moveTo>
                      <a:pt x="1136" y="0"/>
                    </a:moveTo>
                    <a:cubicBezTo>
                      <a:pt x="925" y="0"/>
                      <a:pt x="747" y="56"/>
                      <a:pt x="591" y="156"/>
                    </a:cubicBezTo>
                    <a:cubicBezTo>
                      <a:pt x="167" y="424"/>
                      <a:pt x="0" y="1014"/>
                      <a:pt x="100" y="1838"/>
                    </a:cubicBezTo>
                    <a:cubicBezTo>
                      <a:pt x="212" y="2629"/>
                      <a:pt x="568" y="3543"/>
                      <a:pt x="1114" y="4400"/>
                    </a:cubicBezTo>
                    <a:cubicBezTo>
                      <a:pt x="2039" y="5859"/>
                      <a:pt x="3275" y="6851"/>
                      <a:pt x="4188" y="6851"/>
                    </a:cubicBezTo>
                    <a:cubicBezTo>
                      <a:pt x="4389" y="6851"/>
                      <a:pt x="4567" y="6795"/>
                      <a:pt x="4723" y="6695"/>
                    </a:cubicBezTo>
                    <a:cubicBezTo>
                      <a:pt x="5592" y="6149"/>
                      <a:pt x="5358" y="4289"/>
                      <a:pt x="4211" y="2451"/>
                    </a:cubicBezTo>
                    <a:cubicBezTo>
                      <a:pt x="3286" y="992"/>
                      <a:pt x="2050" y="0"/>
                      <a:pt x="11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 flipH="1">
                <a:off x="2336215" y="1221689"/>
                <a:ext cx="1421871" cy="692910"/>
              </a:xfrm>
              <a:custGeom>
                <a:avLst/>
                <a:gdLst/>
                <a:ahLst/>
                <a:cxnLst/>
                <a:rect l="l" t="t" r="r" b="b"/>
                <a:pathLst>
                  <a:path w="7888" h="3844" extrusionOk="0">
                    <a:moveTo>
                      <a:pt x="2863" y="201"/>
                    </a:moveTo>
                    <a:cubicBezTo>
                      <a:pt x="3287" y="201"/>
                      <a:pt x="3732" y="245"/>
                      <a:pt x="4178" y="312"/>
                    </a:cubicBezTo>
                    <a:cubicBezTo>
                      <a:pt x="6138" y="657"/>
                      <a:pt x="7664" y="1671"/>
                      <a:pt x="7520" y="2540"/>
                    </a:cubicBezTo>
                    <a:cubicBezTo>
                      <a:pt x="7397" y="3197"/>
                      <a:pt x="6361" y="3643"/>
                      <a:pt x="4924" y="3643"/>
                    </a:cubicBezTo>
                    <a:cubicBezTo>
                      <a:pt x="4501" y="3643"/>
                      <a:pt x="4067" y="3598"/>
                      <a:pt x="3621" y="3531"/>
                    </a:cubicBezTo>
                    <a:cubicBezTo>
                      <a:pt x="2641" y="3353"/>
                      <a:pt x="1750" y="3030"/>
                      <a:pt x="1115" y="2596"/>
                    </a:cubicBezTo>
                    <a:cubicBezTo>
                      <a:pt x="502" y="2172"/>
                      <a:pt x="212" y="1716"/>
                      <a:pt x="279" y="1303"/>
                    </a:cubicBezTo>
                    <a:cubicBezTo>
                      <a:pt x="391" y="646"/>
                      <a:pt x="1427" y="201"/>
                      <a:pt x="2863" y="201"/>
                    </a:cubicBezTo>
                    <a:close/>
                    <a:moveTo>
                      <a:pt x="2863" y="0"/>
                    </a:moveTo>
                    <a:cubicBezTo>
                      <a:pt x="1304" y="0"/>
                      <a:pt x="212" y="501"/>
                      <a:pt x="79" y="1270"/>
                    </a:cubicBezTo>
                    <a:cubicBezTo>
                      <a:pt x="1" y="1760"/>
                      <a:pt x="324" y="2295"/>
                      <a:pt x="1003" y="2751"/>
                    </a:cubicBezTo>
                    <a:cubicBezTo>
                      <a:pt x="1660" y="3208"/>
                      <a:pt x="2585" y="3553"/>
                      <a:pt x="3588" y="3721"/>
                    </a:cubicBezTo>
                    <a:cubicBezTo>
                      <a:pt x="4044" y="3799"/>
                      <a:pt x="4490" y="3843"/>
                      <a:pt x="4924" y="3843"/>
                    </a:cubicBezTo>
                    <a:cubicBezTo>
                      <a:pt x="6484" y="3843"/>
                      <a:pt x="7575" y="3342"/>
                      <a:pt x="7709" y="2573"/>
                    </a:cubicBezTo>
                    <a:cubicBezTo>
                      <a:pt x="7887" y="1571"/>
                      <a:pt x="6350" y="490"/>
                      <a:pt x="4211" y="123"/>
                    </a:cubicBezTo>
                    <a:cubicBezTo>
                      <a:pt x="3755" y="45"/>
                      <a:pt x="3298" y="0"/>
                      <a:pt x="28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 flipH="1">
                <a:off x="2448697" y="1006825"/>
                <a:ext cx="1156712" cy="1122463"/>
              </a:xfrm>
              <a:custGeom>
                <a:avLst/>
                <a:gdLst/>
                <a:ahLst/>
                <a:cxnLst/>
                <a:rect l="l" t="t" r="r" b="b"/>
                <a:pathLst>
                  <a:path w="6417" h="6227" extrusionOk="0">
                    <a:moveTo>
                      <a:pt x="4913" y="201"/>
                    </a:moveTo>
                    <a:cubicBezTo>
                      <a:pt x="5169" y="201"/>
                      <a:pt x="5380" y="268"/>
                      <a:pt x="5536" y="412"/>
                    </a:cubicBezTo>
                    <a:cubicBezTo>
                      <a:pt x="6182" y="1003"/>
                      <a:pt x="5592" y="2752"/>
                      <a:pt x="4244" y="4211"/>
                    </a:cubicBezTo>
                    <a:cubicBezTo>
                      <a:pt x="3242" y="5314"/>
                      <a:pt x="2039" y="6026"/>
                      <a:pt x="1192" y="6026"/>
                    </a:cubicBezTo>
                    <a:cubicBezTo>
                      <a:pt x="925" y="6026"/>
                      <a:pt x="724" y="5960"/>
                      <a:pt x="568" y="5815"/>
                    </a:cubicBezTo>
                    <a:cubicBezTo>
                      <a:pt x="257" y="5536"/>
                      <a:pt x="212" y="4991"/>
                      <a:pt x="446" y="4278"/>
                    </a:cubicBezTo>
                    <a:cubicBezTo>
                      <a:pt x="680" y="3554"/>
                      <a:pt x="1181" y="2740"/>
                      <a:pt x="1849" y="2016"/>
                    </a:cubicBezTo>
                    <a:cubicBezTo>
                      <a:pt x="2863" y="914"/>
                      <a:pt x="4066" y="201"/>
                      <a:pt x="4913" y="201"/>
                    </a:cubicBezTo>
                    <a:close/>
                    <a:moveTo>
                      <a:pt x="4913" y="0"/>
                    </a:moveTo>
                    <a:cubicBezTo>
                      <a:pt x="4010" y="0"/>
                      <a:pt x="2752" y="735"/>
                      <a:pt x="1705" y="1883"/>
                    </a:cubicBezTo>
                    <a:cubicBezTo>
                      <a:pt x="1014" y="2629"/>
                      <a:pt x="502" y="3464"/>
                      <a:pt x="257" y="4222"/>
                    </a:cubicBezTo>
                    <a:cubicBezTo>
                      <a:pt x="0" y="5002"/>
                      <a:pt x="67" y="5625"/>
                      <a:pt x="435" y="5971"/>
                    </a:cubicBezTo>
                    <a:cubicBezTo>
                      <a:pt x="624" y="6138"/>
                      <a:pt x="880" y="6227"/>
                      <a:pt x="1192" y="6227"/>
                    </a:cubicBezTo>
                    <a:cubicBezTo>
                      <a:pt x="2094" y="6227"/>
                      <a:pt x="3353" y="5492"/>
                      <a:pt x="4400" y="4344"/>
                    </a:cubicBezTo>
                    <a:cubicBezTo>
                      <a:pt x="5859" y="2752"/>
                      <a:pt x="6416" y="958"/>
                      <a:pt x="5670" y="256"/>
                    </a:cubicBezTo>
                    <a:cubicBezTo>
                      <a:pt x="5481" y="89"/>
                      <a:pt x="5225" y="0"/>
                      <a:pt x="49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 flipH="1">
                <a:off x="2400575" y="1127235"/>
                <a:ext cx="217030" cy="20495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137" extrusionOk="0">
                    <a:moveTo>
                      <a:pt x="1159" y="647"/>
                    </a:moveTo>
                    <a:cubicBezTo>
                      <a:pt x="1115" y="936"/>
                      <a:pt x="836" y="1137"/>
                      <a:pt x="524" y="1092"/>
                    </a:cubicBezTo>
                    <a:cubicBezTo>
                      <a:pt x="212" y="1048"/>
                      <a:pt x="1" y="780"/>
                      <a:pt x="45" y="491"/>
                    </a:cubicBezTo>
                    <a:cubicBezTo>
                      <a:pt x="79" y="201"/>
                      <a:pt x="368" y="1"/>
                      <a:pt x="669" y="45"/>
                    </a:cubicBezTo>
                    <a:cubicBezTo>
                      <a:pt x="981" y="90"/>
                      <a:pt x="1204" y="357"/>
                      <a:pt x="1159" y="6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 flipH="1">
                <a:off x="2436628" y="1162746"/>
                <a:ext cx="74446" cy="6939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385" extrusionOk="0">
                    <a:moveTo>
                      <a:pt x="196" y="0"/>
                    </a:moveTo>
                    <a:cubicBezTo>
                      <a:pt x="101" y="0"/>
                      <a:pt x="21" y="71"/>
                      <a:pt x="11" y="160"/>
                    </a:cubicBezTo>
                    <a:cubicBezTo>
                      <a:pt x="0" y="271"/>
                      <a:pt x="67" y="361"/>
                      <a:pt x="178" y="383"/>
                    </a:cubicBezTo>
                    <a:cubicBezTo>
                      <a:pt x="186" y="384"/>
                      <a:pt x="194" y="384"/>
                      <a:pt x="202" y="384"/>
                    </a:cubicBezTo>
                    <a:cubicBezTo>
                      <a:pt x="302" y="384"/>
                      <a:pt x="380" y="319"/>
                      <a:pt x="401" y="216"/>
                    </a:cubicBezTo>
                    <a:cubicBezTo>
                      <a:pt x="412" y="115"/>
                      <a:pt x="334" y="15"/>
                      <a:pt x="234" y="4"/>
                    </a:cubicBezTo>
                    <a:cubicBezTo>
                      <a:pt x="221" y="2"/>
                      <a:pt x="208" y="0"/>
                      <a:pt x="196" y="0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 flipH="1">
                <a:off x="2597235" y="2056814"/>
                <a:ext cx="207116" cy="199004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104" extrusionOk="0">
                    <a:moveTo>
                      <a:pt x="1104" y="625"/>
                    </a:moveTo>
                    <a:cubicBezTo>
                      <a:pt x="1059" y="903"/>
                      <a:pt x="792" y="1104"/>
                      <a:pt x="502" y="1059"/>
                    </a:cubicBezTo>
                    <a:cubicBezTo>
                      <a:pt x="212" y="1015"/>
                      <a:pt x="1" y="758"/>
                      <a:pt x="45" y="469"/>
                    </a:cubicBezTo>
                    <a:cubicBezTo>
                      <a:pt x="90" y="190"/>
                      <a:pt x="357" y="1"/>
                      <a:pt x="647" y="46"/>
                    </a:cubicBezTo>
                    <a:cubicBezTo>
                      <a:pt x="936" y="79"/>
                      <a:pt x="1148" y="346"/>
                      <a:pt x="1104" y="62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 flipH="1">
                <a:off x="2633468" y="2090882"/>
                <a:ext cx="62369" cy="60747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37" extrusionOk="0">
                    <a:moveTo>
                      <a:pt x="170" y="0"/>
                    </a:moveTo>
                    <a:cubicBezTo>
                      <a:pt x="89" y="0"/>
                      <a:pt x="22" y="64"/>
                      <a:pt x="11" y="146"/>
                    </a:cubicBezTo>
                    <a:cubicBezTo>
                      <a:pt x="0" y="235"/>
                      <a:pt x="56" y="313"/>
                      <a:pt x="145" y="335"/>
                    </a:cubicBezTo>
                    <a:cubicBezTo>
                      <a:pt x="152" y="336"/>
                      <a:pt x="158" y="337"/>
                      <a:pt x="165" y="337"/>
                    </a:cubicBezTo>
                    <a:cubicBezTo>
                      <a:pt x="245" y="337"/>
                      <a:pt x="314" y="273"/>
                      <a:pt x="334" y="191"/>
                    </a:cubicBezTo>
                    <a:cubicBezTo>
                      <a:pt x="346" y="102"/>
                      <a:pt x="279" y="12"/>
                      <a:pt x="190" y="1"/>
                    </a:cubicBezTo>
                    <a:cubicBezTo>
                      <a:pt x="183" y="1"/>
                      <a:pt x="177" y="0"/>
                      <a:pt x="170" y="0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 flipH="1">
                <a:off x="2910520" y="1442683"/>
                <a:ext cx="291296" cy="26624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477" extrusionOk="0">
                    <a:moveTo>
                      <a:pt x="792" y="1"/>
                    </a:moveTo>
                    <a:cubicBezTo>
                      <a:pt x="429" y="1"/>
                      <a:pt x="117" y="263"/>
                      <a:pt x="67" y="634"/>
                    </a:cubicBezTo>
                    <a:cubicBezTo>
                      <a:pt x="0" y="1035"/>
                      <a:pt x="290" y="1414"/>
                      <a:pt x="702" y="1470"/>
                    </a:cubicBezTo>
                    <a:cubicBezTo>
                      <a:pt x="737" y="1475"/>
                      <a:pt x="772" y="1477"/>
                      <a:pt x="807" y="1477"/>
                    </a:cubicBezTo>
                    <a:cubicBezTo>
                      <a:pt x="1179" y="1477"/>
                      <a:pt x="1509" y="1213"/>
                      <a:pt x="1560" y="846"/>
                    </a:cubicBezTo>
                    <a:cubicBezTo>
                      <a:pt x="1615" y="445"/>
                      <a:pt x="1326" y="66"/>
                      <a:pt x="914" y="11"/>
                    </a:cubicBezTo>
                    <a:cubicBezTo>
                      <a:pt x="873" y="4"/>
                      <a:pt x="832" y="1"/>
                      <a:pt x="7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 flipH="1">
                <a:off x="2964778" y="1476030"/>
                <a:ext cx="104549" cy="93734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20" extrusionOk="0">
                    <a:moveTo>
                      <a:pt x="283" y="1"/>
                    </a:moveTo>
                    <a:cubicBezTo>
                      <a:pt x="154" y="1"/>
                      <a:pt x="43" y="94"/>
                      <a:pt x="23" y="215"/>
                    </a:cubicBezTo>
                    <a:cubicBezTo>
                      <a:pt x="0" y="360"/>
                      <a:pt x="112" y="494"/>
                      <a:pt x="257" y="516"/>
                    </a:cubicBezTo>
                    <a:cubicBezTo>
                      <a:pt x="270" y="518"/>
                      <a:pt x="284" y="519"/>
                      <a:pt x="297" y="519"/>
                    </a:cubicBezTo>
                    <a:cubicBezTo>
                      <a:pt x="426" y="519"/>
                      <a:pt x="537" y="425"/>
                      <a:pt x="557" y="293"/>
                    </a:cubicBezTo>
                    <a:cubicBezTo>
                      <a:pt x="580" y="149"/>
                      <a:pt x="479" y="26"/>
                      <a:pt x="323" y="4"/>
                    </a:cubicBezTo>
                    <a:cubicBezTo>
                      <a:pt x="310" y="2"/>
                      <a:pt x="296" y="1"/>
                      <a:pt x="283" y="1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4"/>
              <p:cNvSpPr/>
              <p:nvPr/>
            </p:nvSpPr>
            <p:spPr>
              <a:xfrm flipH="1">
                <a:off x="3609193" y="1340117"/>
                <a:ext cx="217030" cy="213064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182" extrusionOk="0">
                    <a:moveTo>
                      <a:pt x="1158" y="669"/>
                    </a:moveTo>
                    <a:cubicBezTo>
                      <a:pt x="1114" y="981"/>
                      <a:pt x="835" y="1181"/>
                      <a:pt x="524" y="1137"/>
                    </a:cubicBezTo>
                    <a:cubicBezTo>
                      <a:pt x="223" y="1092"/>
                      <a:pt x="0" y="813"/>
                      <a:pt x="45" y="513"/>
                    </a:cubicBezTo>
                    <a:cubicBezTo>
                      <a:pt x="89" y="212"/>
                      <a:pt x="379" y="0"/>
                      <a:pt x="680" y="45"/>
                    </a:cubicBezTo>
                    <a:cubicBezTo>
                      <a:pt x="991" y="89"/>
                      <a:pt x="1203" y="368"/>
                      <a:pt x="1158" y="6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4"/>
              <p:cNvSpPr/>
              <p:nvPr/>
            </p:nvSpPr>
            <p:spPr>
              <a:xfrm flipH="1">
                <a:off x="3657503" y="1381937"/>
                <a:ext cx="68498" cy="60927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38" extrusionOk="0">
                    <a:moveTo>
                      <a:pt x="190" y="1"/>
                    </a:moveTo>
                    <a:cubicBezTo>
                      <a:pt x="109" y="1"/>
                      <a:pt x="33" y="55"/>
                      <a:pt x="12" y="147"/>
                    </a:cubicBezTo>
                    <a:cubicBezTo>
                      <a:pt x="1" y="236"/>
                      <a:pt x="68" y="325"/>
                      <a:pt x="168" y="336"/>
                    </a:cubicBezTo>
                    <a:cubicBezTo>
                      <a:pt x="177" y="337"/>
                      <a:pt x="185" y="338"/>
                      <a:pt x="193" y="338"/>
                    </a:cubicBezTo>
                    <a:cubicBezTo>
                      <a:pt x="283" y="338"/>
                      <a:pt x="358" y="283"/>
                      <a:pt x="369" y="192"/>
                    </a:cubicBezTo>
                    <a:cubicBezTo>
                      <a:pt x="380" y="102"/>
                      <a:pt x="313" y="13"/>
                      <a:pt x="213" y="2"/>
                    </a:cubicBezTo>
                    <a:cubicBezTo>
                      <a:pt x="205" y="1"/>
                      <a:pt x="198" y="1"/>
                      <a:pt x="190" y="1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25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0"/>
          <p:cNvSpPr txBox="1">
            <a:spLocks noGrp="1"/>
          </p:cNvSpPr>
          <p:nvPr>
            <p:ph type="title"/>
          </p:nvPr>
        </p:nvSpPr>
        <p:spPr>
          <a:xfrm>
            <a:off x="419725" y="45210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accent6"/>
                </a:solidFill>
              </a:rPr>
              <a:t>TEAM</a:t>
            </a:r>
            <a:endParaRPr dirty="0"/>
          </a:p>
        </p:txBody>
      </p:sp>
      <p:sp>
        <p:nvSpPr>
          <p:cNvPr id="656" name="Google Shape;656;p40"/>
          <p:cNvSpPr txBox="1">
            <a:spLocks noGrp="1"/>
          </p:cNvSpPr>
          <p:nvPr>
            <p:ph type="subTitle" idx="1"/>
          </p:nvPr>
        </p:nvSpPr>
        <p:spPr>
          <a:xfrm>
            <a:off x="71100" y="3079388"/>
            <a:ext cx="2207100" cy="797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PANAYOT ANDONOV</a:t>
            </a:r>
            <a:endParaRPr dirty="0"/>
          </a:p>
        </p:txBody>
      </p:sp>
      <p:sp>
        <p:nvSpPr>
          <p:cNvPr id="657" name="Google Shape;657;p40"/>
          <p:cNvSpPr txBox="1">
            <a:spLocks noGrp="1"/>
          </p:cNvSpPr>
          <p:nvPr>
            <p:ph type="subTitle" idx="2"/>
          </p:nvPr>
        </p:nvSpPr>
        <p:spPr>
          <a:xfrm>
            <a:off x="42167" y="3703045"/>
            <a:ext cx="220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accent6"/>
                </a:solidFill>
              </a:rPr>
              <a:t>Scrum trainer</a:t>
            </a:r>
            <a:endParaRPr i="1" dirty="0">
              <a:solidFill>
                <a:schemeClr val="accent6"/>
              </a:solidFill>
            </a:endParaRPr>
          </a:p>
        </p:txBody>
      </p:sp>
      <p:sp>
        <p:nvSpPr>
          <p:cNvPr id="658" name="Google Shape;658;p40"/>
          <p:cNvSpPr txBox="1">
            <a:spLocks noGrp="1"/>
          </p:cNvSpPr>
          <p:nvPr>
            <p:ph type="subTitle" idx="3"/>
          </p:nvPr>
        </p:nvSpPr>
        <p:spPr>
          <a:xfrm>
            <a:off x="2174863" y="3086111"/>
            <a:ext cx="2207100" cy="797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ZHAKLIN YANKOVA</a:t>
            </a:r>
            <a:endParaRPr dirty="0"/>
          </a:p>
        </p:txBody>
      </p:sp>
      <p:sp>
        <p:nvSpPr>
          <p:cNvPr id="659" name="Google Shape;659;p40"/>
          <p:cNvSpPr txBox="1">
            <a:spLocks noGrp="1"/>
          </p:cNvSpPr>
          <p:nvPr>
            <p:ph type="subTitle" idx="4"/>
          </p:nvPr>
        </p:nvSpPr>
        <p:spPr>
          <a:xfrm>
            <a:off x="2116556" y="3703045"/>
            <a:ext cx="220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accent6"/>
                </a:solidFill>
              </a:rPr>
              <a:t>Designer</a:t>
            </a:r>
            <a:endParaRPr i="1" dirty="0">
              <a:solidFill>
                <a:schemeClr val="accent6"/>
              </a:solidFill>
            </a:endParaRPr>
          </a:p>
        </p:txBody>
      </p:sp>
      <p:sp>
        <p:nvSpPr>
          <p:cNvPr id="660" name="Google Shape;660;p40"/>
          <p:cNvSpPr txBox="1">
            <a:spLocks noGrp="1"/>
          </p:cNvSpPr>
          <p:nvPr>
            <p:ph type="subTitle" idx="5"/>
          </p:nvPr>
        </p:nvSpPr>
        <p:spPr>
          <a:xfrm>
            <a:off x="4457306" y="3108174"/>
            <a:ext cx="2207100" cy="7632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DEAN         PETKOV</a:t>
            </a:r>
            <a:endParaRPr dirty="0"/>
          </a:p>
        </p:txBody>
      </p:sp>
      <p:sp>
        <p:nvSpPr>
          <p:cNvPr id="661" name="Google Shape;661;p40"/>
          <p:cNvSpPr txBox="1">
            <a:spLocks noGrp="1"/>
          </p:cNvSpPr>
          <p:nvPr>
            <p:ph type="subTitle" idx="6"/>
          </p:nvPr>
        </p:nvSpPr>
        <p:spPr>
          <a:xfrm>
            <a:off x="4457306" y="3720037"/>
            <a:ext cx="2207100" cy="340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1" dirty="0">
                <a:solidFill>
                  <a:schemeClr val="accent6"/>
                </a:solidFill>
                <a:effectLst/>
                <a:latin typeface="Assistant" pitchFamily="2" charset="-79"/>
                <a:cs typeface="Assistant" pitchFamily="2" charset="-79"/>
              </a:rPr>
              <a:t>Front-end-developer</a:t>
            </a:r>
            <a:endParaRPr i="1" dirty="0">
              <a:solidFill>
                <a:schemeClr val="accent6"/>
              </a:solidFill>
              <a:latin typeface="Assistant" pitchFamily="2" charset="-79"/>
              <a:cs typeface="Assistant" pitchFamily="2" charset="-79"/>
            </a:endParaRPr>
          </a:p>
        </p:txBody>
      </p:sp>
      <p:pic>
        <p:nvPicPr>
          <p:cNvPr id="662" name="Google Shape;662;p40"/>
          <p:cNvPicPr preferRelativeResize="0"/>
          <p:nvPr/>
        </p:nvPicPr>
        <p:blipFill>
          <a:blip r:embed="rId3"/>
          <a:srcRect t="28" b="28"/>
          <a:stretch/>
        </p:blipFill>
        <p:spPr>
          <a:xfrm>
            <a:off x="370050" y="1471088"/>
            <a:ext cx="1609200" cy="16083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</p:pic>
      <p:pic>
        <p:nvPicPr>
          <p:cNvPr id="663" name="Google Shape;663;p40"/>
          <p:cNvPicPr preferRelativeResize="0"/>
          <p:nvPr/>
        </p:nvPicPr>
        <p:blipFill>
          <a:blip r:embed="rId4"/>
          <a:srcRect t="28" b="28"/>
          <a:stretch/>
        </p:blipFill>
        <p:spPr>
          <a:xfrm>
            <a:off x="2415506" y="1461494"/>
            <a:ext cx="1609200" cy="16083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</p:pic>
      <p:pic>
        <p:nvPicPr>
          <p:cNvPr id="664" name="Google Shape;664;p40"/>
          <p:cNvPicPr preferRelativeResize="0"/>
          <p:nvPr/>
        </p:nvPicPr>
        <p:blipFill>
          <a:blip r:embed="rId5"/>
          <a:srcRect t="304" b="304"/>
          <a:stretch/>
        </p:blipFill>
        <p:spPr>
          <a:xfrm>
            <a:off x="4682111" y="1471088"/>
            <a:ext cx="1609200" cy="16083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</p:pic>
      <p:sp>
        <p:nvSpPr>
          <p:cNvPr id="665" name="Google Shape;665;p40"/>
          <p:cNvSpPr/>
          <p:nvPr/>
        </p:nvSpPr>
        <p:spPr>
          <a:xfrm>
            <a:off x="5190775" y="-1158475"/>
            <a:ext cx="1968600" cy="1968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-825775" y="4076400"/>
            <a:ext cx="1968600" cy="1968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/>
          <p:cNvSpPr/>
          <p:nvPr/>
        </p:nvSpPr>
        <p:spPr>
          <a:xfrm>
            <a:off x="8572725" y="1814350"/>
            <a:ext cx="1240200" cy="12402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/>
          <p:cNvSpPr/>
          <p:nvPr/>
        </p:nvSpPr>
        <p:spPr>
          <a:xfrm>
            <a:off x="1413000" y="2094745"/>
            <a:ext cx="865200" cy="865200"/>
          </a:xfrm>
          <a:prstGeom prst="donut">
            <a:avLst>
              <a:gd name="adj" fmla="val 1639"/>
            </a:avLst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9" name="Google Shape;669;p40"/>
          <p:cNvSpPr/>
          <p:nvPr/>
        </p:nvSpPr>
        <p:spPr>
          <a:xfrm>
            <a:off x="3592106" y="1554907"/>
            <a:ext cx="865200" cy="865200"/>
          </a:xfrm>
          <a:prstGeom prst="donut">
            <a:avLst>
              <a:gd name="adj" fmla="val 1988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40"/>
          <p:cNvSpPr/>
          <p:nvPr/>
        </p:nvSpPr>
        <p:spPr>
          <a:xfrm>
            <a:off x="4387746" y="2344465"/>
            <a:ext cx="865200" cy="865200"/>
          </a:xfrm>
          <a:prstGeom prst="donut">
            <a:avLst>
              <a:gd name="adj" fmla="val 2155"/>
            </a:avLst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664;p40">
            <a:extLst>
              <a:ext uri="{FF2B5EF4-FFF2-40B4-BE49-F238E27FC236}">
                <a16:creationId xmlns:a16="http://schemas.microsoft.com/office/drawing/2014/main" id="{33E4C63F-D73D-4E04-C1B9-41AA1BD7B071}"/>
              </a:ext>
            </a:extLst>
          </p:cNvPr>
          <p:cNvPicPr preferRelativeResize="0"/>
          <p:nvPr/>
        </p:nvPicPr>
        <p:blipFill>
          <a:blip r:embed="rId6"/>
          <a:srcRect t="11133" b="11133"/>
          <a:stretch/>
        </p:blipFill>
        <p:spPr>
          <a:xfrm>
            <a:off x="6753101" y="1471088"/>
            <a:ext cx="1609200" cy="16083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</p:pic>
      <p:sp>
        <p:nvSpPr>
          <p:cNvPr id="4" name="Google Shape;660;p40">
            <a:extLst>
              <a:ext uri="{FF2B5EF4-FFF2-40B4-BE49-F238E27FC236}">
                <a16:creationId xmlns:a16="http://schemas.microsoft.com/office/drawing/2014/main" id="{E07218DD-AEAE-9047-BB0A-92EA83185972}"/>
              </a:ext>
            </a:extLst>
          </p:cNvPr>
          <p:cNvSpPr txBox="1">
            <a:spLocks/>
          </p:cNvSpPr>
          <p:nvPr/>
        </p:nvSpPr>
        <p:spPr>
          <a:xfrm>
            <a:off x="6454151" y="3151137"/>
            <a:ext cx="2207100" cy="76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/>
            <a:r>
              <a:rPr lang="en-US" dirty="0"/>
              <a:t>KONSTANTIN NACHEV</a:t>
            </a:r>
          </a:p>
        </p:txBody>
      </p:sp>
      <p:sp>
        <p:nvSpPr>
          <p:cNvPr id="5" name="Google Shape;661;p40">
            <a:extLst>
              <a:ext uri="{FF2B5EF4-FFF2-40B4-BE49-F238E27FC236}">
                <a16:creationId xmlns:a16="http://schemas.microsoft.com/office/drawing/2014/main" id="{826BBBB8-9ECA-9834-EF98-4D5AB6600C75}"/>
              </a:ext>
            </a:extLst>
          </p:cNvPr>
          <p:cNvSpPr txBox="1">
            <a:spLocks/>
          </p:cNvSpPr>
          <p:nvPr/>
        </p:nvSpPr>
        <p:spPr>
          <a:xfrm>
            <a:off x="6461264" y="3735415"/>
            <a:ext cx="2207100" cy="34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en-US" i="1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Front-end-developer</a:t>
            </a:r>
          </a:p>
        </p:txBody>
      </p:sp>
      <p:sp>
        <p:nvSpPr>
          <p:cNvPr id="6" name="Google Shape;670;p40">
            <a:extLst>
              <a:ext uri="{FF2B5EF4-FFF2-40B4-BE49-F238E27FC236}">
                <a16:creationId xmlns:a16="http://schemas.microsoft.com/office/drawing/2014/main" id="{A1CFB195-9F0F-8505-C2D3-FA1BA9C0BCF7}"/>
              </a:ext>
            </a:extLst>
          </p:cNvPr>
          <p:cNvSpPr/>
          <p:nvPr/>
        </p:nvSpPr>
        <p:spPr>
          <a:xfrm>
            <a:off x="6320501" y="1461494"/>
            <a:ext cx="865200" cy="865200"/>
          </a:xfrm>
          <a:prstGeom prst="donut">
            <a:avLst>
              <a:gd name="adj" fmla="val 2155"/>
            </a:avLst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0"/>
                            </p:stCondLst>
                            <p:childTnLst>
                              <p:par>
                                <p:cTn id="4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" grpId="0"/>
      <p:bldP spid="656" grpId="0" build="p"/>
      <p:bldP spid="657" grpId="0" build="p"/>
      <p:bldP spid="658" grpId="0" build="p"/>
      <p:bldP spid="659" grpId="0" build="p"/>
      <p:bldP spid="660" grpId="0" build="p"/>
      <p:bldP spid="661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45"/>
          <p:cNvSpPr txBox="1">
            <a:spLocks noGrp="1"/>
          </p:cNvSpPr>
          <p:nvPr>
            <p:ph type="title"/>
          </p:nvPr>
        </p:nvSpPr>
        <p:spPr>
          <a:xfrm>
            <a:off x="505931" y="43999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OUR</a:t>
            </a:r>
            <a:r>
              <a:rPr lang="en" dirty="0">
                <a:solidFill>
                  <a:schemeClr val="accent6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IDEA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0F3389BB-F83C-646C-ED8F-8E2073606716}"/>
              </a:ext>
            </a:extLst>
          </p:cNvPr>
          <p:cNvSpPr txBox="1"/>
          <p:nvPr/>
        </p:nvSpPr>
        <p:spPr>
          <a:xfrm>
            <a:off x="2607468" y="465649"/>
            <a:ext cx="56162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accent6"/>
                </a:solidFill>
                <a:latin typeface="Manrope" panose="020B0604020202020204" charset="0"/>
              </a:rPr>
              <a:t>STAGES OF DEVELOPMENT</a:t>
            </a:r>
            <a:endParaRPr lang="bg-BG" sz="3400" dirty="0">
              <a:solidFill>
                <a:schemeClr val="accent6"/>
              </a:solidFill>
              <a:latin typeface="Manrope" panose="020B0604020202020204" charset="0"/>
            </a:endParaRPr>
          </a:p>
        </p:txBody>
      </p:sp>
      <p:pic>
        <p:nvPicPr>
          <p:cNvPr id="1232" name="Google Shape;663;p40">
            <a:extLst>
              <a:ext uri="{FF2B5EF4-FFF2-40B4-BE49-F238E27FC236}">
                <a16:creationId xmlns:a16="http://schemas.microsoft.com/office/drawing/2014/main" id="{4232C08A-3458-AC42-974B-1267A6C3C954}"/>
              </a:ext>
            </a:extLst>
          </p:cNvPr>
          <p:cNvPicPr preferRelativeResize="0"/>
          <p:nvPr/>
        </p:nvPicPr>
        <p:blipFill>
          <a:blip r:embed="rId3"/>
          <a:srcRect l="21859" r="21859"/>
          <a:stretch/>
        </p:blipFill>
        <p:spPr>
          <a:xfrm>
            <a:off x="724276" y="1620800"/>
            <a:ext cx="2363663" cy="2334726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</p:pic>
      <p:pic>
        <p:nvPicPr>
          <p:cNvPr id="1233" name="Google Shape;663;p40">
            <a:extLst>
              <a:ext uri="{FF2B5EF4-FFF2-40B4-BE49-F238E27FC236}">
                <a16:creationId xmlns:a16="http://schemas.microsoft.com/office/drawing/2014/main" id="{6EE3FD8B-FBEA-0E2D-5E70-8431111FDEA3}"/>
              </a:ext>
            </a:extLst>
          </p:cNvPr>
          <p:cNvPicPr preferRelativeResize="0"/>
          <p:nvPr/>
        </p:nvPicPr>
        <p:blipFill>
          <a:blip r:embed="rId4"/>
          <a:srcRect l="12178" r="12178"/>
          <a:stretch/>
        </p:blipFill>
        <p:spPr>
          <a:xfrm>
            <a:off x="6556500" y="1620800"/>
            <a:ext cx="2363663" cy="2334726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</p:pic>
      <p:pic>
        <p:nvPicPr>
          <p:cNvPr id="1234" name="Google Shape;663;p40">
            <a:extLst>
              <a:ext uri="{FF2B5EF4-FFF2-40B4-BE49-F238E27FC236}">
                <a16:creationId xmlns:a16="http://schemas.microsoft.com/office/drawing/2014/main" id="{BAFA8B3A-206C-B41C-87EF-2CFED844F2C0}"/>
              </a:ext>
            </a:extLst>
          </p:cNvPr>
          <p:cNvPicPr preferRelativeResize="0"/>
          <p:nvPr/>
        </p:nvPicPr>
        <p:blipFill>
          <a:blip r:embed="rId5"/>
          <a:srcRect l="21482" r="21482"/>
          <a:stretch/>
        </p:blipFill>
        <p:spPr>
          <a:xfrm>
            <a:off x="3640388" y="2311631"/>
            <a:ext cx="2363663" cy="2334726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</p:pic>
      <p:sp>
        <p:nvSpPr>
          <p:cNvPr id="1235" name="TextBox 1234">
            <a:extLst>
              <a:ext uri="{FF2B5EF4-FFF2-40B4-BE49-F238E27FC236}">
                <a16:creationId xmlns:a16="http://schemas.microsoft.com/office/drawing/2014/main" id="{0FE9F68D-9B0C-5AE2-EE32-AF6B4E2505BC}"/>
              </a:ext>
            </a:extLst>
          </p:cNvPr>
          <p:cNvSpPr txBox="1"/>
          <p:nvPr/>
        </p:nvSpPr>
        <p:spPr>
          <a:xfrm>
            <a:off x="530954" y="358619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anrope" panose="020B0604020202020204" charset="0"/>
              </a:rPr>
              <a:t>1. </a:t>
            </a:r>
            <a:endParaRPr lang="bg-BG" sz="1800" dirty="0">
              <a:solidFill>
                <a:schemeClr val="bg1"/>
              </a:solidFill>
              <a:latin typeface="Manrope" panose="020B0604020202020204" charset="0"/>
            </a:endParaRPr>
          </a:p>
        </p:txBody>
      </p:sp>
      <p:sp>
        <p:nvSpPr>
          <p:cNvPr id="1236" name="TextBox 1235">
            <a:extLst>
              <a:ext uri="{FF2B5EF4-FFF2-40B4-BE49-F238E27FC236}">
                <a16:creationId xmlns:a16="http://schemas.microsoft.com/office/drawing/2014/main" id="{CE2ED46F-C3DA-6CAC-1B73-7CED2B2F1D38}"/>
              </a:ext>
            </a:extLst>
          </p:cNvPr>
          <p:cNvSpPr txBox="1"/>
          <p:nvPr/>
        </p:nvSpPr>
        <p:spPr>
          <a:xfrm>
            <a:off x="3447066" y="4277025"/>
            <a:ext cx="38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anrope" panose="020B0604020202020204" charset="0"/>
              </a:rPr>
              <a:t>2. </a:t>
            </a:r>
            <a:endParaRPr lang="bg-BG" sz="1800" dirty="0">
              <a:solidFill>
                <a:schemeClr val="bg1"/>
              </a:solidFill>
              <a:latin typeface="Manrope" panose="020B0604020202020204" charset="0"/>
            </a:endParaRPr>
          </a:p>
        </p:txBody>
      </p:sp>
      <p:sp>
        <p:nvSpPr>
          <p:cNvPr id="1237" name="TextBox 1236">
            <a:extLst>
              <a:ext uri="{FF2B5EF4-FFF2-40B4-BE49-F238E27FC236}">
                <a16:creationId xmlns:a16="http://schemas.microsoft.com/office/drawing/2014/main" id="{D9413AB3-40FB-E83C-BE7C-16729EFE12CA}"/>
              </a:ext>
            </a:extLst>
          </p:cNvPr>
          <p:cNvSpPr txBox="1"/>
          <p:nvPr/>
        </p:nvSpPr>
        <p:spPr>
          <a:xfrm>
            <a:off x="6476935" y="361372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anrope" panose="020B0604020202020204" charset="0"/>
              </a:rPr>
              <a:t>3. </a:t>
            </a:r>
            <a:endParaRPr lang="bg-BG" sz="1800" dirty="0">
              <a:solidFill>
                <a:schemeClr val="bg1"/>
              </a:solidFill>
              <a:latin typeface="Manrop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5" grpId="0"/>
      <p:bldP spid="1170" grpId="0"/>
      <p:bldP spid="1235" grpId="0"/>
      <p:bldP spid="1236" grpId="0"/>
      <p:bldP spid="12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Google Shape;2922;p65"/>
          <p:cNvSpPr txBox="1">
            <a:spLocks noGrp="1"/>
          </p:cNvSpPr>
          <p:nvPr>
            <p:ph type="title"/>
          </p:nvPr>
        </p:nvSpPr>
        <p:spPr>
          <a:xfrm>
            <a:off x="398775" y="29760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PROGRAMS</a:t>
            </a:r>
            <a:r>
              <a:rPr lang="en" dirty="0">
                <a:solidFill>
                  <a:schemeClr val="accent6"/>
                </a:solidFill>
              </a:rPr>
              <a:t> WE USED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5" name="Picture 4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E7C70F58-65D2-0DB8-984D-05A32279B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284" y="1404020"/>
            <a:ext cx="1115341" cy="1574755"/>
          </a:xfrm>
          <a:prstGeom prst="rect">
            <a:avLst/>
          </a:prstGeom>
        </p:spPr>
      </p:pic>
      <p:pic>
        <p:nvPicPr>
          <p:cNvPr id="9" name="Picture 8" descr="A logo of a camera&#10;&#10;Description automatically generated with medium confidence">
            <a:extLst>
              <a:ext uri="{FF2B5EF4-FFF2-40B4-BE49-F238E27FC236}">
                <a16:creationId xmlns:a16="http://schemas.microsoft.com/office/drawing/2014/main" id="{39C71F04-06BA-D558-D252-B66B1D356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487" y="3478922"/>
            <a:ext cx="1337196" cy="1366972"/>
          </a:xfrm>
          <a:prstGeom prst="rect">
            <a:avLst/>
          </a:prstGeom>
        </p:spPr>
      </p:pic>
      <p:pic>
        <p:nvPicPr>
          <p:cNvPr id="13" name="Picture 12" descr="A picture containing symbol, screenshot, graphics, electric blue&#10;&#10;Description automatically generated">
            <a:extLst>
              <a:ext uri="{FF2B5EF4-FFF2-40B4-BE49-F238E27FC236}">
                <a16:creationId xmlns:a16="http://schemas.microsoft.com/office/drawing/2014/main" id="{B3DDFDBC-AF95-CE1E-B1ED-8EE76D3E4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724" y="1565594"/>
            <a:ext cx="1573539" cy="1547314"/>
          </a:xfrm>
          <a:prstGeom prst="rect">
            <a:avLst/>
          </a:prstGeom>
        </p:spPr>
      </p:pic>
      <p:pic>
        <p:nvPicPr>
          <p:cNvPr id="15" name="Picture 14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38BB28-443A-1DC8-0414-DA838BA3C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377" y="3128757"/>
            <a:ext cx="1903015" cy="190301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E43197-5C30-258A-D30E-FB485A4DA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565594"/>
            <a:ext cx="143827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86B4AD9-A657-5341-F8C3-610C54655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71" y="1285737"/>
            <a:ext cx="1843020" cy="184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54D9288-A70B-07F5-CAC5-7DF7AC609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2" y="3121234"/>
            <a:ext cx="18859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blue logo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74CA855-A426-04B0-5DB2-4B7B65F253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4502" y="1688398"/>
            <a:ext cx="1301706" cy="1301706"/>
          </a:xfrm>
          <a:prstGeom prst="rect">
            <a:avLst/>
          </a:prstGeom>
        </p:spPr>
      </p:pic>
      <p:pic>
        <p:nvPicPr>
          <p:cNvPr id="3" name="Picture 2" descr="A picture containing colorfulness, graphics, circle, creativity&#10;&#10;Description automatically generated">
            <a:extLst>
              <a:ext uri="{FF2B5EF4-FFF2-40B4-BE49-F238E27FC236}">
                <a16:creationId xmlns:a16="http://schemas.microsoft.com/office/drawing/2014/main" id="{A56EB786-4A7D-6D05-5566-165C2CB49D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31016" y="3486949"/>
            <a:ext cx="1366972" cy="13669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7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50"/>
          <p:cNvSpPr txBox="1">
            <a:spLocks noGrp="1"/>
          </p:cNvSpPr>
          <p:nvPr>
            <p:ph type="title"/>
          </p:nvPr>
        </p:nvSpPr>
        <p:spPr>
          <a:xfrm>
            <a:off x="478386" y="1301465"/>
            <a:ext cx="5855544" cy="25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LETS JUMP </a:t>
            </a:r>
            <a:r>
              <a:rPr lang="en" sz="6600" dirty="0">
                <a:solidFill>
                  <a:schemeClr val="bg1"/>
                </a:solidFill>
              </a:rPr>
              <a:t>TO</a:t>
            </a:r>
            <a:r>
              <a:rPr lang="en" sz="6600" dirty="0">
                <a:solidFill>
                  <a:schemeClr val="accent6"/>
                </a:solidFill>
              </a:rPr>
              <a:t> THE PROJECT!</a:t>
            </a:r>
            <a:endParaRPr sz="6600" dirty="0">
              <a:solidFill>
                <a:schemeClr val="accent6"/>
              </a:solidFill>
            </a:endParaRPr>
          </a:p>
        </p:txBody>
      </p:sp>
      <p:grpSp>
        <p:nvGrpSpPr>
          <p:cNvPr id="1476" name="Google Shape;1476;p50"/>
          <p:cNvGrpSpPr/>
          <p:nvPr/>
        </p:nvGrpSpPr>
        <p:grpSpPr>
          <a:xfrm>
            <a:off x="6185581" y="942537"/>
            <a:ext cx="2207266" cy="3258425"/>
            <a:chOff x="5728381" y="1098148"/>
            <a:chExt cx="2207266" cy="3258425"/>
          </a:xfrm>
        </p:grpSpPr>
        <p:sp>
          <p:nvSpPr>
            <p:cNvPr id="1477" name="Google Shape;1477;p50"/>
            <p:cNvSpPr/>
            <p:nvPr/>
          </p:nvSpPr>
          <p:spPr>
            <a:xfrm>
              <a:off x="7230622" y="1921805"/>
              <a:ext cx="643019" cy="849274"/>
            </a:xfrm>
            <a:custGeom>
              <a:avLst/>
              <a:gdLst/>
              <a:ahLst/>
              <a:cxnLst/>
              <a:rect l="l" t="t" r="r" b="b"/>
              <a:pathLst>
                <a:path w="7052" h="9314" extrusionOk="0">
                  <a:moveTo>
                    <a:pt x="1" y="1"/>
                  </a:moveTo>
                  <a:cubicBezTo>
                    <a:pt x="1" y="1"/>
                    <a:pt x="1337" y="402"/>
                    <a:pt x="1582" y="948"/>
                  </a:cubicBezTo>
                  <a:cubicBezTo>
                    <a:pt x="1839" y="1482"/>
                    <a:pt x="2551" y="4735"/>
                    <a:pt x="2551" y="4735"/>
                  </a:cubicBezTo>
                  <a:lnTo>
                    <a:pt x="5203" y="2362"/>
                  </a:lnTo>
                  <a:lnTo>
                    <a:pt x="7052" y="2362"/>
                  </a:lnTo>
                  <a:cubicBezTo>
                    <a:pt x="7052" y="2362"/>
                    <a:pt x="3922" y="9313"/>
                    <a:pt x="2006" y="9313"/>
                  </a:cubicBezTo>
                  <a:cubicBezTo>
                    <a:pt x="669" y="9313"/>
                    <a:pt x="201" y="6829"/>
                    <a:pt x="201" y="6829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7230622" y="1921805"/>
              <a:ext cx="643019" cy="849274"/>
            </a:xfrm>
            <a:custGeom>
              <a:avLst/>
              <a:gdLst/>
              <a:ahLst/>
              <a:cxnLst/>
              <a:rect l="l" t="t" r="r" b="b"/>
              <a:pathLst>
                <a:path w="7052" h="9314" extrusionOk="0">
                  <a:moveTo>
                    <a:pt x="1" y="1"/>
                  </a:moveTo>
                  <a:lnTo>
                    <a:pt x="201" y="6829"/>
                  </a:lnTo>
                  <a:cubicBezTo>
                    <a:pt x="201" y="6829"/>
                    <a:pt x="669" y="9313"/>
                    <a:pt x="2006" y="9313"/>
                  </a:cubicBezTo>
                  <a:cubicBezTo>
                    <a:pt x="3922" y="9313"/>
                    <a:pt x="7052" y="2362"/>
                    <a:pt x="7052" y="2362"/>
                  </a:cubicBezTo>
                  <a:lnTo>
                    <a:pt x="5203" y="2362"/>
                  </a:lnTo>
                  <a:lnTo>
                    <a:pt x="2551" y="4735"/>
                  </a:lnTo>
                  <a:cubicBezTo>
                    <a:pt x="2551" y="4735"/>
                    <a:pt x="1839" y="1482"/>
                    <a:pt x="1582" y="948"/>
                  </a:cubicBezTo>
                  <a:cubicBezTo>
                    <a:pt x="1337" y="402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6361191" y="1752204"/>
              <a:ext cx="711041" cy="216467"/>
            </a:xfrm>
            <a:custGeom>
              <a:avLst/>
              <a:gdLst/>
              <a:ahLst/>
              <a:cxnLst/>
              <a:rect l="l" t="t" r="r" b="b"/>
              <a:pathLst>
                <a:path w="7798" h="2374" extrusionOk="0">
                  <a:moveTo>
                    <a:pt x="1" y="1"/>
                  </a:moveTo>
                  <a:lnTo>
                    <a:pt x="7798" y="1"/>
                  </a:lnTo>
                  <a:lnTo>
                    <a:pt x="7798" y="2373"/>
                  </a:lnTo>
                  <a:lnTo>
                    <a:pt x="1" y="237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6154024" y="4152324"/>
              <a:ext cx="267165" cy="204249"/>
            </a:xfrm>
            <a:custGeom>
              <a:avLst/>
              <a:gdLst/>
              <a:ahLst/>
              <a:cxnLst/>
              <a:rect l="l" t="t" r="r" b="b"/>
              <a:pathLst>
                <a:path w="2930" h="2240" extrusionOk="0">
                  <a:moveTo>
                    <a:pt x="2908" y="100"/>
                  </a:moveTo>
                  <a:lnTo>
                    <a:pt x="1459" y="0"/>
                  </a:lnTo>
                  <a:lnTo>
                    <a:pt x="0" y="100"/>
                  </a:lnTo>
                  <a:lnTo>
                    <a:pt x="0" y="1493"/>
                  </a:lnTo>
                  <a:cubicBezTo>
                    <a:pt x="0" y="1994"/>
                    <a:pt x="490" y="2239"/>
                    <a:pt x="691" y="2239"/>
                  </a:cubicBezTo>
                  <a:lnTo>
                    <a:pt x="2217" y="2239"/>
                  </a:lnTo>
                  <a:cubicBezTo>
                    <a:pt x="2417" y="2239"/>
                    <a:pt x="2863" y="1994"/>
                    <a:pt x="2908" y="1493"/>
                  </a:cubicBezTo>
                  <a:cubicBezTo>
                    <a:pt x="2930" y="1214"/>
                    <a:pt x="2908" y="100"/>
                    <a:pt x="2908" y="1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7012238" y="4152324"/>
              <a:ext cx="267256" cy="204249"/>
            </a:xfrm>
            <a:custGeom>
              <a:avLst/>
              <a:gdLst/>
              <a:ahLst/>
              <a:cxnLst/>
              <a:rect l="l" t="t" r="r" b="b"/>
              <a:pathLst>
                <a:path w="2931" h="2240" extrusionOk="0">
                  <a:moveTo>
                    <a:pt x="34" y="100"/>
                  </a:moveTo>
                  <a:lnTo>
                    <a:pt x="1482" y="0"/>
                  </a:lnTo>
                  <a:lnTo>
                    <a:pt x="2930" y="100"/>
                  </a:lnTo>
                  <a:lnTo>
                    <a:pt x="2930" y="1493"/>
                  </a:lnTo>
                  <a:cubicBezTo>
                    <a:pt x="2930" y="1994"/>
                    <a:pt x="2440" y="2239"/>
                    <a:pt x="2251" y="2239"/>
                  </a:cubicBezTo>
                  <a:lnTo>
                    <a:pt x="714" y="2239"/>
                  </a:lnTo>
                  <a:cubicBezTo>
                    <a:pt x="524" y="2239"/>
                    <a:pt x="79" y="1994"/>
                    <a:pt x="34" y="1493"/>
                  </a:cubicBezTo>
                  <a:cubicBezTo>
                    <a:pt x="1" y="1214"/>
                    <a:pt x="34" y="100"/>
                    <a:pt x="34" y="1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6080895" y="1921805"/>
              <a:ext cx="1272725" cy="2056895"/>
            </a:xfrm>
            <a:custGeom>
              <a:avLst/>
              <a:gdLst/>
              <a:ahLst/>
              <a:cxnLst/>
              <a:rect l="l" t="t" r="r" b="b"/>
              <a:pathLst>
                <a:path w="13958" h="22558" extrusionOk="0">
                  <a:moveTo>
                    <a:pt x="13044" y="1"/>
                  </a:moveTo>
                  <a:lnTo>
                    <a:pt x="902" y="1"/>
                  </a:lnTo>
                  <a:cubicBezTo>
                    <a:pt x="902" y="1"/>
                    <a:pt x="0" y="14459"/>
                    <a:pt x="1471" y="21766"/>
                  </a:cubicBezTo>
                  <a:cubicBezTo>
                    <a:pt x="1471" y="21766"/>
                    <a:pt x="2830" y="22557"/>
                    <a:pt x="6973" y="22557"/>
                  </a:cubicBezTo>
                  <a:cubicBezTo>
                    <a:pt x="11128" y="22557"/>
                    <a:pt x="12487" y="21766"/>
                    <a:pt x="12487" y="21766"/>
                  </a:cubicBezTo>
                  <a:cubicBezTo>
                    <a:pt x="13957" y="14459"/>
                    <a:pt x="13044" y="1"/>
                    <a:pt x="1304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6244386" y="1921805"/>
              <a:ext cx="946748" cy="1984769"/>
            </a:xfrm>
            <a:custGeom>
              <a:avLst/>
              <a:gdLst/>
              <a:ahLst/>
              <a:cxnLst/>
              <a:rect l="l" t="t" r="r" b="b"/>
              <a:pathLst>
                <a:path w="10383" h="21767" extrusionOk="0">
                  <a:moveTo>
                    <a:pt x="1" y="1"/>
                  </a:moveTo>
                  <a:cubicBezTo>
                    <a:pt x="157" y="569"/>
                    <a:pt x="1103" y="3198"/>
                    <a:pt x="5080" y="3253"/>
                  </a:cubicBezTo>
                  <a:lnTo>
                    <a:pt x="5080" y="21766"/>
                  </a:lnTo>
                  <a:lnTo>
                    <a:pt x="5292" y="21766"/>
                  </a:lnTo>
                  <a:lnTo>
                    <a:pt x="5292" y="3253"/>
                  </a:lnTo>
                  <a:cubicBezTo>
                    <a:pt x="9268" y="3198"/>
                    <a:pt x="10215" y="569"/>
                    <a:pt x="10382" y="1"/>
                  </a:cubicBezTo>
                  <a:lnTo>
                    <a:pt x="10048" y="1"/>
                  </a:lnTo>
                  <a:cubicBezTo>
                    <a:pt x="9848" y="647"/>
                    <a:pt x="8878" y="2942"/>
                    <a:pt x="5191" y="2942"/>
                  </a:cubicBezTo>
                  <a:cubicBezTo>
                    <a:pt x="1460" y="2942"/>
                    <a:pt x="513" y="658"/>
                    <a:pt x="3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6300281" y="2035601"/>
              <a:ext cx="833955" cy="182912"/>
            </a:xfrm>
            <a:custGeom>
              <a:avLst/>
              <a:gdLst/>
              <a:ahLst/>
              <a:cxnLst/>
              <a:rect l="l" t="t" r="r" b="b"/>
              <a:pathLst>
                <a:path w="9146" h="2006" extrusionOk="0">
                  <a:moveTo>
                    <a:pt x="0" y="0"/>
                  </a:moveTo>
                  <a:cubicBezTo>
                    <a:pt x="669" y="925"/>
                    <a:pt x="1972" y="1972"/>
                    <a:pt x="4467" y="2005"/>
                  </a:cubicBezTo>
                  <a:lnTo>
                    <a:pt x="4679" y="2005"/>
                  </a:lnTo>
                  <a:cubicBezTo>
                    <a:pt x="7174" y="1972"/>
                    <a:pt x="8477" y="925"/>
                    <a:pt x="91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6178369" y="3343804"/>
              <a:ext cx="1076683" cy="634904"/>
            </a:xfrm>
            <a:custGeom>
              <a:avLst/>
              <a:gdLst/>
              <a:ahLst/>
              <a:cxnLst/>
              <a:rect l="l" t="t" r="r" b="b"/>
              <a:pathLst>
                <a:path w="11808" h="6963" extrusionOk="0">
                  <a:moveTo>
                    <a:pt x="1" y="0"/>
                  </a:moveTo>
                  <a:cubicBezTo>
                    <a:pt x="112" y="2262"/>
                    <a:pt x="324" y="4423"/>
                    <a:pt x="658" y="6171"/>
                  </a:cubicBezTo>
                  <a:cubicBezTo>
                    <a:pt x="658" y="6171"/>
                    <a:pt x="1950" y="6962"/>
                    <a:pt x="5904" y="6962"/>
                  </a:cubicBezTo>
                  <a:cubicBezTo>
                    <a:pt x="9859" y="6962"/>
                    <a:pt x="11162" y="6171"/>
                    <a:pt x="11162" y="6171"/>
                  </a:cubicBezTo>
                  <a:cubicBezTo>
                    <a:pt x="11485" y="4489"/>
                    <a:pt x="11685" y="2429"/>
                    <a:pt x="11808" y="257"/>
                  </a:cubicBezTo>
                  <a:lnTo>
                    <a:pt x="11808" y="257"/>
                  </a:lnTo>
                  <a:cubicBezTo>
                    <a:pt x="9750" y="1021"/>
                    <a:pt x="7603" y="1494"/>
                    <a:pt x="5448" y="1494"/>
                  </a:cubicBezTo>
                  <a:cubicBezTo>
                    <a:pt x="4746" y="1494"/>
                    <a:pt x="4043" y="1444"/>
                    <a:pt x="3342" y="1337"/>
                  </a:cubicBezTo>
                  <a:cubicBezTo>
                    <a:pt x="2262" y="1170"/>
                    <a:pt x="1025" y="713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6178369" y="1098148"/>
              <a:ext cx="1077777" cy="743502"/>
            </a:xfrm>
            <a:custGeom>
              <a:avLst/>
              <a:gdLst/>
              <a:ahLst/>
              <a:cxnLst/>
              <a:rect l="l" t="t" r="r" b="b"/>
              <a:pathLst>
                <a:path w="11820" h="8154" extrusionOk="0">
                  <a:moveTo>
                    <a:pt x="10928" y="2451"/>
                  </a:moveTo>
                  <a:cubicBezTo>
                    <a:pt x="10048" y="0"/>
                    <a:pt x="5904" y="212"/>
                    <a:pt x="5904" y="212"/>
                  </a:cubicBezTo>
                  <a:cubicBezTo>
                    <a:pt x="5904" y="212"/>
                    <a:pt x="1772" y="0"/>
                    <a:pt x="881" y="2451"/>
                  </a:cubicBezTo>
                  <a:cubicBezTo>
                    <a:pt x="1" y="4901"/>
                    <a:pt x="1671" y="7708"/>
                    <a:pt x="2819" y="7864"/>
                  </a:cubicBezTo>
                  <a:cubicBezTo>
                    <a:pt x="3977" y="8009"/>
                    <a:pt x="4066" y="8154"/>
                    <a:pt x="5904" y="8154"/>
                  </a:cubicBezTo>
                  <a:cubicBezTo>
                    <a:pt x="7742" y="8154"/>
                    <a:pt x="7842" y="8009"/>
                    <a:pt x="8990" y="7864"/>
                  </a:cubicBezTo>
                  <a:cubicBezTo>
                    <a:pt x="10137" y="7708"/>
                    <a:pt x="11819" y="4901"/>
                    <a:pt x="10928" y="24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6711608" y="1116385"/>
              <a:ext cx="11307" cy="282483"/>
            </a:xfrm>
            <a:custGeom>
              <a:avLst/>
              <a:gdLst/>
              <a:ahLst/>
              <a:cxnLst/>
              <a:rect l="l" t="t" r="r" b="b"/>
              <a:pathLst>
                <a:path w="124" h="3098" extrusionOk="0">
                  <a:moveTo>
                    <a:pt x="1" y="1"/>
                  </a:moveTo>
                  <a:lnTo>
                    <a:pt x="1" y="3097"/>
                  </a:lnTo>
                  <a:lnTo>
                    <a:pt x="123" y="3097"/>
                  </a:lnTo>
                  <a:lnTo>
                    <a:pt x="123" y="1"/>
                  </a:lnTo>
                  <a:cubicBezTo>
                    <a:pt x="90" y="12"/>
                    <a:pt x="56" y="12"/>
                    <a:pt x="56" y="12"/>
                  </a:cubicBezTo>
                  <a:cubicBezTo>
                    <a:pt x="56" y="12"/>
                    <a:pt x="34" y="12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6271832" y="1586616"/>
              <a:ext cx="890853" cy="243913"/>
            </a:xfrm>
            <a:custGeom>
              <a:avLst/>
              <a:gdLst/>
              <a:ahLst/>
              <a:cxnLst/>
              <a:rect l="l" t="t" r="r" b="b"/>
              <a:pathLst>
                <a:path w="9770" h="2675" extrusionOk="0">
                  <a:moveTo>
                    <a:pt x="0" y="1"/>
                  </a:moveTo>
                  <a:lnTo>
                    <a:pt x="0" y="1"/>
                  </a:lnTo>
                  <a:cubicBezTo>
                    <a:pt x="413" y="1293"/>
                    <a:pt x="1226" y="2296"/>
                    <a:pt x="1872" y="2385"/>
                  </a:cubicBezTo>
                  <a:cubicBezTo>
                    <a:pt x="2997" y="2530"/>
                    <a:pt x="3086" y="2674"/>
                    <a:pt x="4857" y="2674"/>
                  </a:cubicBezTo>
                  <a:cubicBezTo>
                    <a:pt x="6639" y="2674"/>
                    <a:pt x="6784" y="2530"/>
                    <a:pt x="7898" y="2385"/>
                  </a:cubicBezTo>
                  <a:cubicBezTo>
                    <a:pt x="8544" y="2296"/>
                    <a:pt x="9357" y="1293"/>
                    <a:pt x="9769" y="1"/>
                  </a:cubicBezTo>
                  <a:lnTo>
                    <a:pt x="9769" y="1"/>
                  </a:lnTo>
                  <a:cubicBezTo>
                    <a:pt x="8798" y="351"/>
                    <a:pt x="7674" y="489"/>
                    <a:pt x="6819" y="489"/>
                  </a:cubicBezTo>
                  <a:cubicBezTo>
                    <a:pt x="6693" y="489"/>
                    <a:pt x="6574" y="486"/>
                    <a:pt x="6461" y="480"/>
                  </a:cubicBezTo>
                  <a:cubicBezTo>
                    <a:pt x="6183" y="463"/>
                    <a:pt x="5536" y="455"/>
                    <a:pt x="4889" y="455"/>
                  </a:cubicBezTo>
                  <a:cubicBezTo>
                    <a:pt x="4242" y="455"/>
                    <a:pt x="3593" y="463"/>
                    <a:pt x="3309" y="480"/>
                  </a:cubicBezTo>
                  <a:cubicBezTo>
                    <a:pt x="3196" y="486"/>
                    <a:pt x="3076" y="489"/>
                    <a:pt x="2951" y="489"/>
                  </a:cubicBezTo>
                  <a:cubicBezTo>
                    <a:pt x="2096" y="489"/>
                    <a:pt x="972" y="35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6394747" y="1318538"/>
              <a:ext cx="644022" cy="376857"/>
            </a:xfrm>
            <a:custGeom>
              <a:avLst/>
              <a:gdLst/>
              <a:ahLst/>
              <a:cxnLst/>
              <a:rect l="l" t="t" r="r" b="b"/>
              <a:pathLst>
                <a:path w="7063" h="4133" extrusionOk="0">
                  <a:moveTo>
                    <a:pt x="6405" y="680"/>
                  </a:moveTo>
                  <a:cubicBezTo>
                    <a:pt x="5737" y="0"/>
                    <a:pt x="3531" y="0"/>
                    <a:pt x="3531" y="0"/>
                  </a:cubicBezTo>
                  <a:cubicBezTo>
                    <a:pt x="3531" y="0"/>
                    <a:pt x="1337" y="0"/>
                    <a:pt x="669" y="680"/>
                  </a:cubicBezTo>
                  <a:cubicBezTo>
                    <a:pt x="0" y="1370"/>
                    <a:pt x="156" y="3286"/>
                    <a:pt x="914" y="3799"/>
                  </a:cubicBezTo>
                  <a:cubicBezTo>
                    <a:pt x="1415" y="4133"/>
                    <a:pt x="3531" y="4066"/>
                    <a:pt x="3531" y="4066"/>
                  </a:cubicBezTo>
                  <a:cubicBezTo>
                    <a:pt x="3531" y="4066"/>
                    <a:pt x="5659" y="4133"/>
                    <a:pt x="6149" y="3799"/>
                  </a:cubicBezTo>
                  <a:cubicBezTo>
                    <a:pt x="6918" y="3286"/>
                    <a:pt x="7062" y="1370"/>
                    <a:pt x="6405" y="68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5728381" y="2162528"/>
              <a:ext cx="1043219" cy="727363"/>
            </a:xfrm>
            <a:custGeom>
              <a:avLst/>
              <a:gdLst/>
              <a:ahLst/>
              <a:cxnLst/>
              <a:rect l="l" t="t" r="r" b="b"/>
              <a:pathLst>
                <a:path w="11441" h="7977" extrusionOk="0">
                  <a:moveTo>
                    <a:pt x="2028" y="1"/>
                  </a:moveTo>
                  <a:cubicBezTo>
                    <a:pt x="2028" y="1"/>
                    <a:pt x="1" y="4679"/>
                    <a:pt x="257" y="5125"/>
                  </a:cubicBezTo>
                  <a:cubicBezTo>
                    <a:pt x="513" y="5581"/>
                    <a:pt x="5838" y="7976"/>
                    <a:pt x="7119" y="7976"/>
                  </a:cubicBezTo>
                  <a:cubicBezTo>
                    <a:pt x="8389" y="7976"/>
                    <a:pt x="11441" y="5771"/>
                    <a:pt x="11441" y="5771"/>
                  </a:cubicBezTo>
                  <a:lnTo>
                    <a:pt x="9581" y="4312"/>
                  </a:lnTo>
                  <a:cubicBezTo>
                    <a:pt x="9581" y="4312"/>
                    <a:pt x="8300" y="5347"/>
                    <a:pt x="7620" y="5292"/>
                  </a:cubicBezTo>
                  <a:cubicBezTo>
                    <a:pt x="6941" y="5236"/>
                    <a:pt x="4512" y="3955"/>
                    <a:pt x="4512" y="3710"/>
                  </a:cubicBezTo>
                  <a:cubicBezTo>
                    <a:pt x="4512" y="3454"/>
                    <a:pt x="4713" y="1326"/>
                    <a:pt x="4713" y="132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5982326" y="2555618"/>
              <a:ext cx="789276" cy="334275"/>
            </a:xfrm>
            <a:custGeom>
              <a:avLst/>
              <a:gdLst/>
              <a:ahLst/>
              <a:cxnLst/>
              <a:rect l="l" t="t" r="r" b="b"/>
              <a:pathLst>
                <a:path w="8656" h="3666" extrusionOk="0">
                  <a:moveTo>
                    <a:pt x="6796" y="1"/>
                  </a:moveTo>
                  <a:cubicBezTo>
                    <a:pt x="6796" y="1"/>
                    <a:pt x="5581" y="983"/>
                    <a:pt x="4890" y="983"/>
                  </a:cubicBezTo>
                  <a:cubicBezTo>
                    <a:pt x="4871" y="983"/>
                    <a:pt x="4853" y="982"/>
                    <a:pt x="4835" y="981"/>
                  </a:cubicBezTo>
                  <a:cubicBezTo>
                    <a:pt x="4423" y="947"/>
                    <a:pt x="3365" y="457"/>
                    <a:pt x="2596" y="23"/>
                  </a:cubicBezTo>
                  <a:cubicBezTo>
                    <a:pt x="1694" y="702"/>
                    <a:pt x="881" y="1471"/>
                    <a:pt x="1" y="2184"/>
                  </a:cubicBezTo>
                  <a:cubicBezTo>
                    <a:pt x="1649" y="2919"/>
                    <a:pt x="3621" y="3665"/>
                    <a:pt x="4334" y="3665"/>
                  </a:cubicBezTo>
                  <a:cubicBezTo>
                    <a:pt x="5604" y="3665"/>
                    <a:pt x="8656" y="1460"/>
                    <a:pt x="8656" y="1460"/>
                  </a:cubicBezTo>
                  <a:lnTo>
                    <a:pt x="679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5804610" y="1909677"/>
              <a:ext cx="393179" cy="536335"/>
            </a:xfrm>
            <a:custGeom>
              <a:avLst/>
              <a:gdLst/>
              <a:ahLst/>
              <a:cxnLst/>
              <a:rect l="l" t="t" r="r" b="b"/>
              <a:pathLst>
                <a:path w="4312" h="5882" extrusionOk="0">
                  <a:moveTo>
                    <a:pt x="4311" y="134"/>
                  </a:moveTo>
                  <a:cubicBezTo>
                    <a:pt x="4311" y="134"/>
                    <a:pt x="2195" y="0"/>
                    <a:pt x="1861" y="513"/>
                  </a:cubicBezTo>
                  <a:cubicBezTo>
                    <a:pt x="1515" y="1014"/>
                    <a:pt x="0" y="4701"/>
                    <a:pt x="0" y="4701"/>
                  </a:cubicBezTo>
                  <a:cubicBezTo>
                    <a:pt x="0" y="4701"/>
                    <a:pt x="1671" y="5748"/>
                    <a:pt x="4100" y="5882"/>
                  </a:cubicBezTo>
                  <a:cubicBezTo>
                    <a:pt x="4100" y="5882"/>
                    <a:pt x="4311" y="3041"/>
                    <a:pt x="4311" y="13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7208282" y="1905655"/>
              <a:ext cx="309838" cy="543539"/>
            </a:xfrm>
            <a:custGeom>
              <a:avLst/>
              <a:gdLst/>
              <a:ahLst/>
              <a:cxnLst/>
              <a:rect l="l" t="t" r="r" b="b"/>
              <a:pathLst>
                <a:path w="3398" h="5961" extrusionOk="0">
                  <a:moveTo>
                    <a:pt x="2150" y="925"/>
                  </a:moveTo>
                  <a:cubicBezTo>
                    <a:pt x="1816" y="90"/>
                    <a:pt x="1" y="1"/>
                    <a:pt x="1" y="1"/>
                  </a:cubicBezTo>
                  <a:lnTo>
                    <a:pt x="424" y="5960"/>
                  </a:lnTo>
                  <a:cubicBezTo>
                    <a:pt x="1215" y="5737"/>
                    <a:pt x="2596" y="5437"/>
                    <a:pt x="3398" y="5236"/>
                  </a:cubicBezTo>
                  <a:cubicBezTo>
                    <a:pt x="3398" y="5236"/>
                    <a:pt x="2384" y="1471"/>
                    <a:pt x="2150" y="925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6041230" y="3778474"/>
              <a:ext cx="1349957" cy="454180"/>
            </a:xfrm>
            <a:custGeom>
              <a:avLst/>
              <a:gdLst/>
              <a:ahLst/>
              <a:cxnLst/>
              <a:rect l="l" t="t" r="r" b="b"/>
              <a:pathLst>
                <a:path w="14805" h="4981" extrusionOk="0">
                  <a:moveTo>
                    <a:pt x="13746" y="792"/>
                  </a:moveTo>
                  <a:cubicBezTo>
                    <a:pt x="12777" y="1"/>
                    <a:pt x="7397" y="257"/>
                    <a:pt x="7397" y="257"/>
                  </a:cubicBezTo>
                  <a:cubicBezTo>
                    <a:pt x="7397" y="257"/>
                    <a:pt x="2028" y="1"/>
                    <a:pt x="1059" y="792"/>
                  </a:cubicBezTo>
                  <a:cubicBezTo>
                    <a:pt x="79" y="1583"/>
                    <a:pt x="1" y="4646"/>
                    <a:pt x="391" y="4724"/>
                  </a:cubicBezTo>
                  <a:cubicBezTo>
                    <a:pt x="613" y="4780"/>
                    <a:pt x="2741" y="4858"/>
                    <a:pt x="4601" y="4924"/>
                  </a:cubicBezTo>
                  <a:cubicBezTo>
                    <a:pt x="6473" y="4980"/>
                    <a:pt x="8333" y="4980"/>
                    <a:pt x="10204" y="4924"/>
                  </a:cubicBezTo>
                  <a:cubicBezTo>
                    <a:pt x="12064" y="4858"/>
                    <a:pt x="14192" y="4780"/>
                    <a:pt x="14415" y="4724"/>
                  </a:cubicBezTo>
                  <a:cubicBezTo>
                    <a:pt x="14805" y="4646"/>
                    <a:pt x="14715" y="1583"/>
                    <a:pt x="13746" y="7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6057552" y="4123875"/>
              <a:ext cx="1317405" cy="107504"/>
            </a:xfrm>
            <a:custGeom>
              <a:avLst/>
              <a:gdLst/>
              <a:ahLst/>
              <a:cxnLst/>
              <a:rect l="l" t="t" r="r" b="b"/>
              <a:pathLst>
                <a:path w="14448" h="1179" extrusionOk="0">
                  <a:moveTo>
                    <a:pt x="0" y="0"/>
                  </a:moveTo>
                  <a:cubicBezTo>
                    <a:pt x="0" y="524"/>
                    <a:pt x="78" y="914"/>
                    <a:pt x="212" y="936"/>
                  </a:cubicBezTo>
                  <a:cubicBezTo>
                    <a:pt x="434" y="992"/>
                    <a:pt x="2562" y="1070"/>
                    <a:pt x="4422" y="1136"/>
                  </a:cubicBezTo>
                  <a:cubicBezTo>
                    <a:pt x="5358" y="1164"/>
                    <a:pt x="6291" y="1178"/>
                    <a:pt x="7224" y="1178"/>
                  </a:cubicBezTo>
                  <a:cubicBezTo>
                    <a:pt x="8157" y="1178"/>
                    <a:pt x="9090" y="1164"/>
                    <a:pt x="10025" y="1136"/>
                  </a:cubicBezTo>
                  <a:cubicBezTo>
                    <a:pt x="11885" y="1070"/>
                    <a:pt x="14013" y="992"/>
                    <a:pt x="14236" y="936"/>
                  </a:cubicBezTo>
                  <a:cubicBezTo>
                    <a:pt x="14369" y="914"/>
                    <a:pt x="14447" y="524"/>
                    <a:pt x="14447" y="0"/>
                  </a:cubicBezTo>
                  <a:lnTo>
                    <a:pt x="14447" y="0"/>
                  </a:lnTo>
                  <a:cubicBezTo>
                    <a:pt x="13734" y="45"/>
                    <a:pt x="11585" y="123"/>
                    <a:pt x="9814" y="178"/>
                  </a:cubicBezTo>
                  <a:cubicBezTo>
                    <a:pt x="8950" y="206"/>
                    <a:pt x="8087" y="220"/>
                    <a:pt x="7224" y="220"/>
                  </a:cubicBezTo>
                  <a:cubicBezTo>
                    <a:pt x="6360" y="220"/>
                    <a:pt x="5497" y="206"/>
                    <a:pt x="4634" y="178"/>
                  </a:cubicBezTo>
                  <a:cubicBezTo>
                    <a:pt x="2863" y="123"/>
                    <a:pt x="713" y="4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0"/>
            <p:cNvSpPr/>
            <p:nvPr/>
          </p:nvSpPr>
          <p:spPr>
            <a:xfrm>
              <a:off x="6917773" y="3056395"/>
              <a:ext cx="87444" cy="88447"/>
            </a:xfrm>
            <a:custGeom>
              <a:avLst/>
              <a:gdLst/>
              <a:ahLst/>
              <a:cxnLst/>
              <a:rect l="l" t="t" r="r" b="b"/>
              <a:pathLst>
                <a:path w="959" h="970" extrusionOk="0">
                  <a:moveTo>
                    <a:pt x="959" y="479"/>
                  </a:moveTo>
                  <a:cubicBezTo>
                    <a:pt x="959" y="746"/>
                    <a:pt x="747" y="969"/>
                    <a:pt x="480" y="969"/>
                  </a:cubicBezTo>
                  <a:cubicBezTo>
                    <a:pt x="212" y="969"/>
                    <a:pt x="1" y="746"/>
                    <a:pt x="1" y="479"/>
                  </a:cubicBezTo>
                  <a:cubicBezTo>
                    <a:pt x="1" y="223"/>
                    <a:pt x="212" y="0"/>
                    <a:pt x="480" y="0"/>
                  </a:cubicBezTo>
                  <a:cubicBezTo>
                    <a:pt x="747" y="0"/>
                    <a:pt x="959" y="223"/>
                    <a:pt x="959" y="47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7048803" y="3056395"/>
              <a:ext cx="87444" cy="88447"/>
            </a:xfrm>
            <a:custGeom>
              <a:avLst/>
              <a:gdLst/>
              <a:ahLst/>
              <a:cxnLst/>
              <a:rect l="l" t="t" r="r" b="b"/>
              <a:pathLst>
                <a:path w="959" h="970" extrusionOk="0">
                  <a:moveTo>
                    <a:pt x="959" y="479"/>
                  </a:moveTo>
                  <a:cubicBezTo>
                    <a:pt x="959" y="746"/>
                    <a:pt x="747" y="969"/>
                    <a:pt x="480" y="969"/>
                  </a:cubicBezTo>
                  <a:cubicBezTo>
                    <a:pt x="212" y="969"/>
                    <a:pt x="1" y="746"/>
                    <a:pt x="1" y="479"/>
                  </a:cubicBezTo>
                  <a:cubicBezTo>
                    <a:pt x="1" y="223"/>
                    <a:pt x="212" y="0"/>
                    <a:pt x="480" y="0"/>
                  </a:cubicBezTo>
                  <a:cubicBezTo>
                    <a:pt x="747" y="0"/>
                    <a:pt x="959" y="223"/>
                    <a:pt x="959" y="47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7632830" y="1864998"/>
              <a:ext cx="302817" cy="307832"/>
            </a:xfrm>
            <a:custGeom>
              <a:avLst/>
              <a:gdLst/>
              <a:ahLst/>
              <a:cxnLst/>
              <a:rect l="l" t="t" r="r" b="b"/>
              <a:pathLst>
                <a:path w="3321" h="3376" extrusionOk="0">
                  <a:moveTo>
                    <a:pt x="1983" y="3319"/>
                  </a:moveTo>
                  <a:cubicBezTo>
                    <a:pt x="2329" y="3297"/>
                    <a:pt x="2652" y="3108"/>
                    <a:pt x="2830" y="2818"/>
                  </a:cubicBezTo>
                  <a:cubicBezTo>
                    <a:pt x="3053" y="2417"/>
                    <a:pt x="3320" y="1805"/>
                    <a:pt x="3253" y="1136"/>
                  </a:cubicBezTo>
                  <a:cubicBezTo>
                    <a:pt x="3142" y="0"/>
                    <a:pt x="2095" y="646"/>
                    <a:pt x="1772" y="791"/>
                  </a:cubicBezTo>
                  <a:cubicBezTo>
                    <a:pt x="1449" y="925"/>
                    <a:pt x="747" y="824"/>
                    <a:pt x="368" y="1961"/>
                  </a:cubicBezTo>
                  <a:cubicBezTo>
                    <a:pt x="1" y="3097"/>
                    <a:pt x="212" y="3375"/>
                    <a:pt x="1048" y="3353"/>
                  </a:cubicBezTo>
                  <a:cubicBezTo>
                    <a:pt x="1460" y="3331"/>
                    <a:pt x="1750" y="3331"/>
                    <a:pt x="1983" y="331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7634015" y="1910680"/>
              <a:ext cx="225403" cy="260235"/>
            </a:xfrm>
            <a:custGeom>
              <a:avLst/>
              <a:gdLst/>
              <a:ahLst/>
              <a:cxnLst/>
              <a:rect l="l" t="t" r="r" b="b"/>
              <a:pathLst>
                <a:path w="2472" h="2854" extrusionOk="0">
                  <a:moveTo>
                    <a:pt x="2472" y="0"/>
                  </a:moveTo>
                  <a:lnTo>
                    <a:pt x="2472" y="0"/>
                  </a:lnTo>
                  <a:cubicBezTo>
                    <a:pt x="2193" y="56"/>
                    <a:pt x="1904" y="223"/>
                    <a:pt x="1759" y="290"/>
                  </a:cubicBezTo>
                  <a:cubicBezTo>
                    <a:pt x="1436" y="424"/>
                    <a:pt x="734" y="323"/>
                    <a:pt x="355" y="1460"/>
                  </a:cubicBezTo>
                  <a:cubicBezTo>
                    <a:pt x="1" y="2555"/>
                    <a:pt x="185" y="2853"/>
                    <a:pt x="947" y="2853"/>
                  </a:cubicBezTo>
                  <a:cubicBezTo>
                    <a:pt x="976" y="2853"/>
                    <a:pt x="1005" y="2853"/>
                    <a:pt x="1035" y="2852"/>
                  </a:cubicBezTo>
                  <a:cubicBezTo>
                    <a:pt x="1280" y="2841"/>
                    <a:pt x="1469" y="2830"/>
                    <a:pt x="1636" y="2830"/>
                  </a:cubicBezTo>
                  <a:cubicBezTo>
                    <a:pt x="1647" y="2607"/>
                    <a:pt x="1692" y="2384"/>
                    <a:pt x="1748" y="2161"/>
                  </a:cubicBezTo>
                  <a:cubicBezTo>
                    <a:pt x="1937" y="1448"/>
                    <a:pt x="2126" y="657"/>
                    <a:pt x="247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7668391" y="2002410"/>
              <a:ext cx="181909" cy="36382"/>
            </a:xfrm>
            <a:custGeom>
              <a:avLst/>
              <a:gdLst/>
              <a:ahLst/>
              <a:cxnLst/>
              <a:rect l="l" t="t" r="r" b="b"/>
              <a:pathLst>
                <a:path w="1995" h="399" extrusionOk="0">
                  <a:moveTo>
                    <a:pt x="946" y="1"/>
                  </a:moveTo>
                  <a:cubicBezTo>
                    <a:pt x="683" y="1"/>
                    <a:pt x="427" y="9"/>
                    <a:pt x="260" y="9"/>
                  </a:cubicBezTo>
                  <a:cubicBezTo>
                    <a:pt x="230" y="9"/>
                    <a:pt x="203" y="9"/>
                    <a:pt x="179" y="8"/>
                  </a:cubicBezTo>
                  <a:cubicBezTo>
                    <a:pt x="112" y="119"/>
                    <a:pt x="56" y="242"/>
                    <a:pt x="1" y="398"/>
                  </a:cubicBezTo>
                  <a:cubicBezTo>
                    <a:pt x="63" y="397"/>
                    <a:pt x="130" y="396"/>
                    <a:pt x="200" y="396"/>
                  </a:cubicBezTo>
                  <a:cubicBezTo>
                    <a:pt x="372" y="396"/>
                    <a:pt x="563" y="399"/>
                    <a:pt x="754" y="399"/>
                  </a:cubicBezTo>
                  <a:cubicBezTo>
                    <a:pt x="1322" y="399"/>
                    <a:pt x="1886" y="379"/>
                    <a:pt x="1939" y="220"/>
                  </a:cubicBezTo>
                  <a:cubicBezTo>
                    <a:pt x="1994" y="32"/>
                    <a:pt x="1458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7651158" y="2072165"/>
              <a:ext cx="190024" cy="40303"/>
            </a:xfrm>
            <a:custGeom>
              <a:avLst/>
              <a:gdLst/>
              <a:ahLst/>
              <a:cxnLst/>
              <a:rect l="l" t="t" r="r" b="b"/>
              <a:pathLst>
                <a:path w="2084" h="442" extrusionOk="0">
                  <a:moveTo>
                    <a:pt x="67" y="34"/>
                  </a:moveTo>
                  <a:cubicBezTo>
                    <a:pt x="34" y="167"/>
                    <a:pt x="11" y="290"/>
                    <a:pt x="0" y="390"/>
                  </a:cubicBezTo>
                  <a:cubicBezTo>
                    <a:pt x="244" y="425"/>
                    <a:pt x="538" y="442"/>
                    <a:pt x="824" y="442"/>
                  </a:cubicBezTo>
                  <a:cubicBezTo>
                    <a:pt x="1375" y="442"/>
                    <a:pt x="1895" y="377"/>
                    <a:pt x="1961" y="245"/>
                  </a:cubicBezTo>
                  <a:cubicBezTo>
                    <a:pt x="2083" y="0"/>
                    <a:pt x="513" y="67"/>
                    <a:pt x="67" y="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6406752" y="2514054"/>
              <a:ext cx="407403" cy="270265"/>
            </a:xfrm>
            <a:custGeom>
              <a:avLst/>
              <a:gdLst/>
              <a:ahLst/>
              <a:cxnLst/>
              <a:rect l="l" t="t" r="r" b="b"/>
              <a:pathLst>
                <a:path w="4468" h="2964" extrusionOk="0">
                  <a:moveTo>
                    <a:pt x="3197" y="2629"/>
                  </a:moveTo>
                  <a:cubicBezTo>
                    <a:pt x="2952" y="2863"/>
                    <a:pt x="2596" y="2964"/>
                    <a:pt x="2251" y="2886"/>
                  </a:cubicBezTo>
                  <a:cubicBezTo>
                    <a:pt x="1805" y="2774"/>
                    <a:pt x="1181" y="2540"/>
                    <a:pt x="747" y="2028"/>
                  </a:cubicBezTo>
                  <a:cubicBezTo>
                    <a:pt x="1" y="1159"/>
                    <a:pt x="1204" y="858"/>
                    <a:pt x="1527" y="713"/>
                  </a:cubicBezTo>
                  <a:cubicBezTo>
                    <a:pt x="1861" y="580"/>
                    <a:pt x="2262" y="1"/>
                    <a:pt x="3342" y="524"/>
                  </a:cubicBezTo>
                  <a:cubicBezTo>
                    <a:pt x="4423" y="1048"/>
                    <a:pt x="4467" y="1393"/>
                    <a:pt x="3866" y="1972"/>
                  </a:cubicBezTo>
                  <a:cubicBezTo>
                    <a:pt x="3576" y="2262"/>
                    <a:pt x="3365" y="2473"/>
                    <a:pt x="3197" y="262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6481887" y="2542138"/>
              <a:ext cx="332269" cy="190389"/>
            </a:xfrm>
            <a:custGeom>
              <a:avLst/>
              <a:gdLst/>
              <a:ahLst/>
              <a:cxnLst/>
              <a:rect l="l" t="t" r="r" b="b"/>
              <a:pathLst>
                <a:path w="3644" h="2088" extrusionOk="0">
                  <a:moveTo>
                    <a:pt x="1711" y="1"/>
                  </a:moveTo>
                  <a:cubicBezTo>
                    <a:pt x="1202" y="1"/>
                    <a:pt x="936" y="312"/>
                    <a:pt x="703" y="405"/>
                  </a:cubicBezTo>
                  <a:cubicBezTo>
                    <a:pt x="558" y="472"/>
                    <a:pt x="246" y="561"/>
                    <a:pt x="1" y="728"/>
                  </a:cubicBezTo>
                  <a:cubicBezTo>
                    <a:pt x="714" y="929"/>
                    <a:pt x="1415" y="1352"/>
                    <a:pt x="2062" y="1709"/>
                  </a:cubicBezTo>
                  <a:cubicBezTo>
                    <a:pt x="2262" y="1820"/>
                    <a:pt x="2451" y="1943"/>
                    <a:pt x="2618" y="2087"/>
                  </a:cubicBezTo>
                  <a:cubicBezTo>
                    <a:pt x="2741" y="1976"/>
                    <a:pt x="2875" y="1831"/>
                    <a:pt x="3042" y="1664"/>
                  </a:cubicBezTo>
                  <a:cubicBezTo>
                    <a:pt x="3643" y="1085"/>
                    <a:pt x="3599" y="740"/>
                    <a:pt x="2518" y="216"/>
                  </a:cubicBezTo>
                  <a:cubicBezTo>
                    <a:pt x="2193" y="59"/>
                    <a:pt x="1929" y="1"/>
                    <a:pt x="17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6546900" y="2546515"/>
              <a:ext cx="159569" cy="130026"/>
            </a:xfrm>
            <a:custGeom>
              <a:avLst/>
              <a:gdLst/>
              <a:ahLst/>
              <a:cxnLst/>
              <a:rect l="l" t="t" r="r" b="b"/>
              <a:pathLst>
                <a:path w="1750" h="1426" extrusionOk="0">
                  <a:moveTo>
                    <a:pt x="1349" y="1"/>
                  </a:moveTo>
                  <a:cubicBezTo>
                    <a:pt x="1081" y="302"/>
                    <a:pt x="1" y="1271"/>
                    <a:pt x="279" y="1416"/>
                  </a:cubicBezTo>
                  <a:cubicBezTo>
                    <a:pt x="292" y="1422"/>
                    <a:pt x="307" y="1425"/>
                    <a:pt x="323" y="1425"/>
                  </a:cubicBezTo>
                  <a:cubicBezTo>
                    <a:pt x="589" y="1425"/>
                    <a:pt x="1298" y="597"/>
                    <a:pt x="1750" y="146"/>
                  </a:cubicBezTo>
                  <a:cubicBezTo>
                    <a:pt x="1605" y="79"/>
                    <a:pt x="1471" y="34"/>
                    <a:pt x="13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0"/>
            <p:cNvSpPr/>
            <p:nvPr/>
          </p:nvSpPr>
          <p:spPr>
            <a:xfrm>
              <a:off x="6610911" y="2577062"/>
              <a:ext cx="157563" cy="138506"/>
            </a:xfrm>
            <a:custGeom>
              <a:avLst/>
              <a:gdLst/>
              <a:ahLst/>
              <a:cxnLst/>
              <a:rect l="l" t="t" r="r" b="b"/>
              <a:pathLst>
                <a:path w="1728" h="1519" extrusionOk="0">
                  <a:moveTo>
                    <a:pt x="1426" y="0"/>
                  </a:moveTo>
                  <a:cubicBezTo>
                    <a:pt x="1148" y="345"/>
                    <a:pt x="0" y="1426"/>
                    <a:pt x="268" y="1515"/>
                  </a:cubicBezTo>
                  <a:cubicBezTo>
                    <a:pt x="276" y="1518"/>
                    <a:pt x="285" y="1519"/>
                    <a:pt x="294" y="1519"/>
                  </a:cubicBezTo>
                  <a:cubicBezTo>
                    <a:pt x="534" y="1519"/>
                    <a:pt x="1320" y="757"/>
                    <a:pt x="1727" y="201"/>
                  </a:cubicBezTo>
                  <a:cubicBezTo>
                    <a:pt x="1649" y="134"/>
                    <a:pt x="1549" y="67"/>
                    <a:pt x="142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0"/>
            <p:cNvSpPr/>
            <p:nvPr/>
          </p:nvSpPr>
          <p:spPr>
            <a:xfrm>
              <a:off x="6500337" y="1430237"/>
              <a:ext cx="149448" cy="111790"/>
            </a:xfrm>
            <a:custGeom>
              <a:avLst/>
              <a:gdLst/>
              <a:ahLst/>
              <a:cxnLst/>
              <a:rect l="l" t="t" r="r" b="b"/>
              <a:pathLst>
                <a:path w="1639" h="1226" extrusionOk="0">
                  <a:moveTo>
                    <a:pt x="747" y="1170"/>
                  </a:moveTo>
                  <a:cubicBezTo>
                    <a:pt x="747" y="1170"/>
                    <a:pt x="1616" y="1226"/>
                    <a:pt x="1627" y="624"/>
                  </a:cubicBezTo>
                  <a:cubicBezTo>
                    <a:pt x="1638" y="23"/>
                    <a:pt x="1126" y="1"/>
                    <a:pt x="836" y="12"/>
                  </a:cubicBezTo>
                  <a:cubicBezTo>
                    <a:pt x="546" y="23"/>
                    <a:pt x="1" y="134"/>
                    <a:pt x="45" y="635"/>
                  </a:cubicBezTo>
                  <a:cubicBezTo>
                    <a:pt x="101" y="1204"/>
                    <a:pt x="747" y="1170"/>
                    <a:pt x="747" y="11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6783734" y="1430237"/>
              <a:ext cx="150451" cy="111790"/>
            </a:xfrm>
            <a:custGeom>
              <a:avLst/>
              <a:gdLst/>
              <a:ahLst/>
              <a:cxnLst/>
              <a:rect l="l" t="t" r="r" b="b"/>
              <a:pathLst>
                <a:path w="1650" h="1226" extrusionOk="0">
                  <a:moveTo>
                    <a:pt x="903" y="1170"/>
                  </a:moveTo>
                  <a:cubicBezTo>
                    <a:pt x="903" y="1170"/>
                    <a:pt x="23" y="1226"/>
                    <a:pt x="12" y="624"/>
                  </a:cubicBezTo>
                  <a:cubicBezTo>
                    <a:pt x="0" y="23"/>
                    <a:pt x="524" y="1"/>
                    <a:pt x="814" y="12"/>
                  </a:cubicBezTo>
                  <a:cubicBezTo>
                    <a:pt x="1103" y="23"/>
                    <a:pt x="1649" y="134"/>
                    <a:pt x="1593" y="635"/>
                  </a:cubicBezTo>
                  <a:cubicBezTo>
                    <a:pt x="1538" y="1204"/>
                    <a:pt x="903" y="1170"/>
                    <a:pt x="903" y="11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6619148" y="1554155"/>
              <a:ext cx="196134" cy="68113"/>
            </a:xfrm>
            <a:custGeom>
              <a:avLst/>
              <a:gdLst/>
              <a:ahLst/>
              <a:cxnLst/>
              <a:rect l="l" t="t" r="r" b="b"/>
              <a:pathLst>
                <a:path w="2151" h="747" extrusionOk="0">
                  <a:moveTo>
                    <a:pt x="1070" y="747"/>
                  </a:moveTo>
                  <a:cubicBezTo>
                    <a:pt x="335" y="747"/>
                    <a:pt x="45" y="234"/>
                    <a:pt x="34" y="212"/>
                  </a:cubicBezTo>
                  <a:cubicBezTo>
                    <a:pt x="1" y="145"/>
                    <a:pt x="23" y="67"/>
                    <a:pt x="79" y="34"/>
                  </a:cubicBezTo>
                  <a:cubicBezTo>
                    <a:pt x="146" y="0"/>
                    <a:pt x="224" y="23"/>
                    <a:pt x="257" y="90"/>
                  </a:cubicBezTo>
                  <a:cubicBezTo>
                    <a:pt x="268" y="101"/>
                    <a:pt x="491" y="491"/>
                    <a:pt x="1070" y="491"/>
                  </a:cubicBezTo>
                  <a:cubicBezTo>
                    <a:pt x="1661" y="491"/>
                    <a:pt x="1883" y="90"/>
                    <a:pt x="1895" y="90"/>
                  </a:cubicBezTo>
                  <a:cubicBezTo>
                    <a:pt x="1928" y="23"/>
                    <a:pt x="2006" y="0"/>
                    <a:pt x="2062" y="34"/>
                  </a:cubicBezTo>
                  <a:cubicBezTo>
                    <a:pt x="2128" y="67"/>
                    <a:pt x="2151" y="145"/>
                    <a:pt x="2117" y="212"/>
                  </a:cubicBezTo>
                  <a:cubicBezTo>
                    <a:pt x="2106" y="234"/>
                    <a:pt x="1817" y="747"/>
                    <a:pt x="1070" y="7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6105241" y="3867925"/>
              <a:ext cx="1221937" cy="161575"/>
            </a:xfrm>
            <a:custGeom>
              <a:avLst/>
              <a:gdLst/>
              <a:ahLst/>
              <a:cxnLst/>
              <a:rect l="l" t="t" r="r" b="b"/>
              <a:pathLst>
                <a:path w="13401" h="1772" extrusionOk="0">
                  <a:moveTo>
                    <a:pt x="179" y="0"/>
                  </a:moveTo>
                  <a:cubicBezTo>
                    <a:pt x="112" y="78"/>
                    <a:pt x="56" y="167"/>
                    <a:pt x="1" y="268"/>
                  </a:cubicBezTo>
                  <a:cubicBezTo>
                    <a:pt x="747" y="780"/>
                    <a:pt x="2707" y="1771"/>
                    <a:pt x="6695" y="1771"/>
                  </a:cubicBezTo>
                  <a:cubicBezTo>
                    <a:pt x="10694" y="1771"/>
                    <a:pt x="12655" y="780"/>
                    <a:pt x="13401" y="268"/>
                  </a:cubicBezTo>
                  <a:cubicBezTo>
                    <a:pt x="13345" y="167"/>
                    <a:pt x="13289" y="78"/>
                    <a:pt x="13223" y="0"/>
                  </a:cubicBezTo>
                  <a:cubicBezTo>
                    <a:pt x="12532" y="468"/>
                    <a:pt x="10616" y="1459"/>
                    <a:pt x="6695" y="1459"/>
                  </a:cubicBezTo>
                  <a:cubicBezTo>
                    <a:pt x="2785" y="1459"/>
                    <a:pt x="869" y="468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6629361" y="3875037"/>
              <a:ext cx="175800" cy="53889"/>
            </a:xfrm>
            <a:custGeom>
              <a:avLst/>
              <a:gdLst/>
              <a:ahLst/>
              <a:cxnLst/>
              <a:rect l="l" t="t" r="r" b="b"/>
              <a:pathLst>
                <a:path w="1928" h="591" extrusionOk="0">
                  <a:moveTo>
                    <a:pt x="969" y="0"/>
                  </a:moveTo>
                  <a:cubicBezTo>
                    <a:pt x="435" y="0"/>
                    <a:pt x="0" y="134"/>
                    <a:pt x="0" y="301"/>
                  </a:cubicBezTo>
                  <a:cubicBezTo>
                    <a:pt x="0" y="457"/>
                    <a:pt x="435" y="591"/>
                    <a:pt x="969" y="591"/>
                  </a:cubicBezTo>
                  <a:cubicBezTo>
                    <a:pt x="1493" y="591"/>
                    <a:pt x="1927" y="457"/>
                    <a:pt x="1927" y="301"/>
                  </a:cubicBezTo>
                  <a:cubicBezTo>
                    <a:pt x="1927" y="134"/>
                    <a:pt x="1493" y="0"/>
                    <a:pt x="96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1" name="Google Shape;1511;p50"/>
          <p:cNvSpPr/>
          <p:nvPr/>
        </p:nvSpPr>
        <p:spPr>
          <a:xfrm>
            <a:off x="7841625" y="-511800"/>
            <a:ext cx="1654800" cy="1654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" grpId="0"/>
    </p:bldLst>
  </p:timing>
</p:sld>
</file>

<file path=ppt/theme/theme1.xml><?xml version="1.0" encoding="utf-8"?>
<a:theme xmlns:a="http://schemas.openxmlformats.org/drawingml/2006/main" name="Humanoid Robot Pitch Deck by Slidesgo">
  <a:themeElements>
    <a:clrScheme name="Simple Light">
      <a:dk1>
        <a:srgbClr val="000000"/>
      </a:dk1>
      <a:lt1>
        <a:srgbClr val="FFFFFF"/>
      </a:lt1>
      <a:dk2>
        <a:srgbClr val="09152A"/>
      </a:dk2>
      <a:lt2>
        <a:srgbClr val="CCCCCC"/>
      </a:lt2>
      <a:accent1>
        <a:srgbClr val="767676"/>
      </a:accent1>
      <a:accent2>
        <a:srgbClr val="9CFFFF"/>
      </a:accent2>
      <a:accent3>
        <a:srgbClr val="EA5E64"/>
      </a:accent3>
      <a:accent4>
        <a:srgbClr val="FFE366"/>
      </a:accent4>
      <a:accent5>
        <a:srgbClr val="FF9966"/>
      </a:accent5>
      <a:accent6>
        <a:srgbClr val="3C78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41</Words>
  <Application>Microsoft Office PowerPoint</Application>
  <PresentationFormat>On-screen Show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Manrope</vt:lpstr>
      <vt:lpstr>Assistant</vt:lpstr>
      <vt:lpstr>Humanoid Robot Pitch Deck by Slidesgo</vt:lpstr>
      <vt:lpstr>Bluma</vt:lpstr>
      <vt:lpstr>OUR TEAM</vt:lpstr>
      <vt:lpstr>OUR IDEA</vt:lpstr>
      <vt:lpstr>THE PROGRAMS WE USED</vt:lpstr>
      <vt:lpstr>LETS JUMP TO THE PROJECT!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Bluma</dc:title>
  <dc:creator>Asus</dc:creator>
  <cp:lastModifiedBy>Жаклин В. Янкова</cp:lastModifiedBy>
  <cp:revision>5</cp:revision>
  <dcterms:modified xsi:type="dcterms:W3CDTF">2023-06-06T17:57:20Z</dcterms:modified>
</cp:coreProperties>
</file>