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2" r:id="rId3"/>
    <p:sldId id="267" r:id="rId4"/>
    <p:sldId id="287" r:id="rId5"/>
    <p:sldId id="272" r:id="rId6"/>
  </p:sldIdLst>
  <p:sldSz cx="9144000" cy="5143500" type="screen16x9"/>
  <p:notesSz cx="6858000" cy="9144000"/>
  <p:embeddedFontLst>
    <p:embeddedFont>
      <p:font typeface="Assistant" pitchFamily="2" charset="-79"/>
      <p:regular r:id="rId8"/>
      <p:bold r:id="rId9"/>
    </p:embeddedFont>
    <p:embeddedFont>
      <p:font typeface="Manrope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7A9AA-9BB6-4617-9A0B-903A75625E7A}">
  <a:tblStyle styleId="{5887A9AA-9BB6-4617-9A0B-903A75625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0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db5bf7c37_1_1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3db5bf7c37_1_1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db5bf7c37_1_17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db5bf7c37_1_17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3db5bf7c37_1_17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3db5bf7c37_1_17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db5bf7c37_1_17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db5bf7c37_1_17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2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4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6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8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9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3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4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5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5" r:id="rId5"/>
    <p:sldLayoutId id="2147483667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32529" y="2831834"/>
            <a:ext cx="40611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2630866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617515" y="1421671"/>
            <a:ext cx="4263000" cy="1283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Bluma</a:t>
            </a:r>
            <a:endParaRPr sz="56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842851" y="2890340"/>
            <a:ext cx="3822018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More than just metal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1" y="434116"/>
            <a:ext cx="4651614" cy="4932919"/>
            <a:chOff x="4664893" y="824638"/>
            <a:chExt cx="3905965" cy="4142177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2058618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-1013820" flipH="1">
              <a:off x="4664893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-1013820" flipH="1">
              <a:off x="5027196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-1013820" flipH="1">
              <a:off x="4844400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>
            <a:spLocks noGrp="1"/>
          </p:cNvSpPr>
          <p:nvPr>
            <p:ph type="title"/>
          </p:nvPr>
        </p:nvSpPr>
        <p:spPr>
          <a:xfrm>
            <a:off x="419725" y="4521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6"/>
                </a:solidFill>
              </a:rPr>
              <a:t>TEAM</a:t>
            </a:r>
            <a:endParaRPr dirty="0"/>
          </a:p>
        </p:txBody>
      </p:sp>
      <p:sp>
        <p:nvSpPr>
          <p:cNvPr id="656" name="Google Shape;656;p40"/>
          <p:cNvSpPr txBox="1">
            <a:spLocks noGrp="1"/>
          </p:cNvSpPr>
          <p:nvPr>
            <p:ph type="subTitle" idx="1"/>
          </p:nvPr>
        </p:nvSpPr>
        <p:spPr>
          <a:xfrm>
            <a:off x="71100" y="3079388"/>
            <a:ext cx="2207100" cy="79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PANAYOT ANDONOV</a:t>
            </a:r>
            <a:endParaRPr dirty="0"/>
          </a:p>
        </p:txBody>
      </p:sp>
      <p:sp>
        <p:nvSpPr>
          <p:cNvPr id="657" name="Google Shape;657;p40"/>
          <p:cNvSpPr txBox="1">
            <a:spLocks noGrp="1"/>
          </p:cNvSpPr>
          <p:nvPr>
            <p:ph type="subTitle" idx="2"/>
          </p:nvPr>
        </p:nvSpPr>
        <p:spPr>
          <a:xfrm>
            <a:off x="42167" y="370304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6"/>
                </a:solidFill>
              </a:rPr>
              <a:t>Scrum trainer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658" name="Google Shape;658;p40"/>
          <p:cNvSpPr txBox="1">
            <a:spLocks noGrp="1"/>
          </p:cNvSpPr>
          <p:nvPr>
            <p:ph type="subTitle" idx="3"/>
          </p:nvPr>
        </p:nvSpPr>
        <p:spPr>
          <a:xfrm>
            <a:off x="2174863" y="3086111"/>
            <a:ext cx="2207100" cy="79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ZHAKLIN YANKOVA</a:t>
            </a:r>
            <a:endParaRPr dirty="0"/>
          </a:p>
        </p:txBody>
      </p:sp>
      <p:sp>
        <p:nvSpPr>
          <p:cNvPr id="659" name="Google Shape;659;p40"/>
          <p:cNvSpPr txBox="1">
            <a:spLocks noGrp="1"/>
          </p:cNvSpPr>
          <p:nvPr>
            <p:ph type="subTitle" idx="4"/>
          </p:nvPr>
        </p:nvSpPr>
        <p:spPr>
          <a:xfrm>
            <a:off x="2116556" y="370304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6"/>
                </a:solidFill>
              </a:rPr>
              <a:t>Designer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660" name="Google Shape;660;p40"/>
          <p:cNvSpPr txBox="1">
            <a:spLocks noGrp="1"/>
          </p:cNvSpPr>
          <p:nvPr>
            <p:ph type="subTitle" idx="5"/>
          </p:nvPr>
        </p:nvSpPr>
        <p:spPr>
          <a:xfrm>
            <a:off x="4457306" y="3108174"/>
            <a:ext cx="2207100" cy="763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DEAN         PETKOV</a:t>
            </a:r>
            <a:endParaRPr dirty="0"/>
          </a:p>
        </p:txBody>
      </p:sp>
      <p:sp>
        <p:nvSpPr>
          <p:cNvPr id="661" name="Google Shape;661;p40"/>
          <p:cNvSpPr txBox="1">
            <a:spLocks noGrp="1"/>
          </p:cNvSpPr>
          <p:nvPr>
            <p:ph type="subTitle" idx="6"/>
          </p:nvPr>
        </p:nvSpPr>
        <p:spPr>
          <a:xfrm>
            <a:off x="4457306" y="3720037"/>
            <a:ext cx="2207100" cy="340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chemeClr val="accent6"/>
                </a:solidFill>
                <a:effectLst/>
                <a:latin typeface="Assistant" pitchFamily="2" charset="-79"/>
                <a:cs typeface="Assistant" pitchFamily="2" charset="-79"/>
              </a:rPr>
              <a:t>Front-end-developer</a:t>
            </a:r>
            <a:endParaRPr i="1" dirty="0">
              <a:solidFill>
                <a:schemeClr val="accent6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662" name="Google Shape;662;p40"/>
          <p:cNvPicPr preferRelativeResize="0"/>
          <p:nvPr/>
        </p:nvPicPr>
        <p:blipFill>
          <a:blip r:embed="rId3"/>
          <a:srcRect t="28" b="28"/>
          <a:stretch/>
        </p:blipFill>
        <p:spPr>
          <a:xfrm>
            <a:off x="370050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63" name="Google Shape;663;p40"/>
          <p:cNvPicPr preferRelativeResize="0"/>
          <p:nvPr/>
        </p:nvPicPr>
        <p:blipFill>
          <a:blip r:embed="rId4"/>
          <a:srcRect t="28" b="28"/>
          <a:stretch/>
        </p:blipFill>
        <p:spPr>
          <a:xfrm>
            <a:off x="2415506" y="1461494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64" name="Google Shape;664;p40"/>
          <p:cNvPicPr preferRelativeResize="0"/>
          <p:nvPr/>
        </p:nvPicPr>
        <p:blipFill>
          <a:blip r:embed="rId5"/>
          <a:srcRect t="304" b="304"/>
          <a:stretch/>
        </p:blipFill>
        <p:spPr>
          <a:xfrm>
            <a:off x="4682111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665" name="Google Shape;665;p40"/>
          <p:cNvSpPr/>
          <p:nvPr/>
        </p:nvSpPr>
        <p:spPr>
          <a:xfrm>
            <a:off x="5190775" y="-1158475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-825775" y="4076400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8572725" y="1814350"/>
            <a:ext cx="1240200" cy="12402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1413000" y="2094745"/>
            <a:ext cx="865200" cy="865200"/>
          </a:xfrm>
          <a:prstGeom prst="donut">
            <a:avLst>
              <a:gd name="adj" fmla="val 1639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40"/>
          <p:cNvSpPr/>
          <p:nvPr/>
        </p:nvSpPr>
        <p:spPr>
          <a:xfrm>
            <a:off x="3592106" y="1554907"/>
            <a:ext cx="865200" cy="865200"/>
          </a:xfrm>
          <a:prstGeom prst="donut">
            <a:avLst>
              <a:gd name="adj" fmla="val 1988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0"/>
          <p:cNvSpPr/>
          <p:nvPr/>
        </p:nvSpPr>
        <p:spPr>
          <a:xfrm>
            <a:off x="4387746" y="2344465"/>
            <a:ext cx="865200" cy="865200"/>
          </a:xfrm>
          <a:prstGeom prst="donut">
            <a:avLst>
              <a:gd name="adj" fmla="val 2155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64;p40">
            <a:extLst>
              <a:ext uri="{FF2B5EF4-FFF2-40B4-BE49-F238E27FC236}">
                <a16:creationId xmlns:a16="http://schemas.microsoft.com/office/drawing/2014/main" id="{33E4C63F-D73D-4E04-C1B9-41AA1BD7B071}"/>
              </a:ext>
            </a:extLst>
          </p:cNvPr>
          <p:cNvPicPr preferRelativeResize="0"/>
          <p:nvPr/>
        </p:nvPicPr>
        <p:blipFill>
          <a:blip r:embed="rId6"/>
          <a:srcRect t="11133" b="11133"/>
          <a:stretch/>
        </p:blipFill>
        <p:spPr>
          <a:xfrm>
            <a:off x="6753101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4" name="Google Shape;660;p40">
            <a:extLst>
              <a:ext uri="{FF2B5EF4-FFF2-40B4-BE49-F238E27FC236}">
                <a16:creationId xmlns:a16="http://schemas.microsoft.com/office/drawing/2014/main" id="{E07218DD-AEAE-9047-BB0A-92EA83185972}"/>
              </a:ext>
            </a:extLst>
          </p:cNvPr>
          <p:cNvSpPr txBox="1">
            <a:spLocks/>
          </p:cNvSpPr>
          <p:nvPr/>
        </p:nvSpPr>
        <p:spPr>
          <a:xfrm>
            <a:off x="6454151" y="3151137"/>
            <a:ext cx="2207100" cy="76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US" dirty="0"/>
              <a:t>KONSTANTIN NACHEV</a:t>
            </a:r>
          </a:p>
        </p:txBody>
      </p:sp>
      <p:sp>
        <p:nvSpPr>
          <p:cNvPr id="5" name="Google Shape;661;p40">
            <a:extLst>
              <a:ext uri="{FF2B5EF4-FFF2-40B4-BE49-F238E27FC236}">
                <a16:creationId xmlns:a16="http://schemas.microsoft.com/office/drawing/2014/main" id="{826BBBB8-9ECA-9834-EF98-4D5AB6600C75}"/>
              </a:ext>
            </a:extLst>
          </p:cNvPr>
          <p:cNvSpPr txBox="1">
            <a:spLocks/>
          </p:cNvSpPr>
          <p:nvPr/>
        </p:nvSpPr>
        <p:spPr>
          <a:xfrm>
            <a:off x="6461264" y="3735415"/>
            <a:ext cx="2207100" cy="34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i="1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Front-end-developer</a:t>
            </a:r>
          </a:p>
        </p:txBody>
      </p:sp>
      <p:sp>
        <p:nvSpPr>
          <p:cNvPr id="6" name="Google Shape;670;p40">
            <a:extLst>
              <a:ext uri="{FF2B5EF4-FFF2-40B4-BE49-F238E27FC236}">
                <a16:creationId xmlns:a16="http://schemas.microsoft.com/office/drawing/2014/main" id="{A1CFB195-9F0F-8505-C2D3-FA1BA9C0BCF7}"/>
              </a:ext>
            </a:extLst>
          </p:cNvPr>
          <p:cNvSpPr/>
          <p:nvPr/>
        </p:nvSpPr>
        <p:spPr>
          <a:xfrm>
            <a:off x="6320501" y="1461494"/>
            <a:ext cx="865200" cy="865200"/>
          </a:xfrm>
          <a:prstGeom prst="donut">
            <a:avLst>
              <a:gd name="adj" fmla="val 2155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656" grpId="0" build="p"/>
      <p:bldP spid="657" grpId="0" build="p"/>
      <p:bldP spid="658" grpId="0" build="p"/>
      <p:bldP spid="659" grpId="0" build="p"/>
      <p:bldP spid="660" grpId="0" build="p"/>
      <p:bldP spid="661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5"/>
          <p:cNvSpPr txBox="1">
            <a:spLocks noGrp="1"/>
          </p:cNvSpPr>
          <p:nvPr>
            <p:ph type="title"/>
          </p:nvPr>
        </p:nvSpPr>
        <p:spPr>
          <a:xfrm>
            <a:off x="505931" y="43999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OUR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chemeClr val="bg1"/>
                </a:solidFill>
              </a:rPr>
              <a:t>IDEA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0F3389BB-F83C-646C-ED8F-8E2073606716}"/>
              </a:ext>
            </a:extLst>
          </p:cNvPr>
          <p:cNvSpPr txBox="1"/>
          <p:nvPr/>
        </p:nvSpPr>
        <p:spPr>
          <a:xfrm>
            <a:off x="2607468" y="465649"/>
            <a:ext cx="561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accent6"/>
                </a:solidFill>
                <a:latin typeface="Manrope" panose="020B0604020202020204" charset="0"/>
              </a:rPr>
              <a:t>STAGES OF DEVELOPMENT</a:t>
            </a:r>
            <a:endParaRPr lang="bg-BG" sz="34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pic>
        <p:nvPicPr>
          <p:cNvPr id="1232" name="Google Shape;663;p40">
            <a:extLst>
              <a:ext uri="{FF2B5EF4-FFF2-40B4-BE49-F238E27FC236}">
                <a16:creationId xmlns:a16="http://schemas.microsoft.com/office/drawing/2014/main" id="{4232C08A-3458-AC42-974B-1267A6C3C954}"/>
              </a:ext>
            </a:extLst>
          </p:cNvPr>
          <p:cNvPicPr preferRelativeResize="0"/>
          <p:nvPr/>
        </p:nvPicPr>
        <p:blipFill>
          <a:blip r:embed="rId3"/>
          <a:srcRect l="21859" r="21859"/>
          <a:stretch/>
        </p:blipFill>
        <p:spPr>
          <a:xfrm>
            <a:off x="724276" y="1620800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1233" name="Google Shape;663;p40">
            <a:extLst>
              <a:ext uri="{FF2B5EF4-FFF2-40B4-BE49-F238E27FC236}">
                <a16:creationId xmlns:a16="http://schemas.microsoft.com/office/drawing/2014/main" id="{6EE3FD8B-FBEA-0E2D-5E70-8431111FDEA3}"/>
              </a:ext>
            </a:extLst>
          </p:cNvPr>
          <p:cNvPicPr preferRelativeResize="0"/>
          <p:nvPr/>
        </p:nvPicPr>
        <p:blipFill>
          <a:blip r:embed="rId4"/>
          <a:srcRect l="12178" r="12178"/>
          <a:stretch/>
        </p:blipFill>
        <p:spPr>
          <a:xfrm>
            <a:off x="6556500" y="1620800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1234" name="Google Shape;663;p40">
            <a:extLst>
              <a:ext uri="{FF2B5EF4-FFF2-40B4-BE49-F238E27FC236}">
                <a16:creationId xmlns:a16="http://schemas.microsoft.com/office/drawing/2014/main" id="{BAFA8B3A-206C-B41C-87EF-2CFED844F2C0}"/>
              </a:ext>
            </a:extLst>
          </p:cNvPr>
          <p:cNvPicPr preferRelativeResize="0"/>
          <p:nvPr/>
        </p:nvPicPr>
        <p:blipFill>
          <a:blip r:embed="rId5"/>
          <a:srcRect l="21482" r="21482"/>
          <a:stretch/>
        </p:blipFill>
        <p:spPr>
          <a:xfrm>
            <a:off x="3640388" y="2311631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1235" name="TextBox 1234">
            <a:extLst>
              <a:ext uri="{FF2B5EF4-FFF2-40B4-BE49-F238E27FC236}">
                <a16:creationId xmlns:a16="http://schemas.microsoft.com/office/drawing/2014/main" id="{0FE9F68D-9B0C-5AE2-EE32-AF6B4E2505BC}"/>
              </a:ext>
            </a:extLst>
          </p:cNvPr>
          <p:cNvSpPr txBox="1"/>
          <p:nvPr/>
        </p:nvSpPr>
        <p:spPr>
          <a:xfrm>
            <a:off x="530954" y="358619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1.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CE2ED46F-C3DA-6CAC-1B73-7CED2B2F1D38}"/>
              </a:ext>
            </a:extLst>
          </p:cNvPr>
          <p:cNvSpPr txBox="1"/>
          <p:nvPr/>
        </p:nvSpPr>
        <p:spPr>
          <a:xfrm>
            <a:off x="3447066" y="4277025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2.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D9413AB3-40FB-E83C-BE7C-16729EFE12CA}"/>
              </a:ext>
            </a:extLst>
          </p:cNvPr>
          <p:cNvSpPr txBox="1"/>
          <p:nvPr/>
        </p:nvSpPr>
        <p:spPr>
          <a:xfrm>
            <a:off x="6476935" y="36137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3.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" grpId="0"/>
      <p:bldP spid="1170" grpId="0"/>
      <p:bldP spid="1235" grpId="0"/>
      <p:bldP spid="1236" grpId="0"/>
      <p:bldP spid="12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65"/>
          <p:cNvSpPr txBox="1">
            <a:spLocks noGrp="1"/>
          </p:cNvSpPr>
          <p:nvPr>
            <p:ph type="title"/>
          </p:nvPr>
        </p:nvSpPr>
        <p:spPr>
          <a:xfrm>
            <a:off x="398775" y="2976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PROGRAMS</a:t>
            </a:r>
            <a:r>
              <a:rPr lang="en" dirty="0">
                <a:solidFill>
                  <a:schemeClr val="accent6"/>
                </a:solidFill>
              </a:rPr>
              <a:t> WE USED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C70F58-65D2-0DB8-984D-05A32279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56" y="1410064"/>
            <a:ext cx="1115341" cy="1574755"/>
          </a:xfrm>
          <a:prstGeom prst="rect">
            <a:avLst/>
          </a:prstGeom>
        </p:spPr>
      </p:pic>
      <p:pic>
        <p:nvPicPr>
          <p:cNvPr id="9" name="Picture 8" descr="A logo of a camera&#10;&#10;Description automatically generated with medium confidence">
            <a:extLst>
              <a:ext uri="{FF2B5EF4-FFF2-40B4-BE49-F238E27FC236}">
                <a16:creationId xmlns:a16="http://schemas.microsoft.com/office/drawing/2014/main" id="{39C71F04-06BA-D558-D252-B66B1D35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65" y="3478922"/>
            <a:ext cx="1337196" cy="1366972"/>
          </a:xfrm>
          <a:prstGeom prst="rect">
            <a:avLst/>
          </a:prstGeom>
        </p:spPr>
      </p:pic>
      <p:pic>
        <p:nvPicPr>
          <p:cNvPr id="13" name="Picture 12" descr="A picture containing symbol, screenshot, graphics, electric blue&#10;&#10;Description automatically generated">
            <a:extLst>
              <a:ext uri="{FF2B5EF4-FFF2-40B4-BE49-F238E27FC236}">
                <a16:creationId xmlns:a16="http://schemas.microsoft.com/office/drawing/2014/main" id="{B3DDFDBC-AF95-CE1E-B1ED-8EE76D3E4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694" y="1565594"/>
            <a:ext cx="1573539" cy="1547314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38BB28-443A-1DC8-0414-DA838BA3C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118" y="3240485"/>
            <a:ext cx="1903015" cy="190301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E43197-5C30-258A-D30E-FB485A4D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58" y="1565594"/>
            <a:ext cx="14382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6B4AD9-A657-5341-F8C3-610C5465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" y="1269888"/>
            <a:ext cx="1843020" cy="184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4D9288-A70B-07F5-CAC5-7DF7AC60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21" y="3112908"/>
            <a:ext cx="18859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u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74CA855-A426-04B0-5DB2-4B7B65F253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333" y="3544188"/>
            <a:ext cx="1301706" cy="130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0"/>
          <p:cNvSpPr txBox="1">
            <a:spLocks noGrp="1"/>
          </p:cNvSpPr>
          <p:nvPr>
            <p:ph type="title"/>
          </p:nvPr>
        </p:nvSpPr>
        <p:spPr>
          <a:xfrm>
            <a:off x="478386" y="1301465"/>
            <a:ext cx="5855544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LETS JUMP </a:t>
            </a:r>
            <a:r>
              <a:rPr lang="en" sz="6600" dirty="0">
                <a:solidFill>
                  <a:schemeClr val="bg1"/>
                </a:solidFill>
              </a:rPr>
              <a:t>TO</a:t>
            </a:r>
            <a:r>
              <a:rPr lang="en" sz="6600" dirty="0">
                <a:solidFill>
                  <a:schemeClr val="accent6"/>
                </a:solidFill>
              </a:rPr>
              <a:t> THE PROJECT!</a:t>
            </a:r>
            <a:endParaRPr sz="6600" dirty="0">
              <a:solidFill>
                <a:schemeClr val="accent6"/>
              </a:solidFill>
            </a:endParaRPr>
          </a:p>
        </p:txBody>
      </p:sp>
      <p:grpSp>
        <p:nvGrpSpPr>
          <p:cNvPr id="1476" name="Google Shape;1476;p50"/>
          <p:cNvGrpSpPr/>
          <p:nvPr/>
        </p:nvGrpSpPr>
        <p:grpSpPr>
          <a:xfrm>
            <a:off x="6185581" y="942537"/>
            <a:ext cx="2207266" cy="3258425"/>
            <a:chOff x="5728381" y="1098148"/>
            <a:chExt cx="2207266" cy="3258425"/>
          </a:xfrm>
        </p:grpSpPr>
        <p:sp>
          <p:nvSpPr>
            <p:cNvPr id="1477" name="Google Shape;1477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50"/>
          <p:cNvSpPr/>
          <p:nvPr/>
        </p:nvSpPr>
        <p:spPr>
          <a:xfrm>
            <a:off x="7841625" y="-511800"/>
            <a:ext cx="1654800" cy="1654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" grpId="0"/>
    </p:bldLst>
  </p:timing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41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Assistant</vt:lpstr>
      <vt:lpstr>Manrope</vt:lpstr>
      <vt:lpstr>Humanoid Robot Pitch Deck by Slidesgo</vt:lpstr>
      <vt:lpstr>Bluma</vt:lpstr>
      <vt:lpstr>OUR TEAM</vt:lpstr>
      <vt:lpstr>OUR IDEA</vt:lpstr>
      <vt:lpstr>THE PROGRAMS WE USED</vt:lpstr>
      <vt:lpstr>LETS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Bluma</dc:title>
  <dc:creator>Asus</dc:creator>
  <cp:lastModifiedBy>Жаклин В. Янкова</cp:lastModifiedBy>
  <cp:revision>4</cp:revision>
  <dcterms:modified xsi:type="dcterms:W3CDTF">2023-06-06T12:57:11Z</dcterms:modified>
</cp:coreProperties>
</file>