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media/image11.jpg" ContentType="image/png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9" r:id="rId6"/>
    <p:sldId id="261" r:id="rId7"/>
    <p:sldId id="262" r:id="rId8"/>
    <p:sldId id="263" r:id="rId9"/>
    <p:sldId id="270" r:id="rId10"/>
    <p:sldId id="264" r:id="rId11"/>
    <p:sldId id="269" r:id="rId12"/>
    <p:sldId id="265" r:id="rId13"/>
    <p:sldId id="267" r:id="rId14"/>
    <p:sldId id="266" r:id="rId15"/>
    <p:sldId id="260" r:id="rId16"/>
    <p:sldId id="268" r:id="rId17"/>
    <p:sldId id="271" r:id="rId18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99DCF3CC-3DDF-4D77-A0A1-DF97C97EDF2D}">
      <dgm:prSet/>
      <dgm:spPr/>
      <dgm:t>
        <a:bodyPr/>
        <a:lstStyle/>
        <a:p>
          <a:r>
            <a:rPr lang="en-US" dirty="0" err="1"/>
            <a:t>Cas</a:t>
          </a:r>
          <a:r>
            <a:rPr lang="en-US" dirty="0"/>
            <a:t> </a:t>
          </a:r>
          <a:r>
            <a:rPr lang="en-US" dirty="0" err="1"/>
            <a:t>d’utilisation</a:t>
          </a:r>
          <a:endParaRPr lang="fr-FR" dirty="0"/>
        </a:p>
      </dgm:t>
    </dgm:pt>
    <dgm:pt modelId="{B5C38683-83E3-455E-877B-789047CF29D3}" type="parTrans" cxnId="{57DF59E8-8C51-48CD-8361-E29B19045F52}">
      <dgm:prSet/>
      <dgm:spPr/>
      <dgm:t>
        <a:bodyPr/>
        <a:lstStyle/>
        <a:p>
          <a:endParaRPr lang="fr-FR"/>
        </a:p>
      </dgm:t>
    </dgm:pt>
    <dgm:pt modelId="{8B57ECC7-0CBE-418D-B908-2DB1E244311C}" type="sibTrans" cxnId="{57DF59E8-8C51-48CD-8361-E29B19045F52}">
      <dgm:prSet/>
      <dgm:spPr/>
      <dgm:t>
        <a:bodyPr/>
        <a:lstStyle/>
        <a:p>
          <a:endParaRPr lang="fr-FR"/>
        </a:p>
      </dgm:t>
    </dgm:pt>
    <dgm:pt modelId="{C1D98191-BC0A-4B58-A3FE-1B412F695392}">
      <dgm:prSet/>
      <dgm:spPr/>
      <dgm:t>
        <a:bodyPr/>
        <a:lstStyle/>
        <a:p>
          <a:r>
            <a:rPr lang="en-US" dirty="0" err="1"/>
            <a:t>Fonctionnalité</a:t>
          </a:r>
          <a:r>
            <a:rPr lang="en-US" dirty="0"/>
            <a:t> </a:t>
          </a:r>
          <a:r>
            <a:rPr lang="en-US" dirty="0" err="1"/>
            <a:t>principale</a:t>
          </a:r>
          <a:endParaRPr lang="fr-FR" dirty="0"/>
        </a:p>
      </dgm:t>
    </dgm:pt>
    <dgm:pt modelId="{47A75BA7-7761-4D0C-972F-DE3A01B65F88}" type="parTrans" cxnId="{B9F5936D-A102-484A-9F22-D20ED205EF95}">
      <dgm:prSet/>
      <dgm:spPr/>
      <dgm:t>
        <a:bodyPr/>
        <a:lstStyle/>
        <a:p>
          <a:endParaRPr lang="fr-FR"/>
        </a:p>
      </dgm:t>
    </dgm:pt>
    <dgm:pt modelId="{CFEEFBC2-4A3A-4B8E-9372-B6C13EB83822}" type="sibTrans" cxnId="{B9F5936D-A102-484A-9F22-D20ED205EF95}">
      <dgm:prSet/>
      <dgm:spPr/>
      <dgm:t>
        <a:bodyPr/>
        <a:lstStyle/>
        <a:p>
          <a:endParaRPr lang="fr-FR"/>
        </a:p>
      </dgm:t>
    </dgm:pt>
    <dgm:pt modelId="{D6C91272-E500-4CDB-8B80-637F761CE7D3}">
      <dgm:prSet/>
      <dgm:spPr/>
      <dgm:t>
        <a:bodyPr/>
        <a:lstStyle/>
        <a:p>
          <a:r>
            <a:rPr lang="en-US" dirty="0" err="1"/>
            <a:t>Pourquoi</a:t>
          </a:r>
          <a:r>
            <a:rPr lang="en-US" dirty="0"/>
            <a:t> la </a:t>
          </a:r>
          <a:r>
            <a:rPr lang="en-US" dirty="0" err="1"/>
            <a:t>Blockchain</a:t>
          </a:r>
          <a:r>
            <a:rPr lang="en-US" dirty="0"/>
            <a:t> ?</a:t>
          </a:r>
          <a:endParaRPr lang="fr-FR" dirty="0"/>
        </a:p>
      </dgm:t>
    </dgm:pt>
    <dgm:pt modelId="{8C178246-79D5-4326-AA1A-33B6F9B46F44}" type="parTrans" cxnId="{57DC3220-7EFD-41BE-B135-F8656BB1F0F8}">
      <dgm:prSet/>
      <dgm:spPr/>
      <dgm:t>
        <a:bodyPr/>
        <a:lstStyle/>
        <a:p>
          <a:endParaRPr lang="fr-FR"/>
        </a:p>
      </dgm:t>
    </dgm:pt>
    <dgm:pt modelId="{607F3CB3-B33B-456B-B018-FC2E7CEAC59D}" type="sibTrans" cxnId="{57DC3220-7EFD-41BE-B135-F8656BB1F0F8}">
      <dgm:prSet/>
      <dgm:spPr/>
      <dgm:t>
        <a:bodyPr/>
        <a:lstStyle/>
        <a:p>
          <a:endParaRPr lang="fr-FR"/>
        </a:p>
      </dgm:t>
    </dgm:pt>
    <dgm:pt modelId="{F437FE91-F836-469D-9952-DAC716BEC06F}">
      <dgm:prSet/>
      <dgm:spPr/>
      <dgm:t>
        <a:bodyPr/>
        <a:lstStyle/>
        <a:p>
          <a:r>
            <a:rPr lang="en-US" dirty="0" err="1"/>
            <a:t>Fonctionnement</a:t>
          </a:r>
          <a:r>
            <a:rPr lang="en-US" dirty="0"/>
            <a:t> et </a:t>
          </a:r>
          <a:r>
            <a:rPr lang="en-US" dirty="0" err="1"/>
            <a:t>Diagramme</a:t>
          </a:r>
          <a:endParaRPr lang="fr-FR" dirty="0"/>
        </a:p>
      </dgm:t>
    </dgm:pt>
    <dgm:pt modelId="{FE5B52CA-F4A4-4A34-85A9-919BD3B36E51}" type="parTrans" cxnId="{898468C9-FABA-4F36-B63E-D6ADC33BAB9E}">
      <dgm:prSet/>
      <dgm:spPr/>
      <dgm:t>
        <a:bodyPr/>
        <a:lstStyle/>
        <a:p>
          <a:endParaRPr lang="fr-FR"/>
        </a:p>
      </dgm:t>
    </dgm:pt>
    <dgm:pt modelId="{1B18FAEA-EBD1-41BD-9CAF-760236A6EDE9}" type="sibTrans" cxnId="{898468C9-FABA-4F36-B63E-D6ADC33BAB9E}">
      <dgm:prSet/>
      <dgm:spPr/>
      <dgm:t>
        <a:bodyPr/>
        <a:lstStyle/>
        <a:p>
          <a:endParaRPr lang="fr-FR"/>
        </a:p>
      </dgm:t>
    </dgm:pt>
    <dgm:pt modelId="{1EBE032A-4DCD-49B1-BAE5-9392E15C3106}">
      <dgm:prSet/>
      <dgm:spPr/>
      <dgm:t>
        <a:bodyPr/>
        <a:lstStyle/>
        <a:p>
          <a:r>
            <a:rPr lang="en-US" dirty="0" err="1"/>
            <a:t>Équipe</a:t>
          </a:r>
          <a:endParaRPr lang="fr-FR" dirty="0"/>
        </a:p>
      </dgm:t>
    </dgm:pt>
    <dgm:pt modelId="{5A73ED3C-FCDA-41DB-9685-3418C16E7638}" type="parTrans" cxnId="{A2F9818B-7F75-405A-A5CB-926E866685E0}">
      <dgm:prSet/>
      <dgm:spPr/>
      <dgm:t>
        <a:bodyPr/>
        <a:lstStyle/>
        <a:p>
          <a:endParaRPr lang="fr-FR"/>
        </a:p>
      </dgm:t>
    </dgm:pt>
    <dgm:pt modelId="{4FA5F15D-9778-4B7B-8A0D-E27063F9EE34}" type="sibTrans" cxnId="{A2F9818B-7F75-405A-A5CB-926E866685E0}">
      <dgm:prSet/>
      <dgm:spPr/>
      <dgm:t>
        <a:bodyPr/>
        <a:lstStyle/>
        <a:p>
          <a:endParaRPr lang="fr-FR"/>
        </a:p>
      </dgm:t>
    </dgm:pt>
    <dgm:pt modelId="{E4DC565F-C667-4892-8413-FB90E35CCDE6}">
      <dgm:prSet/>
      <dgm:spPr/>
      <dgm:t>
        <a:bodyPr/>
        <a:lstStyle/>
        <a:p>
          <a:r>
            <a:rPr lang="en-US" dirty="0"/>
            <a:t>Architecture </a:t>
          </a:r>
          <a:r>
            <a:rPr lang="en-US" dirty="0" err="1"/>
            <a:t>Logicielle</a:t>
          </a:r>
          <a:endParaRPr lang="fr-FR" dirty="0"/>
        </a:p>
      </dgm:t>
    </dgm:pt>
    <dgm:pt modelId="{835576E6-69AD-44B4-BEB0-32BCCCC3915C}" type="parTrans" cxnId="{4F0D02CB-F792-4B3C-80D5-1607AD0ADEFE}">
      <dgm:prSet/>
      <dgm:spPr/>
      <dgm:t>
        <a:bodyPr/>
        <a:lstStyle/>
        <a:p>
          <a:endParaRPr lang="fr-FR"/>
        </a:p>
      </dgm:t>
    </dgm:pt>
    <dgm:pt modelId="{E1E9F869-5521-44BF-836D-E740A79259FF}" type="sibTrans" cxnId="{4F0D02CB-F792-4B3C-80D5-1607AD0ADEFE}">
      <dgm:prSet/>
      <dgm:spPr/>
      <dgm:t>
        <a:bodyPr/>
        <a:lstStyle/>
        <a:p>
          <a:endParaRPr lang="fr-FR"/>
        </a:p>
      </dgm:t>
    </dgm:pt>
    <dgm:pt modelId="{C076A813-3311-4207-BFA7-46CFEB0FB5D1}">
      <dgm:prSet/>
      <dgm:spPr/>
      <dgm:t>
        <a:bodyPr/>
        <a:lstStyle/>
        <a:p>
          <a:r>
            <a:rPr lang="en-US" dirty="0" err="1"/>
            <a:t>Démonstration</a:t>
          </a:r>
          <a:endParaRPr lang="fr-FR" dirty="0"/>
        </a:p>
      </dgm:t>
    </dgm:pt>
    <dgm:pt modelId="{A93E37DA-CA85-40DF-8226-8A728D407764}" type="parTrans" cxnId="{D50F4A5A-C6CC-4945-9234-347E96DCF6D2}">
      <dgm:prSet/>
      <dgm:spPr/>
      <dgm:t>
        <a:bodyPr/>
        <a:lstStyle/>
        <a:p>
          <a:endParaRPr lang="fr-FR"/>
        </a:p>
      </dgm:t>
    </dgm:pt>
    <dgm:pt modelId="{B500065C-74BC-4199-A4AC-70E86F494EE1}" type="sibTrans" cxnId="{D50F4A5A-C6CC-4945-9234-347E96DCF6D2}">
      <dgm:prSet/>
      <dgm:spPr/>
      <dgm:t>
        <a:bodyPr/>
        <a:lstStyle/>
        <a:p>
          <a:endParaRPr lang="fr-F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7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7"/>
      <dgm:spPr/>
    </dgm:pt>
    <dgm:pt modelId="{429CABD1-4116-474B-81BF-735E2CA9DD00}" type="pres">
      <dgm:prSet presAssocID="{7E5AA53B-3EEE-4DE4-BB81-9044890C2946}" presName="dstNode" presStyleLbl="node1" presStyleIdx="0" presStyleCnt="7"/>
      <dgm:spPr/>
    </dgm:pt>
    <dgm:pt modelId="{432FC038-A948-440F-931A-7AC48565201B}" type="pres">
      <dgm:prSet presAssocID="{99DCF3CC-3DDF-4D77-A0A1-DF97C97EDF2D}" presName="text_1" presStyleLbl="node1" presStyleIdx="0" presStyleCnt="7">
        <dgm:presLayoutVars>
          <dgm:bulletEnabled val="1"/>
        </dgm:presLayoutVars>
      </dgm:prSet>
      <dgm:spPr/>
    </dgm:pt>
    <dgm:pt modelId="{285C34E8-92F2-4753-B6C3-CA8DB2735EDA}" type="pres">
      <dgm:prSet presAssocID="{99DCF3CC-3DDF-4D77-A0A1-DF97C97EDF2D}" presName="accent_1" presStyleCnt="0"/>
      <dgm:spPr/>
    </dgm:pt>
    <dgm:pt modelId="{A5B2FBA2-AE49-48BB-9628-4B7888AF5081}" type="pres">
      <dgm:prSet presAssocID="{99DCF3CC-3DDF-4D77-A0A1-DF97C97EDF2D}" presName="accentRepeatNode" presStyleLbl="solidFgAcc1" presStyleIdx="0" presStyleCnt="7"/>
      <dgm:spPr/>
    </dgm:pt>
    <dgm:pt modelId="{E11495C1-C50E-4533-9E91-0255790FA1E2}" type="pres">
      <dgm:prSet presAssocID="{C1D98191-BC0A-4B58-A3FE-1B412F695392}" presName="text_2" presStyleLbl="node1" presStyleIdx="1" presStyleCnt="7">
        <dgm:presLayoutVars>
          <dgm:bulletEnabled val="1"/>
        </dgm:presLayoutVars>
      </dgm:prSet>
      <dgm:spPr/>
    </dgm:pt>
    <dgm:pt modelId="{A50ECF42-9513-4E86-A1B1-D4BB09F90785}" type="pres">
      <dgm:prSet presAssocID="{C1D98191-BC0A-4B58-A3FE-1B412F695392}" presName="accent_2" presStyleCnt="0"/>
      <dgm:spPr/>
    </dgm:pt>
    <dgm:pt modelId="{7C0BD90E-E6F6-411B-9225-533E45A95BA6}" type="pres">
      <dgm:prSet presAssocID="{C1D98191-BC0A-4B58-A3FE-1B412F695392}" presName="accentRepeatNode" presStyleLbl="solidFgAcc1" presStyleIdx="1" presStyleCnt="7"/>
      <dgm:spPr/>
    </dgm:pt>
    <dgm:pt modelId="{C244D6BD-4040-4A0A-BDE2-4A07FC949CA0}" type="pres">
      <dgm:prSet presAssocID="{D6C91272-E500-4CDB-8B80-637F761CE7D3}" presName="text_3" presStyleLbl="node1" presStyleIdx="2" presStyleCnt="7">
        <dgm:presLayoutVars>
          <dgm:bulletEnabled val="1"/>
        </dgm:presLayoutVars>
      </dgm:prSet>
      <dgm:spPr/>
    </dgm:pt>
    <dgm:pt modelId="{4AA901E8-1BB0-4681-B0F0-5E8871861BA2}" type="pres">
      <dgm:prSet presAssocID="{D6C91272-E500-4CDB-8B80-637F761CE7D3}" presName="accent_3" presStyleCnt="0"/>
      <dgm:spPr/>
    </dgm:pt>
    <dgm:pt modelId="{0E53D9B7-BEE1-4F88-99B7-CF0E6425C47A}" type="pres">
      <dgm:prSet presAssocID="{D6C91272-E500-4CDB-8B80-637F761CE7D3}" presName="accentRepeatNode" presStyleLbl="solidFgAcc1" presStyleIdx="2" presStyleCnt="7"/>
      <dgm:spPr/>
    </dgm:pt>
    <dgm:pt modelId="{DBF43BAA-6792-4DA8-A7E7-E3A4DAB5BD67}" type="pres">
      <dgm:prSet presAssocID="{F437FE91-F836-469D-9952-DAC716BEC06F}" presName="text_4" presStyleLbl="node1" presStyleIdx="3" presStyleCnt="7">
        <dgm:presLayoutVars>
          <dgm:bulletEnabled val="1"/>
        </dgm:presLayoutVars>
      </dgm:prSet>
      <dgm:spPr/>
    </dgm:pt>
    <dgm:pt modelId="{18B325E9-6B65-40AA-9E78-C4E33C925DB0}" type="pres">
      <dgm:prSet presAssocID="{F437FE91-F836-469D-9952-DAC716BEC06F}" presName="accent_4" presStyleCnt="0"/>
      <dgm:spPr/>
    </dgm:pt>
    <dgm:pt modelId="{424EEA80-FC3A-4594-B61E-67FA4601C2C2}" type="pres">
      <dgm:prSet presAssocID="{F437FE91-F836-469D-9952-DAC716BEC06F}" presName="accentRepeatNode" presStyleLbl="solidFgAcc1" presStyleIdx="3" presStyleCnt="7"/>
      <dgm:spPr/>
    </dgm:pt>
    <dgm:pt modelId="{015B7068-9618-49DA-BA01-2ED39956971C}" type="pres">
      <dgm:prSet presAssocID="{E4DC565F-C667-4892-8413-FB90E35CCDE6}" presName="text_5" presStyleLbl="node1" presStyleIdx="4" presStyleCnt="7">
        <dgm:presLayoutVars>
          <dgm:bulletEnabled val="1"/>
        </dgm:presLayoutVars>
      </dgm:prSet>
      <dgm:spPr/>
    </dgm:pt>
    <dgm:pt modelId="{A74EC63B-D584-44F1-8EDC-32B39CC3750B}" type="pres">
      <dgm:prSet presAssocID="{E4DC565F-C667-4892-8413-FB90E35CCDE6}" presName="accent_5" presStyleCnt="0"/>
      <dgm:spPr/>
    </dgm:pt>
    <dgm:pt modelId="{BF20D9B9-885D-46A4-ACF8-8D48DCD190F7}" type="pres">
      <dgm:prSet presAssocID="{E4DC565F-C667-4892-8413-FB90E35CCDE6}" presName="accentRepeatNode" presStyleLbl="solidFgAcc1" presStyleIdx="4" presStyleCnt="7"/>
      <dgm:spPr/>
    </dgm:pt>
    <dgm:pt modelId="{B4018FB2-EEBE-4E0C-80C3-9EFC69BD670F}" type="pres">
      <dgm:prSet presAssocID="{1EBE032A-4DCD-49B1-BAE5-9392E15C3106}" presName="text_6" presStyleLbl="node1" presStyleIdx="5" presStyleCnt="7">
        <dgm:presLayoutVars>
          <dgm:bulletEnabled val="1"/>
        </dgm:presLayoutVars>
      </dgm:prSet>
      <dgm:spPr/>
    </dgm:pt>
    <dgm:pt modelId="{64264C91-3319-4D12-81E4-935D93598F40}" type="pres">
      <dgm:prSet presAssocID="{1EBE032A-4DCD-49B1-BAE5-9392E15C3106}" presName="accent_6" presStyleCnt="0"/>
      <dgm:spPr/>
    </dgm:pt>
    <dgm:pt modelId="{490EB1EE-D3A3-4DA1-89A8-96877EDBD86B}" type="pres">
      <dgm:prSet presAssocID="{1EBE032A-4DCD-49B1-BAE5-9392E15C3106}" presName="accentRepeatNode" presStyleLbl="solidFgAcc1" presStyleIdx="5" presStyleCnt="7"/>
      <dgm:spPr/>
    </dgm:pt>
    <dgm:pt modelId="{B7EE9C81-36FD-487D-B03F-428523E7B6F8}" type="pres">
      <dgm:prSet presAssocID="{C076A813-3311-4207-BFA7-46CFEB0FB5D1}" presName="text_7" presStyleLbl="node1" presStyleIdx="6" presStyleCnt="7">
        <dgm:presLayoutVars>
          <dgm:bulletEnabled val="1"/>
        </dgm:presLayoutVars>
      </dgm:prSet>
      <dgm:spPr/>
    </dgm:pt>
    <dgm:pt modelId="{CA848AA4-C9B5-4526-97B4-3318FFD7D127}" type="pres">
      <dgm:prSet presAssocID="{C076A813-3311-4207-BFA7-46CFEB0FB5D1}" presName="accent_7" presStyleCnt="0"/>
      <dgm:spPr/>
    </dgm:pt>
    <dgm:pt modelId="{4807335E-4E90-4A32-9522-3959C3E22032}" type="pres">
      <dgm:prSet presAssocID="{C076A813-3311-4207-BFA7-46CFEB0FB5D1}" presName="accentRepeatNode" presStyleLbl="solidFgAcc1" presStyleIdx="6" presStyleCnt="7"/>
      <dgm:spPr/>
    </dgm:pt>
  </dgm:ptLst>
  <dgm:cxnLst>
    <dgm:cxn modelId="{4F6E5A01-7553-4B09-AB7A-79F150D0B402}" type="presOf" srcId="{1EBE032A-4DCD-49B1-BAE5-9392E15C3106}" destId="{B4018FB2-EEBE-4E0C-80C3-9EFC69BD670F}" srcOrd="0" destOrd="0" presId="urn:microsoft.com/office/officeart/2008/layout/VerticalCurvedList"/>
    <dgm:cxn modelId="{8DB2DA04-46C6-49B6-84E4-EAE8F861B454}" type="presOf" srcId="{C076A813-3311-4207-BFA7-46CFEB0FB5D1}" destId="{B7EE9C81-36FD-487D-B03F-428523E7B6F8}" srcOrd="0" destOrd="0" presId="urn:microsoft.com/office/officeart/2008/layout/VerticalCurvedList"/>
    <dgm:cxn modelId="{99922F0E-0C4A-4162-BCB5-28A7F0AEE281}" type="presOf" srcId="{E4DC565F-C667-4892-8413-FB90E35CCDE6}" destId="{015B7068-9618-49DA-BA01-2ED39956971C}" srcOrd="0" destOrd="0" presId="urn:microsoft.com/office/officeart/2008/layout/VerticalCurvedList"/>
    <dgm:cxn modelId="{3DCD4A17-ABE0-41F5-934D-CBEA7E8EFE51}" type="presOf" srcId="{99DCF3CC-3DDF-4D77-A0A1-DF97C97EDF2D}" destId="{432FC038-A948-440F-931A-7AC48565201B}" srcOrd="0" destOrd="0" presId="urn:microsoft.com/office/officeart/2008/layout/VerticalCurvedList"/>
    <dgm:cxn modelId="{57DC3220-7EFD-41BE-B135-F8656BB1F0F8}" srcId="{7E5AA53B-3EEE-4DE4-BB81-9044890C2946}" destId="{D6C91272-E500-4CDB-8B80-637F761CE7D3}" srcOrd="2" destOrd="0" parTransId="{8C178246-79D5-4326-AA1A-33B6F9B46F44}" sibTransId="{607F3CB3-B33B-456B-B018-FC2E7CEAC59D}"/>
    <dgm:cxn modelId="{B9F5936D-A102-484A-9F22-D20ED205EF95}" srcId="{7E5AA53B-3EEE-4DE4-BB81-9044890C2946}" destId="{C1D98191-BC0A-4B58-A3FE-1B412F695392}" srcOrd="1" destOrd="0" parTransId="{47A75BA7-7761-4D0C-972F-DE3A01B65F88}" sibTransId="{CFEEFBC2-4A3A-4B8E-9372-B6C13EB83822}"/>
    <dgm:cxn modelId="{4FBE356F-F12C-49FA-8F45-2B7FE4D92F23}" type="presOf" srcId="{8B57ECC7-0CBE-418D-B908-2DB1E244311C}" destId="{D79B43FC-100B-4A0D-A4D5-0D2D04B99064}" srcOrd="0" destOrd="0" presId="urn:microsoft.com/office/officeart/2008/layout/VerticalCurvedList"/>
    <dgm:cxn modelId="{D50F4A5A-C6CC-4945-9234-347E96DCF6D2}" srcId="{7E5AA53B-3EEE-4DE4-BB81-9044890C2946}" destId="{C076A813-3311-4207-BFA7-46CFEB0FB5D1}" srcOrd="6" destOrd="0" parTransId="{A93E37DA-CA85-40DF-8226-8A728D407764}" sibTransId="{B500065C-74BC-4199-A4AC-70E86F494EE1}"/>
    <dgm:cxn modelId="{A2F9818B-7F75-405A-A5CB-926E866685E0}" srcId="{7E5AA53B-3EEE-4DE4-BB81-9044890C2946}" destId="{1EBE032A-4DCD-49B1-BAE5-9392E15C3106}" srcOrd="5" destOrd="0" parTransId="{5A73ED3C-FCDA-41DB-9685-3418C16E7638}" sibTransId="{4FA5F15D-9778-4B7B-8A0D-E27063F9EE34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8967BBB5-A1BD-4E45-A2A9-8EF8C9865537}" type="presOf" srcId="{C1D98191-BC0A-4B58-A3FE-1B412F695392}" destId="{E11495C1-C50E-4533-9E91-0255790FA1E2}" srcOrd="0" destOrd="0" presId="urn:microsoft.com/office/officeart/2008/layout/VerticalCurvedList"/>
    <dgm:cxn modelId="{9D845DB7-B0AD-4A81-8C0F-6395911FCE6A}" type="presOf" srcId="{F437FE91-F836-469D-9952-DAC716BEC06F}" destId="{DBF43BAA-6792-4DA8-A7E7-E3A4DAB5BD67}" srcOrd="0" destOrd="0" presId="urn:microsoft.com/office/officeart/2008/layout/VerticalCurvedList"/>
    <dgm:cxn modelId="{898468C9-FABA-4F36-B63E-D6ADC33BAB9E}" srcId="{7E5AA53B-3EEE-4DE4-BB81-9044890C2946}" destId="{F437FE91-F836-469D-9952-DAC716BEC06F}" srcOrd="3" destOrd="0" parTransId="{FE5B52CA-F4A4-4A34-85A9-919BD3B36E51}" sibTransId="{1B18FAEA-EBD1-41BD-9CAF-760236A6EDE9}"/>
    <dgm:cxn modelId="{4F0D02CB-F792-4B3C-80D5-1607AD0ADEFE}" srcId="{7E5AA53B-3EEE-4DE4-BB81-9044890C2946}" destId="{E4DC565F-C667-4892-8413-FB90E35CCDE6}" srcOrd="4" destOrd="0" parTransId="{835576E6-69AD-44B4-BEB0-32BCCCC3915C}" sibTransId="{E1E9F869-5521-44BF-836D-E740A79259FF}"/>
    <dgm:cxn modelId="{57DF59E8-8C51-48CD-8361-E29B19045F52}" srcId="{7E5AA53B-3EEE-4DE4-BB81-9044890C2946}" destId="{99DCF3CC-3DDF-4D77-A0A1-DF97C97EDF2D}" srcOrd="0" destOrd="0" parTransId="{B5C38683-83E3-455E-877B-789047CF29D3}" sibTransId="{8B57ECC7-0CBE-418D-B908-2DB1E244311C}"/>
    <dgm:cxn modelId="{08EDC9FF-AE5F-40A8-89DE-91C57FB725A7}" type="presOf" srcId="{D6C91272-E500-4CDB-8B80-637F761CE7D3}" destId="{C244D6BD-4040-4A0A-BDE2-4A07FC949CA0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76103038-8AC3-4F4A-9812-D3BE88B78C02}" type="presParOf" srcId="{90561C55-3C6E-4D53-85E1-2C50BCDDA392}" destId="{432FC038-A948-440F-931A-7AC48565201B}" srcOrd="1" destOrd="0" presId="urn:microsoft.com/office/officeart/2008/layout/VerticalCurvedList"/>
    <dgm:cxn modelId="{621C4EA1-AEB8-4B90-8888-445C174B7A49}" type="presParOf" srcId="{90561C55-3C6E-4D53-85E1-2C50BCDDA392}" destId="{285C34E8-92F2-4753-B6C3-CA8DB2735EDA}" srcOrd="2" destOrd="0" presId="urn:microsoft.com/office/officeart/2008/layout/VerticalCurvedList"/>
    <dgm:cxn modelId="{296E8F94-81A3-42A6-A5E3-46DA1BE88E78}" type="presParOf" srcId="{285C34E8-92F2-4753-B6C3-CA8DB2735EDA}" destId="{A5B2FBA2-AE49-48BB-9628-4B7888AF5081}" srcOrd="0" destOrd="0" presId="urn:microsoft.com/office/officeart/2008/layout/VerticalCurvedList"/>
    <dgm:cxn modelId="{BB4194DD-6B55-4C94-A1F3-B2F1991E8600}" type="presParOf" srcId="{90561C55-3C6E-4D53-85E1-2C50BCDDA392}" destId="{E11495C1-C50E-4533-9E91-0255790FA1E2}" srcOrd="3" destOrd="0" presId="urn:microsoft.com/office/officeart/2008/layout/VerticalCurvedList"/>
    <dgm:cxn modelId="{1F72E1E5-55C6-4437-8F5F-FC5BD5EE1D8D}" type="presParOf" srcId="{90561C55-3C6E-4D53-85E1-2C50BCDDA392}" destId="{A50ECF42-9513-4E86-A1B1-D4BB09F90785}" srcOrd="4" destOrd="0" presId="urn:microsoft.com/office/officeart/2008/layout/VerticalCurvedList"/>
    <dgm:cxn modelId="{7F40F6F8-7767-4E91-94BF-8C9753A04023}" type="presParOf" srcId="{A50ECF42-9513-4E86-A1B1-D4BB09F90785}" destId="{7C0BD90E-E6F6-411B-9225-533E45A95BA6}" srcOrd="0" destOrd="0" presId="urn:microsoft.com/office/officeart/2008/layout/VerticalCurvedList"/>
    <dgm:cxn modelId="{A17E4ED6-0A2A-47EC-B0B6-C1582F158341}" type="presParOf" srcId="{90561C55-3C6E-4D53-85E1-2C50BCDDA392}" destId="{C244D6BD-4040-4A0A-BDE2-4A07FC949CA0}" srcOrd="5" destOrd="0" presId="urn:microsoft.com/office/officeart/2008/layout/VerticalCurvedList"/>
    <dgm:cxn modelId="{5FFD6F7D-1A63-41C8-8A65-9622D4B4ADE5}" type="presParOf" srcId="{90561C55-3C6E-4D53-85E1-2C50BCDDA392}" destId="{4AA901E8-1BB0-4681-B0F0-5E8871861BA2}" srcOrd="6" destOrd="0" presId="urn:microsoft.com/office/officeart/2008/layout/VerticalCurvedList"/>
    <dgm:cxn modelId="{E1C0D536-7EE9-4EF7-90E3-DE1C6E4AEA3D}" type="presParOf" srcId="{4AA901E8-1BB0-4681-B0F0-5E8871861BA2}" destId="{0E53D9B7-BEE1-4F88-99B7-CF0E6425C47A}" srcOrd="0" destOrd="0" presId="urn:microsoft.com/office/officeart/2008/layout/VerticalCurvedList"/>
    <dgm:cxn modelId="{EF9EE628-A2B5-412A-8456-6B2D6E3786B5}" type="presParOf" srcId="{90561C55-3C6E-4D53-85E1-2C50BCDDA392}" destId="{DBF43BAA-6792-4DA8-A7E7-E3A4DAB5BD67}" srcOrd="7" destOrd="0" presId="urn:microsoft.com/office/officeart/2008/layout/VerticalCurvedList"/>
    <dgm:cxn modelId="{745CA4A8-8BC1-4B12-BFD8-DFFFBE81D638}" type="presParOf" srcId="{90561C55-3C6E-4D53-85E1-2C50BCDDA392}" destId="{18B325E9-6B65-40AA-9E78-C4E33C925DB0}" srcOrd="8" destOrd="0" presId="urn:microsoft.com/office/officeart/2008/layout/VerticalCurvedList"/>
    <dgm:cxn modelId="{F76E92B4-0E6C-4775-9D4E-9811001AD092}" type="presParOf" srcId="{18B325E9-6B65-40AA-9E78-C4E33C925DB0}" destId="{424EEA80-FC3A-4594-B61E-67FA4601C2C2}" srcOrd="0" destOrd="0" presId="urn:microsoft.com/office/officeart/2008/layout/VerticalCurvedList"/>
    <dgm:cxn modelId="{E0D33695-190E-4CDA-A0AA-AD74791897A2}" type="presParOf" srcId="{90561C55-3C6E-4D53-85E1-2C50BCDDA392}" destId="{015B7068-9618-49DA-BA01-2ED39956971C}" srcOrd="9" destOrd="0" presId="urn:microsoft.com/office/officeart/2008/layout/VerticalCurvedList"/>
    <dgm:cxn modelId="{EFCC1F02-74D7-4846-900D-1F040F31819E}" type="presParOf" srcId="{90561C55-3C6E-4D53-85E1-2C50BCDDA392}" destId="{A74EC63B-D584-44F1-8EDC-32B39CC3750B}" srcOrd="10" destOrd="0" presId="urn:microsoft.com/office/officeart/2008/layout/VerticalCurvedList"/>
    <dgm:cxn modelId="{2055CB43-F7A8-4324-AAD6-490BA5803633}" type="presParOf" srcId="{A74EC63B-D584-44F1-8EDC-32B39CC3750B}" destId="{BF20D9B9-885D-46A4-ACF8-8D48DCD190F7}" srcOrd="0" destOrd="0" presId="urn:microsoft.com/office/officeart/2008/layout/VerticalCurvedList"/>
    <dgm:cxn modelId="{5E8346EF-3C80-4A7F-8103-0C2AC4000C56}" type="presParOf" srcId="{90561C55-3C6E-4D53-85E1-2C50BCDDA392}" destId="{B4018FB2-EEBE-4E0C-80C3-9EFC69BD670F}" srcOrd="11" destOrd="0" presId="urn:microsoft.com/office/officeart/2008/layout/VerticalCurvedList"/>
    <dgm:cxn modelId="{7366E249-B420-4552-BCDB-BA8626E6143E}" type="presParOf" srcId="{90561C55-3C6E-4D53-85E1-2C50BCDDA392}" destId="{64264C91-3319-4D12-81E4-935D93598F40}" srcOrd="12" destOrd="0" presId="urn:microsoft.com/office/officeart/2008/layout/VerticalCurvedList"/>
    <dgm:cxn modelId="{51C86D6A-BDF0-4C9A-AAA5-E455F7722438}" type="presParOf" srcId="{64264C91-3319-4D12-81E4-935D93598F40}" destId="{490EB1EE-D3A3-4DA1-89A8-96877EDBD86B}" srcOrd="0" destOrd="0" presId="urn:microsoft.com/office/officeart/2008/layout/VerticalCurvedList"/>
    <dgm:cxn modelId="{34120531-8FB3-4811-8831-4273CD0E747F}" type="presParOf" srcId="{90561C55-3C6E-4D53-85E1-2C50BCDDA392}" destId="{B7EE9C81-36FD-487D-B03F-428523E7B6F8}" srcOrd="13" destOrd="0" presId="urn:microsoft.com/office/officeart/2008/layout/VerticalCurvedList"/>
    <dgm:cxn modelId="{D8266547-989D-47DA-8A4A-36D9E402CE1F}" type="presParOf" srcId="{90561C55-3C6E-4D53-85E1-2C50BCDDA392}" destId="{CA848AA4-C9B5-4526-97B4-3318FFD7D127}" srcOrd="14" destOrd="0" presId="urn:microsoft.com/office/officeart/2008/layout/VerticalCurvedList"/>
    <dgm:cxn modelId="{05E2A009-0ED4-4586-BE64-16AAFC17D1E4}" type="presParOf" srcId="{CA848AA4-C9B5-4526-97B4-3318FFD7D127}" destId="{4807335E-4E90-4A32-9522-3959C3E2203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3DD373-E770-4CC5-B3EE-184CC67E3C71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F8F90F4-7EDC-4D70-8531-F2B0264C8D55}">
      <dgm:prSet phldrT="[Texte]"/>
      <dgm:spPr/>
      <dgm:t>
        <a:bodyPr/>
        <a:lstStyle/>
        <a:p>
          <a:r>
            <a:rPr lang="en-US" dirty="0" err="1"/>
            <a:t>Traçabilité</a:t>
          </a:r>
          <a:endParaRPr lang="fr-FR" dirty="0"/>
        </a:p>
      </dgm:t>
    </dgm:pt>
    <dgm:pt modelId="{17392B9F-09F4-4D6F-9784-ED1C65D42BD2}" type="parTrans" cxnId="{DD862730-BA26-4B5A-9009-7090EA147072}">
      <dgm:prSet/>
      <dgm:spPr/>
      <dgm:t>
        <a:bodyPr/>
        <a:lstStyle/>
        <a:p>
          <a:endParaRPr lang="fr-FR"/>
        </a:p>
      </dgm:t>
    </dgm:pt>
    <dgm:pt modelId="{B07D726F-B4E9-47AD-8D07-141C6EFBD90F}" type="sibTrans" cxnId="{DD862730-BA26-4B5A-9009-7090EA147072}">
      <dgm:prSet/>
      <dgm:spPr/>
      <dgm:t>
        <a:bodyPr/>
        <a:lstStyle/>
        <a:p>
          <a:endParaRPr lang="fr-FR"/>
        </a:p>
      </dgm:t>
    </dgm:pt>
    <dgm:pt modelId="{AFC1B802-0E36-4074-9BC4-878D40E20F8C}">
      <dgm:prSet phldrT="[Texte]"/>
      <dgm:spPr/>
      <dgm:t>
        <a:bodyPr/>
        <a:lstStyle/>
        <a:p>
          <a:r>
            <a:rPr lang="en-US" dirty="0"/>
            <a:t>Possession</a:t>
          </a:r>
          <a:endParaRPr lang="fr-FR" dirty="0"/>
        </a:p>
      </dgm:t>
    </dgm:pt>
    <dgm:pt modelId="{74CBBD85-462C-4773-A8A7-09860AEA9AAF}" type="parTrans" cxnId="{F0D6B0F7-AAE6-4EF5-9BA1-A0CAFEC84C8B}">
      <dgm:prSet/>
      <dgm:spPr/>
      <dgm:t>
        <a:bodyPr/>
        <a:lstStyle/>
        <a:p>
          <a:endParaRPr lang="fr-FR"/>
        </a:p>
      </dgm:t>
    </dgm:pt>
    <dgm:pt modelId="{600C9031-C950-4C10-9FAC-A1CBC882DAD2}" type="sibTrans" cxnId="{F0D6B0F7-AAE6-4EF5-9BA1-A0CAFEC84C8B}">
      <dgm:prSet/>
      <dgm:spPr/>
      <dgm:t>
        <a:bodyPr/>
        <a:lstStyle/>
        <a:p>
          <a:endParaRPr lang="fr-FR"/>
        </a:p>
      </dgm:t>
    </dgm:pt>
    <dgm:pt modelId="{DC24D950-9C08-45D4-9967-FFD52DC5C1BE}">
      <dgm:prSet phldrT="[Texte]"/>
      <dgm:spPr/>
      <dgm:t>
        <a:bodyPr/>
        <a:lstStyle/>
        <a:p>
          <a:r>
            <a:rPr lang="en-US" dirty="0"/>
            <a:t>État</a:t>
          </a:r>
          <a:endParaRPr lang="fr-FR" dirty="0"/>
        </a:p>
      </dgm:t>
    </dgm:pt>
    <dgm:pt modelId="{B75EE11A-CC8D-45F7-9A7E-7C15CFCB606C}" type="parTrans" cxnId="{6A34AF1E-04CB-4943-A6E1-70B860055828}">
      <dgm:prSet/>
      <dgm:spPr/>
      <dgm:t>
        <a:bodyPr/>
        <a:lstStyle/>
        <a:p>
          <a:endParaRPr lang="fr-FR"/>
        </a:p>
      </dgm:t>
    </dgm:pt>
    <dgm:pt modelId="{1A1E74A4-0028-47FA-A32E-25AFD89FAF30}" type="sibTrans" cxnId="{6A34AF1E-04CB-4943-A6E1-70B860055828}">
      <dgm:prSet/>
      <dgm:spPr/>
      <dgm:t>
        <a:bodyPr/>
        <a:lstStyle/>
        <a:p>
          <a:endParaRPr lang="fr-FR"/>
        </a:p>
      </dgm:t>
    </dgm:pt>
    <dgm:pt modelId="{25B21FBB-398D-4864-A8D2-9974297B691C}">
      <dgm:prSet phldrT="[Texte]"/>
      <dgm:spPr/>
      <dgm:t>
        <a:bodyPr/>
        <a:lstStyle/>
        <a:p>
          <a:r>
            <a:rPr lang="en-US" dirty="0"/>
            <a:t>Certification</a:t>
          </a:r>
          <a:endParaRPr lang="fr-FR" dirty="0"/>
        </a:p>
      </dgm:t>
    </dgm:pt>
    <dgm:pt modelId="{DC1001B1-9DC1-4502-9C9F-F0A72EC90E19}" type="parTrans" cxnId="{A53B25EA-AD25-43DF-BB13-A2F190A8F0CC}">
      <dgm:prSet/>
      <dgm:spPr/>
      <dgm:t>
        <a:bodyPr/>
        <a:lstStyle/>
        <a:p>
          <a:endParaRPr lang="fr-FR"/>
        </a:p>
      </dgm:t>
    </dgm:pt>
    <dgm:pt modelId="{41936030-197D-4B18-B6F0-DE97B8AD48ED}" type="sibTrans" cxnId="{A53B25EA-AD25-43DF-BB13-A2F190A8F0CC}">
      <dgm:prSet/>
      <dgm:spPr/>
      <dgm:t>
        <a:bodyPr/>
        <a:lstStyle/>
        <a:p>
          <a:endParaRPr lang="fr-FR"/>
        </a:p>
      </dgm:t>
    </dgm:pt>
    <dgm:pt modelId="{6566406A-5A6D-47F5-9C62-DCC748BCB94D}">
      <dgm:prSet phldrT="[Texte]"/>
      <dgm:spPr/>
      <dgm:t>
        <a:bodyPr/>
        <a:lstStyle/>
        <a:p>
          <a:r>
            <a:rPr lang="en-US" dirty="0" err="1"/>
            <a:t>Conformité</a:t>
          </a:r>
          <a:endParaRPr lang="fr-FR" dirty="0"/>
        </a:p>
      </dgm:t>
    </dgm:pt>
    <dgm:pt modelId="{77C4F45B-F1DD-49B0-A30C-00F561FE48B3}" type="parTrans" cxnId="{61325D13-0159-460D-B193-1A33DF232BCC}">
      <dgm:prSet/>
      <dgm:spPr/>
      <dgm:t>
        <a:bodyPr/>
        <a:lstStyle/>
        <a:p>
          <a:endParaRPr lang="fr-FR"/>
        </a:p>
      </dgm:t>
    </dgm:pt>
    <dgm:pt modelId="{45D5CAD2-8715-41F1-912F-6D425D93FFE8}" type="sibTrans" cxnId="{61325D13-0159-460D-B193-1A33DF232BCC}">
      <dgm:prSet/>
      <dgm:spPr/>
      <dgm:t>
        <a:bodyPr/>
        <a:lstStyle/>
        <a:p>
          <a:endParaRPr lang="fr-FR"/>
        </a:p>
      </dgm:t>
    </dgm:pt>
    <dgm:pt modelId="{E11DD725-8DB0-4AA6-BBAA-7B55134F7C5B}">
      <dgm:prSet phldrT="[Texte]"/>
      <dgm:spPr/>
      <dgm:t>
        <a:bodyPr/>
        <a:lstStyle/>
        <a:p>
          <a:r>
            <a:rPr lang="en-US" dirty="0" err="1"/>
            <a:t>Validité</a:t>
          </a:r>
          <a:endParaRPr lang="fr-FR" dirty="0"/>
        </a:p>
      </dgm:t>
    </dgm:pt>
    <dgm:pt modelId="{468D002D-30AD-4C82-B46C-8CB68A5438F3}" type="parTrans" cxnId="{09538CAC-98C1-47C2-A133-29800E17B1DC}">
      <dgm:prSet/>
      <dgm:spPr/>
      <dgm:t>
        <a:bodyPr/>
        <a:lstStyle/>
        <a:p>
          <a:endParaRPr lang="fr-FR"/>
        </a:p>
      </dgm:t>
    </dgm:pt>
    <dgm:pt modelId="{E86DC61D-7B6E-4578-A3CF-869FCA7A2DBF}" type="sibTrans" cxnId="{09538CAC-98C1-47C2-A133-29800E17B1DC}">
      <dgm:prSet/>
      <dgm:spPr/>
      <dgm:t>
        <a:bodyPr/>
        <a:lstStyle/>
        <a:p>
          <a:endParaRPr lang="fr-FR"/>
        </a:p>
      </dgm:t>
    </dgm:pt>
    <dgm:pt modelId="{06B4D374-897A-46BA-98FD-C0EAAD02FF79}">
      <dgm:prSet phldrT="[Texte]"/>
      <dgm:spPr/>
      <dgm:t>
        <a:bodyPr/>
        <a:lstStyle/>
        <a:p>
          <a:r>
            <a:rPr lang="en-US" dirty="0" err="1"/>
            <a:t>Contenu</a:t>
          </a:r>
          <a:endParaRPr lang="fr-FR" dirty="0"/>
        </a:p>
      </dgm:t>
    </dgm:pt>
    <dgm:pt modelId="{973E0320-DFC1-43D8-9427-5B7FE1BA412E}" type="parTrans" cxnId="{19544CE8-8E5D-439A-88B5-3D3ACD6695A9}">
      <dgm:prSet/>
      <dgm:spPr/>
      <dgm:t>
        <a:bodyPr/>
        <a:lstStyle/>
        <a:p>
          <a:endParaRPr lang="fr-FR"/>
        </a:p>
      </dgm:t>
    </dgm:pt>
    <dgm:pt modelId="{AACB22E1-6515-4654-8AEF-F3EC128CFC29}" type="sibTrans" cxnId="{19544CE8-8E5D-439A-88B5-3D3ACD6695A9}">
      <dgm:prSet/>
      <dgm:spPr/>
      <dgm:t>
        <a:bodyPr/>
        <a:lstStyle/>
        <a:p>
          <a:endParaRPr lang="fr-FR"/>
        </a:p>
      </dgm:t>
    </dgm:pt>
    <dgm:pt modelId="{71FB2244-F182-4A46-9ED3-95B8A14042AA}">
      <dgm:prSet phldrT="[Texte]"/>
      <dgm:spPr/>
      <dgm:t>
        <a:bodyPr/>
        <a:lstStyle/>
        <a:p>
          <a:r>
            <a:rPr lang="en-US" dirty="0"/>
            <a:t>Description</a:t>
          </a:r>
          <a:endParaRPr lang="fr-FR" dirty="0"/>
        </a:p>
      </dgm:t>
    </dgm:pt>
    <dgm:pt modelId="{F08C1713-C69F-4B74-A6AC-F39C5C98066E}" type="parTrans" cxnId="{90C75458-9C44-4D20-99C8-5FEFF94C5277}">
      <dgm:prSet/>
      <dgm:spPr/>
      <dgm:t>
        <a:bodyPr/>
        <a:lstStyle/>
        <a:p>
          <a:endParaRPr lang="fr-FR"/>
        </a:p>
      </dgm:t>
    </dgm:pt>
    <dgm:pt modelId="{DFC35F4F-0C15-4125-8401-82882C9FD49E}" type="sibTrans" cxnId="{90C75458-9C44-4D20-99C8-5FEFF94C5277}">
      <dgm:prSet/>
      <dgm:spPr/>
      <dgm:t>
        <a:bodyPr/>
        <a:lstStyle/>
        <a:p>
          <a:endParaRPr lang="fr-FR"/>
        </a:p>
      </dgm:t>
    </dgm:pt>
    <dgm:pt modelId="{BB9B0F7B-F8E8-426D-95C3-1EE690FFC588}">
      <dgm:prSet phldrT="[Texte]"/>
      <dgm:spPr/>
      <dgm:t>
        <a:bodyPr/>
        <a:lstStyle/>
        <a:p>
          <a:r>
            <a:rPr lang="en-US" dirty="0" err="1"/>
            <a:t>Nombre</a:t>
          </a:r>
          <a:endParaRPr lang="fr-FR" dirty="0"/>
        </a:p>
      </dgm:t>
    </dgm:pt>
    <dgm:pt modelId="{9B50625B-B498-418D-A7B7-46EED555DE2B}" type="parTrans" cxnId="{6635B45B-026C-45FF-8EE6-26180C1EA713}">
      <dgm:prSet/>
      <dgm:spPr/>
      <dgm:t>
        <a:bodyPr/>
        <a:lstStyle/>
        <a:p>
          <a:endParaRPr lang="fr-FR"/>
        </a:p>
      </dgm:t>
    </dgm:pt>
    <dgm:pt modelId="{5E9729FB-CF23-42C9-94CD-F7F06746A28A}" type="sibTrans" cxnId="{6635B45B-026C-45FF-8EE6-26180C1EA713}">
      <dgm:prSet/>
      <dgm:spPr/>
      <dgm:t>
        <a:bodyPr/>
        <a:lstStyle/>
        <a:p>
          <a:endParaRPr lang="fr-FR"/>
        </a:p>
      </dgm:t>
    </dgm:pt>
    <dgm:pt modelId="{6C5C183E-C34D-4D43-84FA-B599A470EE19}">
      <dgm:prSet phldrT="[Texte]"/>
      <dgm:spPr/>
      <dgm:t>
        <a:bodyPr/>
        <a:lstStyle/>
        <a:p>
          <a:r>
            <a:rPr lang="en-US" dirty="0" err="1"/>
            <a:t>Référence</a:t>
          </a:r>
          <a:endParaRPr lang="fr-FR" dirty="0"/>
        </a:p>
      </dgm:t>
    </dgm:pt>
    <dgm:pt modelId="{1366A2B4-D5F6-436A-AEB7-737D5BE879C2}" type="parTrans" cxnId="{A04BCF16-4F9A-4DA1-B6A4-3B024F79F178}">
      <dgm:prSet/>
      <dgm:spPr/>
      <dgm:t>
        <a:bodyPr/>
        <a:lstStyle/>
        <a:p>
          <a:endParaRPr lang="fr-FR"/>
        </a:p>
      </dgm:t>
    </dgm:pt>
    <dgm:pt modelId="{44A6A449-18DF-40E1-A755-12A13B8586A8}" type="sibTrans" cxnId="{A04BCF16-4F9A-4DA1-B6A4-3B024F79F178}">
      <dgm:prSet/>
      <dgm:spPr/>
      <dgm:t>
        <a:bodyPr/>
        <a:lstStyle/>
        <a:p>
          <a:endParaRPr lang="fr-FR"/>
        </a:p>
      </dgm:t>
    </dgm:pt>
    <dgm:pt modelId="{F8E943EE-C23E-473C-9AA8-EA1A411498CC}" type="pres">
      <dgm:prSet presAssocID="{633DD373-E770-4CC5-B3EE-184CC67E3C7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994F7B1-F375-4CE5-8C02-EAA3D11350BA}" type="pres">
      <dgm:prSet presAssocID="{633DD373-E770-4CC5-B3EE-184CC67E3C71}" presName="cycle" presStyleCnt="0"/>
      <dgm:spPr/>
    </dgm:pt>
    <dgm:pt modelId="{6E2C8BDB-2E63-44BE-8585-65B4FF712C3A}" type="pres">
      <dgm:prSet presAssocID="{633DD373-E770-4CC5-B3EE-184CC67E3C71}" presName="centerShape" presStyleCnt="0"/>
      <dgm:spPr/>
    </dgm:pt>
    <dgm:pt modelId="{F9365938-CF47-44F7-A7E1-CC6A0202C678}" type="pres">
      <dgm:prSet presAssocID="{633DD373-E770-4CC5-B3EE-184CC67E3C71}" presName="connSite" presStyleLbl="node1" presStyleIdx="0" presStyleCnt="4"/>
      <dgm:spPr/>
    </dgm:pt>
    <dgm:pt modelId="{703D6281-3803-4862-814F-165999E6003D}" type="pres">
      <dgm:prSet presAssocID="{633DD373-E770-4CC5-B3EE-184CC67E3C71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B78B15C2-785A-47BA-967F-D8CF8CC4DA54}" type="pres">
      <dgm:prSet presAssocID="{17392B9F-09F4-4D6F-9784-ED1C65D42BD2}" presName="Name25" presStyleLbl="parChTrans1D1" presStyleIdx="0" presStyleCnt="3"/>
      <dgm:spPr/>
    </dgm:pt>
    <dgm:pt modelId="{0F6E6E9C-22D4-4243-93E3-FA13D4466A63}" type="pres">
      <dgm:prSet presAssocID="{9F8F90F4-7EDC-4D70-8531-F2B0264C8D55}" presName="node" presStyleCnt="0"/>
      <dgm:spPr/>
    </dgm:pt>
    <dgm:pt modelId="{07D0DBDE-470C-4F3F-B5A5-C5633B0A27DE}" type="pres">
      <dgm:prSet presAssocID="{9F8F90F4-7EDC-4D70-8531-F2B0264C8D55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083596AF-82F0-4C53-8F1C-33BD2410D595}" type="pres">
      <dgm:prSet presAssocID="{9F8F90F4-7EDC-4D70-8531-F2B0264C8D55}" presName="childNode" presStyleLbl="revTx" presStyleIdx="0" presStyleCnt="3">
        <dgm:presLayoutVars>
          <dgm:bulletEnabled val="1"/>
        </dgm:presLayoutVars>
      </dgm:prSet>
      <dgm:spPr/>
    </dgm:pt>
    <dgm:pt modelId="{FF92F70C-36A6-49CE-B733-1BA53CE014BE}" type="pres">
      <dgm:prSet presAssocID="{973E0320-DFC1-43D8-9427-5B7FE1BA412E}" presName="Name25" presStyleLbl="parChTrans1D1" presStyleIdx="1" presStyleCnt="3"/>
      <dgm:spPr/>
    </dgm:pt>
    <dgm:pt modelId="{45FC6BBB-396E-4421-9FEC-7DA6066A4D78}" type="pres">
      <dgm:prSet presAssocID="{06B4D374-897A-46BA-98FD-C0EAAD02FF79}" presName="node" presStyleCnt="0"/>
      <dgm:spPr/>
    </dgm:pt>
    <dgm:pt modelId="{EFBF1C8B-56A5-4806-AAD1-8B4B0B1B154F}" type="pres">
      <dgm:prSet presAssocID="{06B4D374-897A-46BA-98FD-C0EAAD02FF79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AEAF8927-3B77-44D8-85EE-BEA26907394E}" type="pres">
      <dgm:prSet presAssocID="{06B4D374-897A-46BA-98FD-C0EAAD02FF79}" presName="childNode" presStyleLbl="revTx" presStyleIdx="1" presStyleCnt="3">
        <dgm:presLayoutVars>
          <dgm:bulletEnabled val="1"/>
        </dgm:presLayoutVars>
      </dgm:prSet>
      <dgm:spPr/>
    </dgm:pt>
    <dgm:pt modelId="{FAAC3BEC-9385-4C38-BE29-00873026A46E}" type="pres">
      <dgm:prSet presAssocID="{DC1001B1-9DC1-4502-9C9F-F0A72EC90E19}" presName="Name25" presStyleLbl="parChTrans1D1" presStyleIdx="2" presStyleCnt="3"/>
      <dgm:spPr/>
    </dgm:pt>
    <dgm:pt modelId="{8D6A041D-303F-4B10-B5B4-F2266FEDF283}" type="pres">
      <dgm:prSet presAssocID="{25B21FBB-398D-4864-A8D2-9974297B691C}" presName="node" presStyleCnt="0"/>
      <dgm:spPr/>
    </dgm:pt>
    <dgm:pt modelId="{1506D34D-551F-409C-96A7-85F881431585}" type="pres">
      <dgm:prSet presAssocID="{25B21FBB-398D-4864-A8D2-9974297B691C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905B0FAE-1128-4AFB-89C9-C37A2EDC884A}" type="pres">
      <dgm:prSet presAssocID="{25B21FBB-398D-4864-A8D2-9974297B691C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33151309-C1F5-4A6F-9622-774C8B09C823}" type="presOf" srcId="{633DD373-E770-4CC5-B3EE-184CC67E3C71}" destId="{F8E943EE-C23E-473C-9AA8-EA1A411498CC}" srcOrd="0" destOrd="0" presId="urn:microsoft.com/office/officeart/2005/8/layout/radial2"/>
    <dgm:cxn modelId="{61325D13-0159-460D-B193-1A33DF232BCC}" srcId="{25B21FBB-398D-4864-A8D2-9974297B691C}" destId="{6566406A-5A6D-47F5-9C62-DCC748BCB94D}" srcOrd="0" destOrd="0" parTransId="{77C4F45B-F1DD-49B0-A30C-00F561FE48B3}" sibTransId="{45D5CAD2-8715-41F1-912F-6D425D93FFE8}"/>
    <dgm:cxn modelId="{A04BCF16-4F9A-4DA1-B6A4-3B024F79F178}" srcId="{06B4D374-897A-46BA-98FD-C0EAAD02FF79}" destId="{6C5C183E-C34D-4D43-84FA-B599A470EE19}" srcOrd="1" destOrd="0" parTransId="{1366A2B4-D5F6-436A-AEB7-737D5BE879C2}" sibTransId="{44A6A449-18DF-40E1-A755-12A13B8586A8}"/>
    <dgm:cxn modelId="{E1AB7B19-DA37-4397-B09A-0A4B54889125}" type="presOf" srcId="{AFC1B802-0E36-4074-9BC4-878D40E20F8C}" destId="{083596AF-82F0-4C53-8F1C-33BD2410D595}" srcOrd="0" destOrd="0" presId="urn:microsoft.com/office/officeart/2005/8/layout/radial2"/>
    <dgm:cxn modelId="{6A34AF1E-04CB-4943-A6E1-70B860055828}" srcId="{9F8F90F4-7EDC-4D70-8531-F2B0264C8D55}" destId="{DC24D950-9C08-45D4-9967-FFD52DC5C1BE}" srcOrd="1" destOrd="0" parTransId="{B75EE11A-CC8D-45F7-9A7E-7C15CFCB606C}" sibTransId="{1A1E74A4-0028-47FA-A32E-25AFD89FAF30}"/>
    <dgm:cxn modelId="{DD862730-BA26-4B5A-9009-7090EA147072}" srcId="{633DD373-E770-4CC5-B3EE-184CC67E3C71}" destId="{9F8F90F4-7EDC-4D70-8531-F2B0264C8D55}" srcOrd="0" destOrd="0" parTransId="{17392B9F-09F4-4D6F-9784-ED1C65D42BD2}" sibTransId="{B07D726F-B4E9-47AD-8D07-141C6EFBD90F}"/>
    <dgm:cxn modelId="{20170633-B0D3-48B9-9F52-7C1FCA4BA3EA}" type="presOf" srcId="{E11DD725-8DB0-4AA6-BBAA-7B55134F7C5B}" destId="{905B0FAE-1128-4AFB-89C9-C37A2EDC884A}" srcOrd="0" destOrd="1" presId="urn:microsoft.com/office/officeart/2005/8/layout/radial2"/>
    <dgm:cxn modelId="{6635B45B-026C-45FF-8EE6-26180C1EA713}" srcId="{06B4D374-897A-46BA-98FD-C0EAAD02FF79}" destId="{BB9B0F7B-F8E8-426D-95C3-1EE690FFC588}" srcOrd="2" destOrd="0" parTransId="{9B50625B-B498-418D-A7B7-46EED555DE2B}" sibTransId="{5E9729FB-CF23-42C9-94CD-F7F06746A28A}"/>
    <dgm:cxn modelId="{77BB2064-A9A3-41DE-8466-9EFD09911A82}" type="presOf" srcId="{06B4D374-897A-46BA-98FD-C0EAAD02FF79}" destId="{EFBF1C8B-56A5-4806-AAD1-8B4B0B1B154F}" srcOrd="0" destOrd="0" presId="urn:microsoft.com/office/officeart/2005/8/layout/radial2"/>
    <dgm:cxn modelId="{90C75458-9C44-4D20-99C8-5FEFF94C5277}" srcId="{06B4D374-897A-46BA-98FD-C0EAAD02FF79}" destId="{71FB2244-F182-4A46-9ED3-95B8A14042AA}" srcOrd="0" destOrd="0" parTransId="{F08C1713-C69F-4B74-A6AC-F39C5C98066E}" sibTransId="{DFC35F4F-0C15-4125-8401-82882C9FD49E}"/>
    <dgm:cxn modelId="{98C0157E-A60D-4093-B593-2ED022AD4909}" type="presOf" srcId="{71FB2244-F182-4A46-9ED3-95B8A14042AA}" destId="{AEAF8927-3B77-44D8-85EE-BEA26907394E}" srcOrd="0" destOrd="0" presId="urn:microsoft.com/office/officeart/2005/8/layout/radial2"/>
    <dgm:cxn modelId="{CAD05F95-63C1-4D18-A107-947BCD755B41}" type="presOf" srcId="{6566406A-5A6D-47F5-9C62-DCC748BCB94D}" destId="{905B0FAE-1128-4AFB-89C9-C37A2EDC884A}" srcOrd="0" destOrd="0" presId="urn:microsoft.com/office/officeart/2005/8/layout/radial2"/>
    <dgm:cxn modelId="{A8C2489D-1955-4135-B08B-B12174E1DE88}" type="presOf" srcId="{DC1001B1-9DC1-4502-9C9F-F0A72EC90E19}" destId="{FAAC3BEC-9385-4C38-BE29-00873026A46E}" srcOrd="0" destOrd="0" presId="urn:microsoft.com/office/officeart/2005/8/layout/radial2"/>
    <dgm:cxn modelId="{09538CAC-98C1-47C2-A133-29800E17B1DC}" srcId="{25B21FBB-398D-4864-A8D2-9974297B691C}" destId="{E11DD725-8DB0-4AA6-BBAA-7B55134F7C5B}" srcOrd="1" destOrd="0" parTransId="{468D002D-30AD-4C82-B46C-8CB68A5438F3}" sibTransId="{E86DC61D-7B6E-4578-A3CF-869FCA7A2DBF}"/>
    <dgm:cxn modelId="{6C4C47B7-2A2C-4FB6-9BC7-EA960FACC279}" type="presOf" srcId="{BB9B0F7B-F8E8-426D-95C3-1EE690FFC588}" destId="{AEAF8927-3B77-44D8-85EE-BEA26907394E}" srcOrd="0" destOrd="2" presId="urn:microsoft.com/office/officeart/2005/8/layout/radial2"/>
    <dgm:cxn modelId="{9CF87FB8-1F23-4BD8-9502-D377B085F67C}" type="presOf" srcId="{25B21FBB-398D-4864-A8D2-9974297B691C}" destId="{1506D34D-551F-409C-96A7-85F881431585}" srcOrd="0" destOrd="0" presId="urn:microsoft.com/office/officeart/2005/8/layout/radial2"/>
    <dgm:cxn modelId="{0EDBEABB-9556-42B9-AA5B-4EEACC06E615}" type="presOf" srcId="{17392B9F-09F4-4D6F-9784-ED1C65D42BD2}" destId="{B78B15C2-785A-47BA-967F-D8CF8CC4DA54}" srcOrd="0" destOrd="0" presId="urn:microsoft.com/office/officeart/2005/8/layout/radial2"/>
    <dgm:cxn modelId="{4B965CC6-524E-47BD-A9C5-74D8366F36B4}" type="presOf" srcId="{973E0320-DFC1-43D8-9427-5B7FE1BA412E}" destId="{FF92F70C-36A6-49CE-B733-1BA53CE014BE}" srcOrd="0" destOrd="0" presId="urn:microsoft.com/office/officeart/2005/8/layout/radial2"/>
    <dgm:cxn modelId="{CE2E3DE1-78FD-49E7-851E-827D5B5F71C5}" type="presOf" srcId="{9F8F90F4-7EDC-4D70-8531-F2B0264C8D55}" destId="{07D0DBDE-470C-4F3F-B5A5-C5633B0A27DE}" srcOrd="0" destOrd="0" presId="urn:microsoft.com/office/officeart/2005/8/layout/radial2"/>
    <dgm:cxn modelId="{19544CE8-8E5D-439A-88B5-3D3ACD6695A9}" srcId="{633DD373-E770-4CC5-B3EE-184CC67E3C71}" destId="{06B4D374-897A-46BA-98FD-C0EAAD02FF79}" srcOrd="1" destOrd="0" parTransId="{973E0320-DFC1-43D8-9427-5B7FE1BA412E}" sibTransId="{AACB22E1-6515-4654-8AEF-F3EC128CFC29}"/>
    <dgm:cxn modelId="{A53B25EA-AD25-43DF-BB13-A2F190A8F0CC}" srcId="{633DD373-E770-4CC5-B3EE-184CC67E3C71}" destId="{25B21FBB-398D-4864-A8D2-9974297B691C}" srcOrd="2" destOrd="0" parTransId="{DC1001B1-9DC1-4502-9C9F-F0A72EC90E19}" sibTransId="{41936030-197D-4B18-B6F0-DE97B8AD48ED}"/>
    <dgm:cxn modelId="{300F03EB-5BBB-4562-883F-65A8AD0ADCC2}" type="presOf" srcId="{DC24D950-9C08-45D4-9967-FFD52DC5C1BE}" destId="{083596AF-82F0-4C53-8F1C-33BD2410D595}" srcOrd="0" destOrd="1" presId="urn:microsoft.com/office/officeart/2005/8/layout/radial2"/>
    <dgm:cxn modelId="{F0D6B0F7-AAE6-4EF5-9BA1-A0CAFEC84C8B}" srcId="{9F8F90F4-7EDC-4D70-8531-F2B0264C8D55}" destId="{AFC1B802-0E36-4074-9BC4-878D40E20F8C}" srcOrd="0" destOrd="0" parTransId="{74CBBD85-462C-4773-A8A7-09860AEA9AAF}" sibTransId="{600C9031-C950-4C10-9FAC-A1CBC882DAD2}"/>
    <dgm:cxn modelId="{6155F2FE-74F6-40B9-AF80-539A29A000A8}" type="presOf" srcId="{6C5C183E-C34D-4D43-84FA-B599A470EE19}" destId="{AEAF8927-3B77-44D8-85EE-BEA26907394E}" srcOrd="0" destOrd="1" presId="urn:microsoft.com/office/officeart/2005/8/layout/radial2"/>
    <dgm:cxn modelId="{DD14B943-25BD-4AC1-9C00-D5A7C0C49AEA}" type="presParOf" srcId="{F8E943EE-C23E-473C-9AA8-EA1A411498CC}" destId="{3994F7B1-F375-4CE5-8C02-EAA3D11350BA}" srcOrd="0" destOrd="0" presId="urn:microsoft.com/office/officeart/2005/8/layout/radial2"/>
    <dgm:cxn modelId="{16279422-BF93-4F46-AC84-CB4A61F62D88}" type="presParOf" srcId="{3994F7B1-F375-4CE5-8C02-EAA3D11350BA}" destId="{6E2C8BDB-2E63-44BE-8585-65B4FF712C3A}" srcOrd="0" destOrd="0" presId="urn:microsoft.com/office/officeart/2005/8/layout/radial2"/>
    <dgm:cxn modelId="{092B2CB3-5496-47A9-AAAB-784F17A891DA}" type="presParOf" srcId="{6E2C8BDB-2E63-44BE-8585-65B4FF712C3A}" destId="{F9365938-CF47-44F7-A7E1-CC6A0202C678}" srcOrd="0" destOrd="0" presId="urn:microsoft.com/office/officeart/2005/8/layout/radial2"/>
    <dgm:cxn modelId="{A7AF3155-39D7-4B7E-B7D9-995555A164DB}" type="presParOf" srcId="{6E2C8BDB-2E63-44BE-8585-65B4FF712C3A}" destId="{703D6281-3803-4862-814F-165999E6003D}" srcOrd="1" destOrd="0" presId="urn:microsoft.com/office/officeart/2005/8/layout/radial2"/>
    <dgm:cxn modelId="{C87358B8-76FB-4130-BA66-A9CBF55E2D6B}" type="presParOf" srcId="{3994F7B1-F375-4CE5-8C02-EAA3D11350BA}" destId="{B78B15C2-785A-47BA-967F-D8CF8CC4DA54}" srcOrd="1" destOrd="0" presId="urn:microsoft.com/office/officeart/2005/8/layout/radial2"/>
    <dgm:cxn modelId="{F2AB4B55-455F-4974-A47F-D78BDBD9E74F}" type="presParOf" srcId="{3994F7B1-F375-4CE5-8C02-EAA3D11350BA}" destId="{0F6E6E9C-22D4-4243-93E3-FA13D4466A63}" srcOrd="2" destOrd="0" presId="urn:microsoft.com/office/officeart/2005/8/layout/radial2"/>
    <dgm:cxn modelId="{6D742214-DAA5-43F4-B837-443EE4627FF2}" type="presParOf" srcId="{0F6E6E9C-22D4-4243-93E3-FA13D4466A63}" destId="{07D0DBDE-470C-4F3F-B5A5-C5633B0A27DE}" srcOrd="0" destOrd="0" presId="urn:microsoft.com/office/officeart/2005/8/layout/radial2"/>
    <dgm:cxn modelId="{357F965D-F25C-494C-99D4-D702CEDE75D4}" type="presParOf" srcId="{0F6E6E9C-22D4-4243-93E3-FA13D4466A63}" destId="{083596AF-82F0-4C53-8F1C-33BD2410D595}" srcOrd="1" destOrd="0" presId="urn:microsoft.com/office/officeart/2005/8/layout/radial2"/>
    <dgm:cxn modelId="{B92FBF10-E86C-45A0-8AA5-BDA4CAADEE6D}" type="presParOf" srcId="{3994F7B1-F375-4CE5-8C02-EAA3D11350BA}" destId="{FF92F70C-36A6-49CE-B733-1BA53CE014BE}" srcOrd="3" destOrd="0" presId="urn:microsoft.com/office/officeart/2005/8/layout/radial2"/>
    <dgm:cxn modelId="{49603EEC-AB62-4F06-8E56-1010DC6B23A2}" type="presParOf" srcId="{3994F7B1-F375-4CE5-8C02-EAA3D11350BA}" destId="{45FC6BBB-396E-4421-9FEC-7DA6066A4D78}" srcOrd="4" destOrd="0" presId="urn:microsoft.com/office/officeart/2005/8/layout/radial2"/>
    <dgm:cxn modelId="{35D1797A-3E1F-46FD-BF40-6D38CC2C1545}" type="presParOf" srcId="{45FC6BBB-396E-4421-9FEC-7DA6066A4D78}" destId="{EFBF1C8B-56A5-4806-AAD1-8B4B0B1B154F}" srcOrd="0" destOrd="0" presId="urn:microsoft.com/office/officeart/2005/8/layout/radial2"/>
    <dgm:cxn modelId="{E11CC81B-D826-4800-85CF-B6277B7A163B}" type="presParOf" srcId="{45FC6BBB-396E-4421-9FEC-7DA6066A4D78}" destId="{AEAF8927-3B77-44D8-85EE-BEA26907394E}" srcOrd="1" destOrd="0" presId="urn:microsoft.com/office/officeart/2005/8/layout/radial2"/>
    <dgm:cxn modelId="{0D0A1E51-2AA3-47E7-8B77-A63FCD414CE5}" type="presParOf" srcId="{3994F7B1-F375-4CE5-8C02-EAA3D11350BA}" destId="{FAAC3BEC-9385-4C38-BE29-00873026A46E}" srcOrd="5" destOrd="0" presId="urn:microsoft.com/office/officeart/2005/8/layout/radial2"/>
    <dgm:cxn modelId="{D1FFC038-3378-4F6F-91DE-273776C37C21}" type="presParOf" srcId="{3994F7B1-F375-4CE5-8C02-EAA3D11350BA}" destId="{8D6A041D-303F-4B10-B5B4-F2266FEDF283}" srcOrd="6" destOrd="0" presId="urn:microsoft.com/office/officeart/2005/8/layout/radial2"/>
    <dgm:cxn modelId="{1340A55D-EEFD-4DAC-BD25-031EF6C6F506}" type="presParOf" srcId="{8D6A041D-303F-4B10-B5B4-F2266FEDF283}" destId="{1506D34D-551F-409C-96A7-85F881431585}" srcOrd="0" destOrd="0" presId="urn:microsoft.com/office/officeart/2005/8/layout/radial2"/>
    <dgm:cxn modelId="{AE9683C3-8484-49C4-BBC0-113C2FAACA3A}" type="presParOf" srcId="{8D6A041D-303F-4B10-B5B4-F2266FEDF283}" destId="{905B0FAE-1128-4AFB-89C9-C37A2EDC884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939B74-F08E-4D7F-9D80-6D1CA9DFEE7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4452A2E-06F2-41DE-A57A-6FC9B705ADD3}">
      <dgm:prSet phldrT="[Texte]" custT="1"/>
      <dgm:spPr/>
      <dgm:t>
        <a:bodyPr/>
        <a:lstStyle/>
        <a:p>
          <a:r>
            <a:rPr lang="en-US" sz="3200" dirty="0" err="1">
              <a:solidFill>
                <a:schemeClr val="bg1"/>
              </a:solidFill>
            </a:rPr>
            <a:t>Avantages</a:t>
          </a:r>
          <a:endParaRPr lang="fr-FR" sz="3200" dirty="0">
            <a:solidFill>
              <a:schemeClr val="bg1"/>
            </a:solidFill>
          </a:endParaRPr>
        </a:p>
      </dgm:t>
    </dgm:pt>
    <dgm:pt modelId="{5289D31B-704D-4608-9F08-AE4234C326AC}" type="parTrans" cxnId="{F9407AEF-CDD8-4080-8702-B9F0E7348832}">
      <dgm:prSet/>
      <dgm:spPr/>
      <dgm:t>
        <a:bodyPr/>
        <a:lstStyle/>
        <a:p>
          <a:endParaRPr lang="fr-FR"/>
        </a:p>
      </dgm:t>
    </dgm:pt>
    <dgm:pt modelId="{314DCFB1-9286-4011-8D5F-E3E848FF56CF}" type="sibTrans" cxnId="{F9407AEF-CDD8-4080-8702-B9F0E7348832}">
      <dgm:prSet/>
      <dgm:spPr/>
      <dgm:t>
        <a:bodyPr/>
        <a:lstStyle/>
        <a:p>
          <a:endParaRPr lang="fr-FR"/>
        </a:p>
      </dgm:t>
    </dgm:pt>
    <dgm:pt modelId="{A5B6CD54-E833-40E0-AF30-4017794C920D}">
      <dgm:prSet phldrT="[Texte]"/>
      <dgm:spPr/>
      <dgm:t>
        <a:bodyPr/>
        <a:lstStyle/>
        <a:p>
          <a:r>
            <a:rPr lang="en-US" dirty="0" err="1"/>
            <a:t>Immuabilité</a:t>
          </a:r>
          <a:r>
            <a:rPr lang="en-US" dirty="0"/>
            <a:t> des </a:t>
          </a:r>
          <a:r>
            <a:rPr lang="en-US" dirty="0" err="1"/>
            <a:t>informations</a:t>
          </a:r>
          <a:endParaRPr lang="fr-FR" dirty="0"/>
        </a:p>
      </dgm:t>
    </dgm:pt>
    <dgm:pt modelId="{7402C1CD-9431-4E30-9570-BBE5F764C588}" type="parTrans" cxnId="{269D95EA-D03C-4967-983C-6FCB2D20F973}">
      <dgm:prSet/>
      <dgm:spPr/>
      <dgm:t>
        <a:bodyPr/>
        <a:lstStyle/>
        <a:p>
          <a:endParaRPr lang="fr-FR"/>
        </a:p>
      </dgm:t>
    </dgm:pt>
    <dgm:pt modelId="{B51ACED4-9948-44D2-BD35-C3A34F7F519C}" type="sibTrans" cxnId="{269D95EA-D03C-4967-983C-6FCB2D20F973}">
      <dgm:prSet/>
      <dgm:spPr/>
      <dgm:t>
        <a:bodyPr/>
        <a:lstStyle/>
        <a:p>
          <a:endParaRPr lang="fr-FR"/>
        </a:p>
      </dgm:t>
    </dgm:pt>
    <dgm:pt modelId="{F4C6C911-70B7-40B4-9965-523BB90B4AA3}">
      <dgm:prSet phldrT="[Texte]"/>
      <dgm:spPr/>
      <dgm:t>
        <a:bodyPr/>
        <a:lstStyle/>
        <a:p>
          <a:r>
            <a:rPr lang="en-US" dirty="0" err="1"/>
            <a:t>Accessibilité</a:t>
          </a:r>
          <a:r>
            <a:rPr lang="en-US" dirty="0"/>
            <a:t> et transparence des </a:t>
          </a:r>
          <a:r>
            <a:rPr lang="en-US" dirty="0" err="1"/>
            <a:t>informations</a:t>
          </a:r>
          <a:endParaRPr lang="fr-FR" dirty="0"/>
        </a:p>
      </dgm:t>
    </dgm:pt>
    <dgm:pt modelId="{2167DDAC-6E2E-4B54-9689-D4CC838A3E7B}" type="parTrans" cxnId="{6FB6782C-4C80-4BD4-9A7F-0BE1A2BA1138}">
      <dgm:prSet/>
      <dgm:spPr/>
      <dgm:t>
        <a:bodyPr/>
        <a:lstStyle/>
        <a:p>
          <a:endParaRPr lang="fr-FR"/>
        </a:p>
      </dgm:t>
    </dgm:pt>
    <dgm:pt modelId="{4785AD24-23B5-408D-8DD5-886E5C085D1C}" type="sibTrans" cxnId="{6FB6782C-4C80-4BD4-9A7F-0BE1A2BA1138}">
      <dgm:prSet/>
      <dgm:spPr/>
      <dgm:t>
        <a:bodyPr/>
        <a:lstStyle/>
        <a:p>
          <a:endParaRPr lang="fr-FR"/>
        </a:p>
      </dgm:t>
    </dgm:pt>
    <dgm:pt modelId="{58ACFD99-FAC4-4541-8A1F-B167C317CDC9}">
      <dgm:prSet phldrT="[Texte]"/>
      <dgm:spPr/>
      <dgm:t>
        <a:bodyPr/>
        <a:lstStyle/>
        <a:p>
          <a:r>
            <a:rPr lang="en-US" dirty="0" err="1"/>
            <a:t>Possibilités</a:t>
          </a:r>
          <a:r>
            <a:rPr lang="en-US" dirty="0"/>
            <a:t> </a:t>
          </a:r>
          <a:r>
            <a:rPr lang="en-US" dirty="0" err="1"/>
            <a:t>d’évolution</a:t>
          </a:r>
          <a:r>
            <a:rPr lang="en-US" dirty="0"/>
            <a:t> : </a:t>
          </a:r>
          <a:r>
            <a:rPr lang="en-US" dirty="0" err="1"/>
            <a:t>paiements</a:t>
          </a:r>
          <a:r>
            <a:rPr lang="en-US" dirty="0"/>
            <a:t> </a:t>
          </a:r>
          <a:r>
            <a:rPr lang="en-US" dirty="0" err="1"/>
            <a:t>décentralisés</a:t>
          </a:r>
          <a:r>
            <a:rPr lang="en-US" dirty="0"/>
            <a:t>, </a:t>
          </a:r>
          <a:r>
            <a:rPr lang="en-US" dirty="0" err="1"/>
            <a:t>remboursement</a:t>
          </a:r>
          <a:r>
            <a:rPr lang="en-US" dirty="0"/>
            <a:t> </a:t>
          </a:r>
          <a:r>
            <a:rPr lang="en-US" dirty="0" err="1"/>
            <a:t>automatique</a:t>
          </a:r>
          <a:r>
            <a:rPr lang="en-US" dirty="0"/>
            <a:t> …</a:t>
          </a:r>
        </a:p>
      </dgm:t>
    </dgm:pt>
    <dgm:pt modelId="{83F3631A-64E7-45EA-A595-C63D712289CC}" type="parTrans" cxnId="{54D9D605-9D9D-4C73-8F3B-80396D7964E1}">
      <dgm:prSet/>
      <dgm:spPr/>
      <dgm:t>
        <a:bodyPr/>
        <a:lstStyle/>
        <a:p>
          <a:endParaRPr lang="fr-FR"/>
        </a:p>
      </dgm:t>
    </dgm:pt>
    <dgm:pt modelId="{ABEA0C89-1BBB-467E-B1D2-F752A46105F3}" type="sibTrans" cxnId="{54D9D605-9D9D-4C73-8F3B-80396D7964E1}">
      <dgm:prSet/>
      <dgm:spPr/>
      <dgm:t>
        <a:bodyPr/>
        <a:lstStyle/>
        <a:p>
          <a:endParaRPr lang="fr-FR"/>
        </a:p>
      </dgm:t>
    </dgm:pt>
    <dgm:pt modelId="{7BC64B57-BEBC-4FC5-9F9C-E1C41AD1DBF5}" type="pres">
      <dgm:prSet presAssocID="{96939B74-F08E-4D7F-9D80-6D1CA9DFEE74}" presName="layout" presStyleCnt="0">
        <dgm:presLayoutVars>
          <dgm:chMax/>
          <dgm:chPref/>
          <dgm:dir/>
          <dgm:resizeHandles/>
        </dgm:presLayoutVars>
      </dgm:prSet>
      <dgm:spPr/>
    </dgm:pt>
    <dgm:pt modelId="{F853F840-0AB2-4FC4-8B0B-CE3EC1A83D85}" type="pres">
      <dgm:prSet presAssocID="{C4452A2E-06F2-41DE-A57A-6FC9B705ADD3}" presName="root" presStyleCnt="0">
        <dgm:presLayoutVars>
          <dgm:chMax/>
          <dgm:chPref/>
        </dgm:presLayoutVars>
      </dgm:prSet>
      <dgm:spPr/>
    </dgm:pt>
    <dgm:pt modelId="{6D788460-EC73-4472-8999-662EC660CEF9}" type="pres">
      <dgm:prSet presAssocID="{C4452A2E-06F2-41DE-A57A-6FC9B705ADD3}" presName="rootComposite" presStyleCnt="0">
        <dgm:presLayoutVars/>
      </dgm:prSet>
      <dgm:spPr/>
    </dgm:pt>
    <dgm:pt modelId="{3E2935E8-8AB7-4EC5-A3F3-5605BCF55044}" type="pres">
      <dgm:prSet presAssocID="{C4452A2E-06F2-41DE-A57A-6FC9B705ADD3}" presName="ParentAccent" presStyleLbl="alignNode1" presStyleIdx="0" presStyleCnt="1" custScaleY="61563"/>
      <dgm:spPr/>
    </dgm:pt>
    <dgm:pt modelId="{50861E77-FB23-4B88-BEAC-C8A2208BD320}" type="pres">
      <dgm:prSet presAssocID="{C4452A2E-06F2-41DE-A57A-6FC9B705ADD3}" presName="ParentSmallAccent" presStyleLbl="fgAcc1" presStyleIdx="0" presStyleCnt="1" custLinFactNeighborX="-773" custLinFactNeighborY="-28751"/>
      <dgm:spPr/>
    </dgm:pt>
    <dgm:pt modelId="{6E4BABFD-6E8E-4066-A5D4-D75EC69259FE}" type="pres">
      <dgm:prSet presAssocID="{C4452A2E-06F2-41DE-A57A-6FC9B705ADD3}" presName="Parent" presStyleLbl="revTx" presStyleIdx="0" presStyleCnt="4" custScaleX="84194" custScaleY="52210" custLinFactNeighborX="306" custLinFactNeighborY="77587">
        <dgm:presLayoutVars>
          <dgm:chMax/>
          <dgm:chPref val="4"/>
          <dgm:bulletEnabled val="1"/>
        </dgm:presLayoutVars>
      </dgm:prSet>
      <dgm:spPr/>
    </dgm:pt>
    <dgm:pt modelId="{0D28BA46-F691-48AD-86D0-1A564A9F7E22}" type="pres">
      <dgm:prSet presAssocID="{C4452A2E-06F2-41DE-A57A-6FC9B705ADD3}" presName="childShape" presStyleCnt="0">
        <dgm:presLayoutVars>
          <dgm:chMax val="0"/>
          <dgm:chPref val="0"/>
        </dgm:presLayoutVars>
      </dgm:prSet>
      <dgm:spPr/>
    </dgm:pt>
    <dgm:pt modelId="{A7003EAD-B3E1-4561-8828-9ECCA720B14C}" type="pres">
      <dgm:prSet presAssocID="{A5B6CD54-E833-40E0-AF30-4017794C920D}" presName="childComposite" presStyleCnt="0">
        <dgm:presLayoutVars>
          <dgm:chMax val="0"/>
          <dgm:chPref val="0"/>
        </dgm:presLayoutVars>
      </dgm:prSet>
      <dgm:spPr/>
    </dgm:pt>
    <dgm:pt modelId="{8171F0FC-9113-428B-9DBE-62ADF4C761AA}" type="pres">
      <dgm:prSet presAssocID="{A5B6CD54-E833-40E0-AF30-4017794C920D}" presName="ChildAccent" presStyleLbl="solidFgAcc1" presStyleIdx="0" presStyleCnt="3"/>
      <dgm:spPr/>
    </dgm:pt>
    <dgm:pt modelId="{B85D3C8A-CC72-4AF4-96BE-205E0088FD02}" type="pres">
      <dgm:prSet presAssocID="{A5B6CD54-E833-40E0-AF30-4017794C920D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5269DCC-82B4-491C-AF17-CC741011EC9D}" type="pres">
      <dgm:prSet presAssocID="{F4C6C911-70B7-40B4-9965-523BB90B4AA3}" presName="childComposite" presStyleCnt="0">
        <dgm:presLayoutVars>
          <dgm:chMax val="0"/>
          <dgm:chPref val="0"/>
        </dgm:presLayoutVars>
      </dgm:prSet>
      <dgm:spPr/>
    </dgm:pt>
    <dgm:pt modelId="{7065E1D4-6E01-4EC5-ACB3-9B089A683734}" type="pres">
      <dgm:prSet presAssocID="{F4C6C911-70B7-40B4-9965-523BB90B4AA3}" presName="ChildAccent" presStyleLbl="solidFgAcc1" presStyleIdx="1" presStyleCnt="3"/>
      <dgm:spPr/>
    </dgm:pt>
    <dgm:pt modelId="{4F5E95DD-6AFE-435F-B7DE-E809CE56A07B}" type="pres">
      <dgm:prSet presAssocID="{F4C6C911-70B7-40B4-9965-523BB90B4AA3}" presName="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59B94E7-41F3-457C-BFBD-FE8C7BE5FFBF}" type="pres">
      <dgm:prSet presAssocID="{58ACFD99-FAC4-4541-8A1F-B167C317CDC9}" presName="childComposite" presStyleCnt="0">
        <dgm:presLayoutVars>
          <dgm:chMax val="0"/>
          <dgm:chPref val="0"/>
        </dgm:presLayoutVars>
      </dgm:prSet>
      <dgm:spPr/>
    </dgm:pt>
    <dgm:pt modelId="{B0469B35-FDE1-45B8-A475-FD7506DE001A}" type="pres">
      <dgm:prSet presAssocID="{58ACFD99-FAC4-4541-8A1F-B167C317CDC9}" presName="ChildAccent" presStyleLbl="solidFgAcc1" presStyleIdx="2" presStyleCnt="3"/>
      <dgm:spPr/>
    </dgm:pt>
    <dgm:pt modelId="{7461D920-6BDB-4A50-92B6-93CF64ACE754}" type="pres">
      <dgm:prSet presAssocID="{58ACFD99-FAC4-4541-8A1F-B167C317CDC9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4D9D605-9D9D-4C73-8F3B-80396D7964E1}" srcId="{C4452A2E-06F2-41DE-A57A-6FC9B705ADD3}" destId="{58ACFD99-FAC4-4541-8A1F-B167C317CDC9}" srcOrd="2" destOrd="0" parTransId="{83F3631A-64E7-45EA-A595-C63D712289CC}" sibTransId="{ABEA0C89-1BBB-467E-B1D2-F752A46105F3}"/>
    <dgm:cxn modelId="{6FB6782C-4C80-4BD4-9A7F-0BE1A2BA1138}" srcId="{C4452A2E-06F2-41DE-A57A-6FC9B705ADD3}" destId="{F4C6C911-70B7-40B4-9965-523BB90B4AA3}" srcOrd="1" destOrd="0" parTransId="{2167DDAC-6E2E-4B54-9689-D4CC838A3E7B}" sibTransId="{4785AD24-23B5-408D-8DD5-886E5C085D1C}"/>
    <dgm:cxn modelId="{BE1EB13C-B963-4FDD-B3D1-63447D5CE990}" type="presOf" srcId="{96939B74-F08E-4D7F-9D80-6D1CA9DFEE74}" destId="{7BC64B57-BEBC-4FC5-9F9C-E1C41AD1DBF5}" srcOrd="0" destOrd="0" presId="urn:microsoft.com/office/officeart/2008/layout/SquareAccentList"/>
    <dgm:cxn modelId="{3444C440-2720-488F-9373-0A1A31147E00}" type="presOf" srcId="{C4452A2E-06F2-41DE-A57A-6FC9B705ADD3}" destId="{6E4BABFD-6E8E-4066-A5D4-D75EC69259FE}" srcOrd="0" destOrd="0" presId="urn:microsoft.com/office/officeart/2008/layout/SquareAccentList"/>
    <dgm:cxn modelId="{FFB27F47-04A4-4DB2-89E9-5036B08A6D42}" type="presOf" srcId="{58ACFD99-FAC4-4541-8A1F-B167C317CDC9}" destId="{7461D920-6BDB-4A50-92B6-93CF64ACE754}" srcOrd="0" destOrd="0" presId="urn:microsoft.com/office/officeart/2008/layout/SquareAccentList"/>
    <dgm:cxn modelId="{B16AFF58-56B5-4CCA-8BEF-0F4FD3EB0EDD}" type="presOf" srcId="{F4C6C911-70B7-40B4-9965-523BB90B4AA3}" destId="{4F5E95DD-6AFE-435F-B7DE-E809CE56A07B}" srcOrd="0" destOrd="0" presId="urn:microsoft.com/office/officeart/2008/layout/SquareAccentList"/>
    <dgm:cxn modelId="{16C213C9-4105-4586-A9AE-F7CECA225BDC}" type="presOf" srcId="{A5B6CD54-E833-40E0-AF30-4017794C920D}" destId="{B85D3C8A-CC72-4AF4-96BE-205E0088FD02}" srcOrd="0" destOrd="0" presId="urn:microsoft.com/office/officeart/2008/layout/SquareAccentList"/>
    <dgm:cxn modelId="{269D95EA-D03C-4967-983C-6FCB2D20F973}" srcId="{C4452A2E-06F2-41DE-A57A-6FC9B705ADD3}" destId="{A5B6CD54-E833-40E0-AF30-4017794C920D}" srcOrd="0" destOrd="0" parTransId="{7402C1CD-9431-4E30-9570-BBE5F764C588}" sibTransId="{B51ACED4-9948-44D2-BD35-C3A34F7F519C}"/>
    <dgm:cxn modelId="{F9407AEF-CDD8-4080-8702-B9F0E7348832}" srcId="{96939B74-F08E-4D7F-9D80-6D1CA9DFEE74}" destId="{C4452A2E-06F2-41DE-A57A-6FC9B705ADD3}" srcOrd="0" destOrd="0" parTransId="{5289D31B-704D-4608-9F08-AE4234C326AC}" sibTransId="{314DCFB1-9286-4011-8D5F-E3E848FF56CF}"/>
    <dgm:cxn modelId="{D6828EDC-A9BC-480E-831D-019DD5A010B9}" type="presParOf" srcId="{7BC64B57-BEBC-4FC5-9F9C-E1C41AD1DBF5}" destId="{F853F840-0AB2-4FC4-8B0B-CE3EC1A83D85}" srcOrd="0" destOrd="0" presId="urn:microsoft.com/office/officeart/2008/layout/SquareAccentList"/>
    <dgm:cxn modelId="{190E423A-E71B-44AA-AD95-CE378F4F0247}" type="presParOf" srcId="{F853F840-0AB2-4FC4-8B0B-CE3EC1A83D85}" destId="{6D788460-EC73-4472-8999-662EC660CEF9}" srcOrd="0" destOrd="0" presId="urn:microsoft.com/office/officeart/2008/layout/SquareAccentList"/>
    <dgm:cxn modelId="{46BE80B2-C167-4C5A-83FA-EE3B77A3FA86}" type="presParOf" srcId="{6D788460-EC73-4472-8999-662EC660CEF9}" destId="{3E2935E8-8AB7-4EC5-A3F3-5605BCF55044}" srcOrd="0" destOrd="0" presId="urn:microsoft.com/office/officeart/2008/layout/SquareAccentList"/>
    <dgm:cxn modelId="{663FB0B4-3F8E-48E4-9CD9-8B8EE3A85125}" type="presParOf" srcId="{6D788460-EC73-4472-8999-662EC660CEF9}" destId="{50861E77-FB23-4B88-BEAC-C8A2208BD320}" srcOrd="1" destOrd="0" presId="urn:microsoft.com/office/officeart/2008/layout/SquareAccentList"/>
    <dgm:cxn modelId="{8A5D6F7D-04DC-4D6C-9905-A5DA4C665329}" type="presParOf" srcId="{6D788460-EC73-4472-8999-662EC660CEF9}" destId="{6E4BABFD-6E8E-4066-A5D4-D75EC69259FE}" srcOrd="2" destOrd="0" presId="urn:microsoft.com/office/officeart/2008/layout/SquareAccentList"/>
    <dgm:cxn modelId="{98A9DB6D-E626-4F76-9A5A-9740A898FB88}" type="presParOf" srcId="{F853F840-0AB2-4FC4-8B0B-CE3EC1A83D85}" destId="{0D28BA46-F691-48AD-86D0-1A564A9F7E22}" srcOrd="1" destOrd="0" presId="urn:microsoft.com/office/officeart/2008/layout/SquareAccentList"/>
    <dgm:cxn modelId="{D55011AC-D328-412D-B1A5-E804E69D3700}" type="presParOf" srcId="{0D28BA46-F691-48AD-86D0-1A564A9F7E22}" destId="{A7003EAD-B3E1-4561-8828-9ECCA720B14C}" srcOrd="0" destOrd="0" presId="urn:microsoft.com/office/officeart/2008/layout/SquareAccentList"/>
    <dgm:cxn modelId="{F3D5ABD3-34C4-4DEA-BD2A-25FB3C069980}" type="presParOf" srcId="{A7003EAD-B3E1-4561-8828-9ECCA720B14C}" destId="{8171F0FC-9113-428B-9DBE-62ADF4C761AA}" srcOrd="0" destOrd="0" presId="urn:microsoft.com/office/officeart/2008/layout/SquareAccentList"/>
    <dgm:cxn modelId="{E99B8914-6A88-47FA-8F57-27DDCE16FC14}" type="presParOf" srcId="{A7003EAD-B3E1-4561-8828-9ECCA720B14C}" destId="{B85D3C8A-CC72-4AF4-96BE-205E0088FD02}" srcOrd="1" destOrd="0" presId="urn:microsoft.com/office/officeart/2008/layout/SquareAccentList"/>
    <dgm:cxn modelId="{29ADFD1E-B2E9-42A3-892F-2E5E1BF1A266}" type="presParOf" srcId="{0D28BA46-F691-48AD-86D0-1A564A9F7E22}" destId="{F5269DCC-82B4-491C-AF17-CC741011EC9D}" srcOrd="1" destOrd="0" presId="urn:microsoft.com/office/officeart/2008/layout/SquareAccentList"/>
    <dgm:cxn modelId="{510E4A74-B547-4936-A93D-678670412A00}" type="presParOf" srcId="{F5269DCC-82B4-491C-AF17-CC741011EC9D}" destId="{7065E1D4-6E01-4EC5-ACB3-9B089A683734}" srcOrd="0" destOrd="0" presId="urn:microsoft.com/office/officeart/2008/layout/SquareAccentList"/>
    <dgm:cxn modelId="{283127EC-0BD3-4054-BD6F-35A110A9E6A0}" type="presParOf" srcId="{F5269DCC-82B4-491C-AF17-CC741011EC9D}" destId="{4F5E95DD-6AFE-435F-B7DE-E809CE56A07B}" srcOrd="1" destOrd="0" presId="urn:microsoft.com/office/officeart/2008/layout/SquareAccentList"/>
    <dgm:cxn modelId="{2B6A4BA2-BAF6-4B1E-9377-A56F740CF0A8}" type="presParOf" srcId="{0D28BA46-F691-48AD-86D0-1A564A9F7E22}" destId="{B59B94E7-41F3-457C-BFBD-FE8C7BE5FFBF}" srcOrd="2" destOrd="0" presId="urn:microsoft.com/office/officeart/2008/layout/SquareAccentList"/>
    <dgm:cxn modelId="{D22314E3-F1A6-491D-80F5-2E91DB136FA1}" type="presParOf" srcId="{B59B94E7-41F3-457C-BFBD-FE8C7BE5FFBF}" destId="{B0469B35-FDE1-45B8-A475-FD7506DE001A}" srcOrd="0" destOrd="0" presId="urn:microsoft.com/office/officeart/2008/layout/SquareAccentList"/>
    <dgm:cxn modelId="{719FC043-A99A-4D24-BB07-26ED73C9501D}" type="presParOf" srcId="{B59B94E7-41F3-457C-BFBD-FE8C7BE5FFBF}" destId="{7461D920-6BDB-4A50-92B6-93CF64ACE754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939B74-F08E-4D7F-9D80-6D1CA9DFEE7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4452A2E-06F2-41DE-A57A-6FC9B705ADD3}">
      <dgm:prSet phldrT="[Texte]" custT="1"/>
      <dgm:spPr/>
      <dgm:t>
        <a:bodyPr/>
        <a:lstStyle/>
        <a:p>
          <a:r>
            <a:rPr lang="en-US" sz="3200" dirty="0" err="1">
              <a:solidFill>
                <a:schemeClr val="bg1"/>
              </a:solidFill>
            </a:rPr>
            <a:t>Désavantages</a:t>
          </a:r>
          <a:endParaRPr lang="fr-FR" sz="3200" dirty="0">
            <a:solidFill>
              <a:schemeClr val="bg1"/>
            </a:solidFill>
          </a:endParaRPr>
        </a:p>
      </dgm:t>
    </dgm:pt>
    <dgm:pt modelId="{5289D31B-704D-4608-9F08-AE4234C326AC}" type="parTrans" cxnId="{F9407AEF-CDD8-4080-8702-B9F0E7348832}">
      <dgm:prSet/>
      <dgm:spPr/>
      <dgm:t>
        <a:bodyPr/>
        <a:lstStyle/>
        <a:p>
          <a:endParaRPr lang="fr-FR"/>
        </a:p>
      </dgm:t>
    </dgm:pt>
    <dgm:pt modelId="{314DCFB1-9286-4011-8D5F-E3E848FF56CF}" type="sibTrans" cxnId="{F9407AEF-CDD8-4080-8702-B9F0E7348832}">
      <dgm:prSet/>
      <dgm:spPr/>
      <dgm:t>
        <a:bodyPr/>
        <a:lstStyle/>
        <a:p>
          <a:endParaRPr lang="fr-FR"/>
        </a:p>
      </dgm:t>
    </dgm:pt>
    <dgm:pt modelId="{A5B6CD54-E833-40E0-AF30-4017794C920D}">
      <dgm:prSet phldrT="[Texte]"/>
      <dgm:spPr/>
      <dgm:t>
        <a:bodyPr/>
        <a:lstStyle/>
        <a:p>
          <a:r>
            <a:rPr lang="en-US" dirty="0" err="1"/>
            <a:t>Latence</a:t>
          </a:r>
          <a:r>
            <a:rPr lang="en-US" dirty="0"/>
            <a:t> </a:t>
          </a:r>
          <a:r>
            <a:rPr lang="en-US" dirty="0" err="1"/>
            <a:t>dépend</a:t>
          </a:r>
          <a:r>
            <a:rPr lang="en-US" dirty="0"/>
            <a:t> du </a:t>
          </a:r>
          <a:r>
            <a:rPr lang="en-US" dirty="0" err="1"/>
            <a:t>réseau</a:t>
          </a:r>
          <a:r>
            <a:rPr lang="en-US" dirty="0"/>
            <a:t> (</a:t>
          </a:r>
          <a:r>
            <a:rPr lang="en-US" dirty="0" err="1"/>
            <a:t>nombre</a:t>
          </a:r>
          <a:r>
            <a:rPr lang="en-US" dirty="0"/>
            <a:t> de </a:t>
          </a:r>
          <a:r>
            <a:rPr lang="en-US" dirty="0" err="1"/>
            <a:t>requêtes</a:t>
          </a:r>
          <a:r>
            <a:rPr lang="en-US" dirty="0"/>
            <a:t>)</a:t>
          </a:r>
          <a:endParaRPr lang="fr-FR" dirty="0"/>
        </a:p>
      </dgm:t>
    </dgm:pt>
    <dgm:pt modelId="{7402C1CD-9431-4E30-9570-BBE5F764C588}" type="parTrans" cxnId="{269D95EA-D03C-4967-983C-6FCB2D20F973}">
      <dgm:prSet/>
      <dgm:spPr/>
      <dgm:t>
        <a:bodyPr/>
        <a:lstStyle/>
        <a:p>
          <a:endParaRPr lang="fr-FR"/>
        </a:p>
      </dgm:t>
    </dgm:pt>
    <dgm:pt modelId="{B51ACED4-9948-44D2-BD35-C3A34F7F519C}" type="sibTrans" cxnId="{269D95EA-D03C-4967-983C-6FCB2D20F973}">
      <dgm:prSet/>
      <dgm:spPr/>
      <dgm:t>
        <a:bodyPr/>
        <a:lstStyle/>
        <a:p>
          <a:endParaRPr lang="fr-FR"/>
        </a:p>
      </dgm:t>
    </dgm:pt>
    <dgm:pt modelId="{F4C6C911-70B7-40B4-9965-523BB90B4AA3}">
      <dgm:prSet phldrT="[Texte]"/>
      <dgm:spPr/>
      <dgm:t>
        <a:bodyPr/>
        <a:lstStyle/>
        <a:p>
          <a:r>
            <a:rPr lang="en-US" dirty="0"/>
            <a:t>Variation des </a:t>
          </a:r>
          <a:r>
            <a:rPr lang="en-US" dirty="0" err="1"/>
            <a:t>coûts</a:t>
          </a:r>
          <a:r>
            <a:rPr lang="en-US" dirty="0"/>
            <a:t> de </a:t>
          </a:r>
          <a:r>
            <a:rPr lang="en-US" dirty="0" err="1"/>
            <a:t>transfert</a:t>
          </a:r>
          <a:r>
            <a:rPr lang="en-US" dirty="0"/>
            <a:t> (unstable coin)</a:t>
          </a:r>
          <a:endParaRPr lang="fr-FR" dirty="0"/>
        </a:p>
      </dgm:t>
    </dgm:pt>
    <dgm:pt modelId="{2167DDAC-6E2E-4B54-9689-D4CC838A3E7B}" type="parTrans" cxnId="{6FB6782C-4C80-4BD4-9A7F-0BE1A2BA1138}">
      <dgm:prSet/>
      <dgm:spPr/>
      <dgm:t>
        <a:bodyPr/>
        <a:lstStyle/>
        <a:p>
          <a:endParaRPr lang="fr-FR"/>
        </a:p>
      </dgm:t>
    </dgm:pt>
    <dgm:pt modelId="{4785AD24-23B5-408D-8DD5-886E5C085D1C}" type="sibTrans" cxnId="{6FB6782C-4C80-4BD4-9A7F-0BE1A2BA1138}">
      <dgm:prSet/>
      <dgm:spPr/>
      <dgm:t>
        <a:bodyPr/>
        <a:lstStyle/>
        <a:p>
          <a:endParaRPr lang="fr-FR"/>
        </a:p>
      </dgm:t>
    </dgm:pt>
    <dgm:pt modelId="{8C622C46-2C09-42FB-91FE-A5E74C46BE65}">
      <dgm:prSet phldrT="[Texte]"/>
      <dgm:spPr/>
      <dgm:t>
        <a:bodyPr/>
        <a:lstStyle/>
        <a:p>
          <a:r>
            <a:rPr lang="en-US"/>
            <a:t>Coût de maintenabilité et d’évolution</a:t>
          </a:r>
          <a:endParaRPr lang="en-US" dirty="0"/>
        </a:p>
      </dgm:t>
    </dgm:pt>
    <dgm:pt modelId="{219249A1-4AEC-4763-BF59-C6D3509FFA4C}" type="sibTrans" cxnId="{07A8F6B4-F785-44CE-AC64-79995690DB80}">
      <dgm:prSet/>
      <dgm:spPr/>
      <dgm:t>
        <a:bodyPr/>
        <a:lstStyle/>
        <a:p>
          <a:endParaRPr lang="fr-FR"/>
        </a:p>
      </dgm:t>
    </dgm:pt>
    <dgm:pt modelId="{132B6F4A-C59C-465E-972B-7C8DC095D216}" type="parTrans" cxnId="{07A8F6B4-F785-44CE-AC64-79995690DB80}">
      <dgm:prSet/>
      <dgm:spPr/>
      <dgm:t>
        <a:bodyPr/>
        <a:lstStyle/>
        <a:p>
          <a:endParaRPr lang="fr-FR"/>
        </a:p>
      </dgm:t>
    </dgm:pt>
    <dgm:pt modelId="{7BC64B57-BEBC-4FC5-9F9C-E1C41AD1DBF5}" type="pres">
      <dgm:prSet presAssocID="{96939B74-F08E-4D7F-9D80-6D1CA9DFEE74}" presName="layout" presStyleCnt="0">
        <dgm:presLayoutVars>
          <dgm:chMax/>
          <dgm:chPref/>
          <dgm:dir/>
          <dgm:resizeHandles/>
        </dgm:presLayoutVars>
      </dgm:prSet>
      <dgm:spPr/>
    </dgm:pt>
    <dgm:pt modelId="{F853F840-0AB2-4FC4-8B0B-CE3EC1A83D85}" type="pres">
      <dgm:prSet presAssocID="{C4452A2E-06F2-41DE-A57A-6FC9B705ADD3}" presName="root" presStyleCnt="0">
        <dgm:presLayoutVars>
          <dgm:chMax/>
          <dgm:chPref/>
        </dgm:presLayoutVars>
      </dgm:prSet>
      <dgm:spPr/>
    </dgm:pt>
    <dgm:pt modelId="{6D788460-EC73-4472-8999-662EC660CEF9}" type="pres">
      <dgm:prSet presAssocID="{C4452A2E-06F2-41DE-A57A-6FC9B705ADD3}" presName="rootComposite" presStyleCnt="0">
        <dgm:presLayoutVars/>
      </dgm:prSet>
      <dgm:spPr/>
    </dgm:pt>
    <dgm:pt modelId="{3E2935E8-8AB7-4EC5-A3F3-5605BCF55044}" type="pres">
      <dgm:prSet presAssocID="{C4452A2E-06F2-41DE-A57A-6FC9B705ADD3}" presName="ParentAccent" presStyleLbl="alignNode1" presStyleIdx="0" presStyleCnt="1" custScaleY="61563"/>
      <dgm:spPr/>
    </dgm:pt>
    <dgm:pt modelId="{50861E77-FB23-4B88-BEAC-C8A2208BD320}" type="pres">
      <dgm:prSet presAssocID="{C4452A2E-06F2-41DE-A57A-6FC9B705ADD3}" presName="ParentSmallAccent" presStyleLbl="fgAcc1" presStyleIdx="0" presStyleCnt="1" custLinFactNeighborX="-773" custLinFactNeighborY="-28751"/>
      <dgm:spPr/>
    </dgm:pt>
    <dgm:pt modelId="{6E4BABFD-6E8E-4066-A5D4-D75EC69259FE}" type="pres">
      <dgm:prSet presAssocID="{C4452A2E-06F2-41DE-A57A-6FC9B705ADD3}" presName="Parent" presStyleLbl="revTx" presStyleIdx="0" presStyleCnt="4" custScaleX="84194" custScaleY="52210" custLinFactNeighborX="306" custLinFactNeighborY="77587">
        <dgm:presLayoutVars>
          <dgm:chMax/>
          <dgm:chPref val="4"/>
          <dgm:bulletEnabled val="1"/>
        </dgm:presLayoutVars>
      </dgm:prSet>
      <dgm:spPr/>
    </dgm:pt>
    <dgm:pt modelId="{0D28BA46-F691-48AD-86D0-1A564A9F7E22}" type="pres">
      <dgm:prSet presAssocID="{C4452A2E-06F2-41DE-A57A-6FC9B705ADD3}" presName="childShape" presStyleCnt="0">
        <dgm:presLayoutVars>
          <dgm:chMax val="0"/>
          <dgm:chPref val="0"/>
        </dgm:presLayoutVars>
      </dgm:prSet>
      <dgm:spPr/>
    </dgm:pt>
    <dgm:pt modelId="{A7003EAD-B3E1-4561-8828-9ECCA720B14C}" type="pres">
      <dgm:prSet presAssocID="{A5B6CD54-E833-40E0-AF30-4017794C920D}" presName="childComposite" presStyleCnt="0">
        <dgm:presLayoutVars>
          <dgm:chMax val="0"/>
          <dgm:chPref val="0"/>
        </dgm:presLayoutVars>
      </dgm:prSet>
      <dgm:spPr/>
    </dgm:pt>
    <dgm:pt modelId="{8171F0FC-9113-428B-9DBE-62ADF4C761AA}" type="pres">
      <dgm:prSet presAssocID="{A5B6CD54-E833-40E0-AF30-4017794C920D}" presName="ChildAccent" presStyleLbl="solidFgAcc1" presStyleIdx="0" presStyleCnt="3"/>
      <dgm:spPr/>
    </dgm:pt>
    <dgm:pt modelId="{B85D3C8A-CC72-4AF4-96BE-205E0088FD02}" type="pres">
      <dgm:prSet presAssocID="{A5B6CD54-E833-40E0-AF30-4017794C920D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5269DCC-82B4-491C-AF17-CC741011EC9D}" type="pres">
      <dgm:prSet presAssocID="{F4C6C911-70B7-40B4-9965-523BB90B4AA3}" presName="childComposite" presStyleCnt="0">
        <dgm:presLayoutVars>
          <dgm:chMax val="0"/>
          <dgm:chPref val="0"/>
        </dgm:presLayoutVars>
      </dgm:prSet>
      <dgm:spPr/>
    </dgm:pt>
    <dgm:pt modelId="{7065E1D4-6E01-4EC5-ACB3-9B089A683734}" type="pres">
      <dgm:prSet presAssocID="{F4C6C911-70B7-40B4-9965-523BB90B4AA3}" presName="ChildAccent" presStyleLbl="solidFgAcc1" presStyleIdx="1" presStyleCnt="3"/>
      <dgm:spPr/>
    </dgm:pt>
    <dgm:pt modelId="{4F5E95DD-6AFE-435F-B7DE-E809CE56A07B}" type="pres">
      <dgm:prSet presAssocID="{F4C6C911-70B7-40B4-9965-523BB90B4AA3}" presName="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C3666DA-E482-44F0-A9DF-1B2D32C02529}" type="pres">
      <dgm:prSet presAssocID="{8C622C46-2C09-42FB-91FE-A5E74C46BE65}" presName="childComposite" presStyleCnt="0">
        <dgm:presLayoutVars>
          <dgm:chMax val="0"/>
          <dgm:chPref val="0"/>
        </dgm:presLayoutVars>
      </dgm:prSet>
      <dgm:spPr/>
    </dgm:pt>
    <dgm:pt modelId="{1DBB25AC-76B8-4FE0-8596-4464E4A59E70}" type="pres">
      <dgm:prSet presAssocID="{8C622C46-2C09-42FB-91FE-A5E74C46BE65}" presName="ChildAccent" presStyleLbl="solidFgAcc1" presStyleIdx="2" presStyleCnt="3"/>
      <dgm:spPr/>
    </dgm:pt>
    <dgm:pt modelId="{47E5C1BE-81A5-47A6-AA5E-793F6D0F65AC}" type="pres">
      <dgm:prSet presAssocID="{8C622C46-2C09-42FB-91FE-A5E74C46BE65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4B13817-920C-4A14-9AF2-197E00773403}" type="presOf" srcId="{C4452A2E-06F2-41DE-A57A-6FC9B705ADD3}" destId="{6E4BABFD-6E8E-4066-A5D4-D75EC69259FE}" srcOrd="0" destOrd="0" presId="urn:microsoft.com/office/officeart/2008/layout/SquareAccentList"/>
    <dgm:cxn modelId="{DE75DF27-A58C-45F5-8940-5A751757C7E1}" type="presOf" srcId="{96939B74-F08E-4D7F-9D80-6D1CA9DFEE74}" destId="{7BC64B57-BEBC-4FC5-9F9C-E1C41AD1DBF5}" srcOrd="0" destOrd="0" presId="urn:microsoft.com/office/officeart/2008/layout/SquareAccentList"/>
    <dgm:cxn modelId="{6FB6782C-4C80-4BD4-9A7F-0BE1A2BA1138}" srcId="{C4452A2E-06F2-41DE-A57A-6FC9B705ADD3}" destId="{F4C6C911-70B7-40B4-9965-523BB90B4AA3}" srcOrd="1" destOrd="0" parTransId="{2167DDAC-6E2E-4B54-9689-D4CC838A3E7B}" sibTransId="{4785AD24-23B5-408D-8DD5-886E5C085D1C}"/>
    <dgm:cxn modelId="{F165F690-E4F0-42C9-BAF6-7DBE9E454632}" type="presOf" srcId="{A5B6CD54-E833-40E0-AF30-4017794C920D}" destId="{B85D3C8A-CC72-4AF4-96BE-205E0088FD02}" srcOrd="0" destOrd="0" presId="urn:microsoft.com/office/officeart/2008/layout/SquareAccentList"/>
    <dgm:cxn modelId="{07A8F6B4-F785-44CE-AC64-79995690DB80}" srcId="{C4452A2E-06F2-41DE-A57A-6FC9B705ADD3}" destId="{8C622C46-2C09-42FB-91FE-A5E74C46BE65}" srcOrd="2" destOrd="0" parTransId="{132B6F4A-C59C-465E-972B-7C8DC095D216}" sibTransId="{219249A1-4AEC-4763-BF59-C6D3509FFA4C}"/>
    <dgm:cxn modelId="{5DFAF4D6-92A9-4752-BFF7-5549C6ABFD9E}" type="presOf" srcId="{F4C6C911-70B7-40B4-9965-523BB90B4AA3}" destId="{4F5E95DD-6AFE-435F-B7DE-E809CE56A07B}" srcOrd="0" destOrd="0" presId="urn:microsoft.com/office/officeart/2008/layout/SquareAccentList"/>
    <dgm:cxn modelId="{269D95EA-D03C-4967-983C-6FCB2D20F973}" srcId="{C4452A2E-06F2-41DE-A57A-6FC9B705ADD3}" destId="{A5B6CD54-E833-40E0-AF30-4017794C920D}" srcOrd="0" destOrd="0" parTransId="{7402C1CD-9431-4E30-9570-BBE5F764C588}" sibTransId="{B51ACED4-9948-44D2-BD35-C3A34F7F519C}"/>
    <dgm:cxn modelId="{F9407AEF-CDD8-4080-8702-B9F0E7348832}" srcId="{96939B74-F08E-4D7F-9D80-6D1CA9DFEE74}" destId="{C4452A2E-06F2-41DE-A57A-6FC9B705ADD3}" srcOrd="0" destOrd="0" parTransId="{5289D31B-704D-4608-9F08-AE4234C326AC}" sibTransId="{314DCFB1-9286-4011-8D5F-E3E848FF56CF}"/>
    <dgm:cxn modelId="{32B1D3F4-6737-4461-BAA9-BF8C08002FF6}" type="presOf" srcId="{8C622C46-2C09-42FB-91FE-A5E74C46BE65}" destId="{47E5C1BE-81A5-47A6-AA5E-793F6D0F65AC}" srcOrd="0" destOrd="0" presId="urn:microsoft.com/office/officeart/2008/layout/SquareAccentList"/>
    <dgm:cxn modelId="{84D2D819-F25A-4444-A599-B8BF21839853}" type="presParOf" srcId="{7BC64B57-BEBC-4FC5-9F9C-E1C41AD1DBF5}" destId="{F853F840-0AB2-4FC4-8B0B-CE3EC1A83D85}" srcOrd="0" destOrd="0" presId="urn:microsoft.com/office/officeart/2008/layout/SquareAccentList"/>
    <dgm:cxn modelId="{3ACC8CCC-5253-46E2-90EF-2E35783474B3}" type="presParOf" srcId="{F853F840-0AB2-4FC4-8B0B-CE3EC1A83D85}" destId="{6D788460-EC73-4472-8999-662EC660CEF9}" srcOrd="0" destOrd="0" presId="urn:microsoft.com/office/officeart/2008/layout/SquareAccentList"/>
    <dgm:cxn modelId="{90F5F5F7-D936-4537-A723-802C62A6C287}" type="presParOf" srcId="{6D788460-EC73-4472-8999-662EC660CEF9}" destId="{3E2935E8-8AB7-4EC5-A3F3-5605BCF55044}" srcOrd="0" destOrd="0" presId="urn:microsoft.com/office/officeart/2008/layout/SquareAccentList"/>
    <dgm:cxn modelId="{3D354A30-EA4A-4054-A14F-3ACE0D5B56C7}" type="presParOf" srcId="{6D788460-EC73-4472-8999-662EC660CEF9}" destId="{50861E77-FB23-4B88-BEAC-C8A2208BD320}" srcOrd="1" destOrd="0" presId="urn:microsoft.com/office/officeart/2008/layout/SquareAccentList"/>
    <dgm:cxn modelId="{5E1AF666-81B4-430C-86EC-A8793843CE84}" type="presParOf" srcId="{6D788460-EC73-4472-8999-662EC660CEF9}" destId="{6E4BABFD-6E8E-4066-A5D4-D75EC69259FE}" srcOrd="2" destOrd="0" presId="urn:microsoft.com/office/officeart/2008/layout/SquareAccentList"/>
    <dgm:cxn modelId="{5B75CB77-DDA5-45B7-B943-33D0F8A02976}" type="presParOf" srcId="{F853F840-0AB2-4FC4-8B0B-CE3EC1A83D85}" destId="{0D28BA46-F691-48AD-86D0-1A564A9F7E22}" srcOrd="1" destOrd="0" presId="urn:microsoft.com/office/officeart/2008/layout/SquareAccentList"/>
    <dgm:cxn modelId="{16D385B4-C59F-49D0-979C-197860A40B46}" type="presParOf" srcId="{0D28BA46-F691-48AD-86D0-1A564A9F7E22}" destId="{A7003EAD-B3E1-4561-8828-9ECCA720B14C}" srcOrd="0" destOrd="0" presId="urn:microsoft.com/office/officeart/2008/layout/SquareAccentList"/>
    <dgm:cxn modelId="{87B5DD10-60D9-4FD2-8975-BAAE750F0624}" type="presParOf" srcId="{A7003EAD-B3E1-4561-8828-9ECCA720B14C}" destId="{8171F0FC-9113-428B-9DBE-62ADF4C761AA}" srcOrd="0" destOrd="0" presId="urn:microsoft.com/office/officeart/2008/layout/SquareAccentList"/>
    <dgm:cxn modelId="{8972C805-00B0-4A70-9946-A5C3F1F641AB}" type="presParOf" srcId="{A7003EAD-B3E1-4561-8828-9ECCA720B14C}" destId="{B85D3C8A-CC72-4AF4-96BE-205E0088FD02}" srcOrd="1" destOrd="0" presId="urn:microsoft.com/office/officeart/2008/layout/SquareAccentList"/>
    <dgm:cxn modelId="{1A10FC97-5325-465D-9C53-F3B43DDFD92A}" type="presParOf" srcId="{0D28BA46-F691-48AD-86D0-1A564A9F7E22}" destId="{F5269DCC-82B4-491C-AF17-CC741011EC9D}" srcOrd="1" destOrd="0" presId="urn:microsoft.com/office/officeart/2008/layout/SquareAccentList"/>
    <dgm:cxn modelId="{32094E61-D710-4862-AAE2-7997B7A55EB4}" type="presParOf" srcId="{F5269DCC-82B4-491C-AF17-CC741011EC9D}" destId="{7065E1D4-6E01-4EC5-ACB3-9B089A683734}" srcOrd="0" destOrd="0" presId="urn:microsoft.com/office/officeart/2008/layout/SquareAccentList"/>
    <dgm:cxn modelId="{493C38B5-4CB2-4E22-A86C-48FCF2FECA11}" type="presParOf" srcId="{F5269DCC-82B4-491C-AF17-CC741011EC9D}" destId="{4F5E95DD-6AFE-435F-B7DE-E809CE56A07B}" srcOrd="1" destOrd="0" presId="urn:microsoft.com/office/officeart/2008/layout/SquareAccentList"/>
    <dgm:cxn modelId="{90272CEC-0398-40AF-80F2-CAEC5678B657}" type="presParOf" srcId="{0D28BA46-F691-48AD-86D0-1A564A9F7E22}" destId="{8C3666DA-E482-44F0-A9DF-1B2D32C02529}" srcOrd="2" destOrd="0" presId="urn:microsoft.com/office/officeart/2008/layout/SquareAccentList"/>
    <dgm:cxn modelId="{E2DEE09C-E1C1-4A1B-9D84-C0E186365C65}" type="presParOf" srcId="{8C3666DA-E482-44F0-A9DF-1B2D32C02529}" destId="{1DBB25AC-76B8-4FE0-8596-4464E4A59E70}" srcOrd="0" destOrd="0" presId="urn:microsoft.com/office/officeart/2008/layout/SquareAccentList"/>
    <dgm:cxn modelId="{C7B089C6-A538-4F4E-BFFD-180235BC67D0}" type="presParOf" srcId="{8C3666DA-E482-44F0-A9DF-1B2D32C02529}" destId="{47E5C1BE-81A5-47A6-AA5E-793F6D0F65AC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11C14B-950C-4E35-9F22-A341AC29DDBB}" type="doc">
      <dgm:prSet loTypeId="urn:microsoft.com/office/officeart/2005/8/layout/hList7" loCatId="relationship" qsTypeId="urn:microsoft.com/office/officeart/2005/8/quickstyle/simple1" qsCatId="simple" csTypeId="urn:microsoft.com/office/officeart/2005/8/colors/accent1_2" csCatId="accent1" phldr="1"/>
      <dgm:spPr/>
    </dgm:pt>
    <dgm:pt modelId="{BB15460F-DFD5-4002-84F8-944581CCF301}">
      <dgm:prSet phldrT="[Texte]"/>
      <dgm:spPr/>
      <dgm:t>
        <a:bodyPr/>
        <a:lstStyle/>
        <a:p>
          <a:r>
            <a:rPr lang="en-US" dirty="0"/>
            <a:t>PIPERAUD Alexandre</a:t>
          </a:r>
          <a:endParaRPr lang="fr-FR" dirty="0"/>
        </a:p>
      </dgm:t>
    </dgm:pt>
    <dgm:pt modelId="{11CF3C9F-DF2C-40A0-9DEA-2109A2439F62}" type="parTrans" cxnId="{87EF2D46-7FF3-4FCC-BBC8-6BBC1ACC7687}">
      <dgm:prSet/>
      <dgm:spPr/>
      <dgm:t>
        <a:bodyPr/>
        <a:lstStyle/>
        <a:p>
          <a:endParaRPr lang="fr-FR"/>
        </a:p>
      </dgm:t>
    </dgm:pt>
    <dgm:pt modelId="{A5031EF0-5373-424A-B9A2-2F19385E620B}" type="sibTrans" cxnId="{87EF2D46-7FF3-4FCC-BBC8-6BBC1ACC7687}">
      <dgm:prSet/>
      <dgm:spPr/>
      <dgm:t>
        <a:bodyPr/>
        <a:lstStyle/>
        <a:p>
          <a:endParaRPr lang="fr-FR"/>
        </a:p>
      </dgm:t>
    </dgm:pt>
    <dgm:pt modelId="{00C090CE-1850-40BE-8AF5-FCA9427294D5}">
      <dgm:prSet phldrT="[Texte]"/>
      <dgm:spPr/>
      <dgm:t>
        <a:bodyPr/>
        <a:lstStyle/>
        <a:p>
          <a:r>
            <a:rPr lang="en-US" dirty="0"/>
            <a:t>PUTINIER </a:t>
          </a:r>
          <a:r>
            <a:rPr lang="en-US" dirty="0" err="1"/>
            <a:t>Félicien</a:t>
          </a:r>
          <a:endParaRPr lang="en-US" dirty="0"/>
        </a:p>
      </dgm:t>
    </dgm:pt>
    <dgm:pt modelId="{EB01C913-0EB9-4C26-9B75-8E39DFDE9167}" type="parTrans" cxnId="{2217E309-D87E-440C-AC86-A32B1B05E6E4}">
      <dgm:prSet/>
      <dgm:spPr/>
      <dgm:t>
        <a:bodyPr/>
        <a:lstStyle/>
        <a:p>
          <a:endParaRPr lang="fr-FR"/>
        </a:p>
      </dgm:t>
    </dgm:pt>
    <dgm:pt modelId="{66E9D447-EC5A-4459-9C6B-5AB20EA34D25}" type="sibTrans" cxnId="{2217E309-D87E-440C-AC86-A32B1B05E6E4}">
      <dgm:prSet/>
      <dgm:spPr/>
      <dgm:t>
        <a:bodyPr/>
        <a:lstStyle/>
        <a:p>
          <a:endParaRPr lang="fr-FR"/>
        </a:p>
      </dgm:t>
    </dgm:pt>
    <dgm:pt modelId="{1576633A-B416-4448-BDE5-851391E3FDC1}">
      <dgm:prSet phldrT="[Texte]"/>
      <dgm:spPr/>
      <dgm:t>
        <a:bodyPr/>
        <a:lstStyle/>
        <a:p>
          <a:r>
            <a:rPr lang="en-US" dirty="0"/>
            <a:t>BETHIER Pierre-Antoine</a:t>
          </a:r>
          <a:endParaRPr lang="fr-FR" dirty="0"/>
        </a:p>
      </dgm:t>
    </dgm:pt>
    <dgm:pt modelId="{886EBF69-5F91-47C0-9D11-B4DDAD1972A4}" type="parTrans" cxnId="{088A7EF3-0BFC-489B-AAE7-592B674F494B}">
      <dgm:prSet/>
      <dgm:spPr/>
      <dgm:t>
        <a:bodyPr/>
        <a:lstStyle/>
        <a:p>
          <a:endParaRPr lang="fr-FR"/>
        </a:p>
      </dgm:t>
    </dgm:pt>
    <dgm:pt modelId="{57CE90E8-A649-4303-9C8A-E51CAFAB98C7}" type="sibTrans" cxnId="{088A7EF3-0BFC-489B-AAE7-592B674F494B}">
      <dgm:prSet/>
      <dgm:spPr/>
      <dgm:t>
        <a:bodyPr/>
        <a:lstStyle/>
        <a:p>
          <a:endParaRPr lang="fr-FR"/>
        </a:p>
      </dgm:t>
    </dgm:pt>
    <dgm:pt modelId="{0B9F070C-26C7-43E6-B6F6-8798FA977F3E}" type="pres">
      <dgm:prSet presAssocID="{B111C14B-950C-4E35-9F22-A341AC29DDBB}" presName="Name0" presStyleCnt="0">
        <dgm:presLayoutVars>
          <dgm:dir/>
          <dgm:resizeHandles val="exact"/>
        </dgm:presLayoutVars>
      </dgm:prSet>
      <dgm:spPr/>
    </dgm:pt>
    <dgm:pt modelId="{C9BE7583-5845-4CBA-8901-174F1A2193C4}" type="pres">
      <dgm:prSet presAssocID="{B111C14B-950C-4E35-9F22-A341AC29DDBB}" presName="fgShape" presStyleLbl="fgShp" presStyleIdx="0" presStyleCnt="1" custFlipVert="1" custScaleX="678" custScaleY="66255"/>
      <dgm:spPr>
        <a:noFill/>
        <a:ln>
          <a:noFill/>
        </a:ln>
      </dgm:spPr>
    </dgm:pt>
    <dgm:pt modelId="{0F02379C-05FB-46A6-A2AB-BB82062FA1AA}" type="pres">
      <dgm:prSet presAssocID="{B111C14B-950C-4E35-9F22-A341AC29DDBB}" presName="linComp" presStyleCnt="0"/>
      <dgm:spPr/>
    </dgm:pt>
    <dgm:pt modelId="{FE24412F-B360-4985-B97D-3A5650BDC666}" type="pres">
      <dgm:prSet presAssocID="{BB15460F-DFD5-4002-84F8-944581CCF301}" presName="compNode" presStyleCnt="0"/>
      <dgm:spPr/>
    </dgm:pt>
    <dgm:pt modelId="{B91FBAF8-716D-45B3-9165-F80D5D10B403}" type="pres">
      <dgm:prSet presAssocID="{BB15460F-DFD5-4002-84F8-944581CCF301}" presName="bkgdShape" presStyleLbl="node1" presStyleIdx="0" presStyleCnt="3"/>
      <dgm:spPr/>
    </dgm:pt>
    <dgm:pt modelId="{89196DBD-1D58-4D29-918C-EFA407054200}" type="pres">
      <dgm:prSet presAssocID="{BB15460F-DFD5-4002-84F8-944581CCF301}" presName="nodeTx" presStyleLbl="node1" presStyleIdx="0" presStyleCnt="3">
        <dgm:presLayoutVars>
          <dgm:bulletEnabled val="1"/>
        </dgm:presLayoutVars>
      </dgm:prSet>
      <dgm:spPr/>
    </dgm:pt>
    <dgm:pt modelId="{31C6435D-6C43-41ED-A90A-EE5AFCEEC6B3}" type="pres">
      <dgm:prSet presAssocID="{BB15460F-DFD5-4002-84F8-944581CCF301}" presName="invisiNode" presStyleLbl="node1" presStyleIdx="0" presStyleCnt="3"/>
      <dgm:spPr/>
    </dgm:pt>
    <dgm:pt modelId="{9C55C11B-FE4B-4BC9-9096-68EBBE9A5061}" type="pres">
      <dgm:prSet presAssocID="{BB15460F-DFD5-4002-84F8-944581CCF301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42B8FDB-DA38-4AE1-BB2C-7D0D652C1049}" type="pres">
      <dgm:prSet presAssocID="{A5031EF0-5373-424A-B9A2-2F19385E620B}" presName="sibTrans" presStyleLbl="sibTrans2D1" presStyleIdx="0" presStyleCnt="0"/>
      <dgm:spPr/>
    </dgm:pt>
    <dgm:pt modelId="{A0B12D1E-E63C-414D-B5FE-B18D2A372CDB}" type="pres">
      <dgm:prSet presAssocID="{00C090CE-1850-40BE-8AF5-FCA9427294D5}" presName="compNode" presStyleCnt="0"/>
      <dgm:spPr/>
    </dgm:pt>
    <dgm:pt modelId="{F40120D0-5E9B-41B1-B114-BAA47E48543C}" type="pres">
      <dgm:prSet presAssocID="{00C090CE-1850-40BE-8AF5-FCA9427294D5}" presName="bkgdShape" presStyleLbl="node1" presStyleIdx="1" presStyleCnt="3"/>
      <dgm:spPr/>
    </dgm:pt>
    <dgm:pt modelId="{21955812-95A3-4619-B6AD-F6578E040A37}" type="pres">
      <dgm:prSet presAssocID="{00C090CE-1850-40BE-8AF5-FCA9427294D5}" presName="nodeTx" presStyleLbl="node1" presStyleIdx="1" presStyleCnt="3">
        <dgm:presLayoutVars>
          <dgm:bulletEnabled val="1"/>
        </dgm:presLayoutVars>
      </dgm:prSet>
      <dgm:spPr/>
    </dgm:pt>
    <dgm:pt modelId="{2D7D83FF-6841-4DAB-A0E3-6061D975DC6C}" type="pres">
      <dgm:prSet presAssocID="{00C090CE-1850-40BE-8AF5-FCA9427294D5}" presName="invisiNode" presStyleLbl="node1" presStyleIdx="1" presStyleCnt="3"/>
      <dgm:spPr/>
    </dgm:pt>
    <dgm:pt modelId="{7FB8F11F-A6A4-467C-928F-68436F15326C}" type="pres">
      <dgm:prSet presAssocID="{00C090CE-1850-40BE-8AF5-FCA9427294D5}" presName="imagNode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D7C06FA5-80B3-4F61-B0F2-308E87C9C766}" type="pres">
      <dgm:prSet presAssocID="{66E9D447-EC5A-4459-9C6B-5AB20EA34D25}" presName="sibTrans" presStyleLbl="sibTrans2D1" presStyleIdx="0" presStyleCnt="0"/>
      <dgm:spPr/>
    </dgm:pt>
    <dgm:pt modelId="{7B20ADFA-F86B-4EEB-8F43-8DBE285B660D}" type="pres">
      <dgm:prSet presAssocID="{1576633A-B416-4448-BDE5-851391E3FDC1}" presName="compNode" presStyleCnt="0"/>
      <dgm:spPr/>
    </dgm:pt>
    <dgm:pt modelId="{8FAADD62-9E9E-40E7-B112-24E141CAB16C}" type="pres">
      <dgm:prSet presAssocID="{1576633A-B416-4448-BDE5-851391E3FDC1}" presName="bkgdShape" presStyleLbl="node1" presStyleIdx="2" presStyleCnt="3" custLinFactNeighborY="5678"/>
      <dgm:spPr/>
    </dgm:pt>
    <dgm:pt modelId="{EF8133BC-FF81-48DA-B8ED-BE1CE7EA006B}" type="pres">
      <dgm:prSet presAssocID="{1576633A-B416-4448-BDE5-851391E3FDC1}" presName="nodeTx" presStyleLbl="node1" presStyleIdx="2" presStyleCnt="3">
        <dgm:presLayoutVars>
          <dgm:bulletEnabled val="1"/>
        </dgm:presLayoutVars>
      </dgm:prSet>
      <dgm:spPr/>
    </dgm:pt>
    <dgm:pt modelId="{F5EC471B-35C9-4E5E-B4DE-5682AD48468C}" type="pres">
      <dgm:prSet presAssocID="{1576633A-B416-4448-BDE5-851391E3FDC1}" presName="invisiNode" presStyleLbl="node1" presStyleIdx="2" presStyleCnt="3"/>
      <dgm:spPr/>
    </dgm:pt>
    <dgm:pt modelId="{22252E00-D28F-4943-BD46-F4B772E74397}" type="pres">
      <dgm:prSet presAssocID="{1576633A-B416-4448-BDE5-851391E3FDC1}" presName="imagNode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86CAA202-2A34-4932-BE5A-BD637AB3D33F}" type="presOf" srcId="{00C090CE-1850-40BE-8AF5-FCA9427294D5}" destId="{21955812-95A3-4619-B6AD-F6578E040A37}" srcOrd="1" destOrd="0" presId="urn:microsoft.com/office/officeart/2005/8/layout/hList7"/>
    <dgm:cxn modelId="{963E2D03-E140-4124-8377-DDABAC5588C5}" type="presOf" srcId="{BB15460F-DFD5-4002-84F8-944581CCF301}" destId="{B91FBAF8-716D-45B3-9165-F80D5D10B403}" srcOrd="0" destOrd="0" presId="urn:microsoft.com/office/officeart/2005/8/layout/hList7"/>
    <dgm:cxn modelId="{2217E309-D87E-440C-AC86-A32B1B05E6E4}" srcId="{B111C14B-950C-4E35-9F22-A341AC29DDBB}" destId="{00C090CE-1850-40BE-8AF5-FCA9427294D5}" srcOrd="1" destOrd="0" parTransId="{EB01C913-0EB9-4C26-9B75-8E39DFDE9167}" sibTransId="{66E9D447-EC5A-4459-9C6B-5AB20EA34D25}"/>
    <dgm:cxn modelId="{0B616319-ED9B-42EB-9490-FDB4CB43C1EF}" type="presOf" srcId="{1576633A-B416-4448-BDE5-851391E3FDC1}" destId="{8FAADD62-9E9E-40E7-B112-24E141CAB16C}" srcOrd="0" destOrd="0" presId="urn:microsoft.com/office/officeart/2005/8/layout/hList7"/>
    <dgm:cxn modelId="{87EF2D46-7FF3-4FCC-BBC8-6BBC1ACC7687}" srcId="{B111C14B-950C-4E35-9F22-A341AC29DDBB}" destId="{BB15460F-DFD5-4002-84F8-944581CCF301}" srcOrd="0" destOrd="0" parTransId="{11CF3C9F-DF2C-40A0-9DEA-2109A2439F62}" sibTransId="{A5031EF0-5373-424A-B9A2-2F19385E620B}"/>
    <dgm:cxn modelId="{DF6BF46E-35E8-4391-9024-55FCBC69AFAD}" type="presOf" srcId="{1576633A-B416-4448-BDE5-851391E3FDC1}" destId="{EF8133BC-FF81-48DA-B8ED-BE1CE7EA006B}" srcOrd="1" destOrd="0" presId="urn:microsoft.com/office/officeart/2005/8/layout/hList7"/>
    <dgm:cxn modelId="{87FE577A-39EA-4FAC-902C-234EE3BC03BA}" type="presOf" srcId="{BB15460F-DFD5-4002-84F8-944581CCF301}" destId="{89196DBD-1D58-4D29-918C-EFA407054200}" srcOrd="1" destOrd="0" presId="urn:microsoft.com/office/officeart/2005/8/layout/hList7"/>
    <dgm:cxn modelId="{F2C9FB7A-7B7B-428E-9DD9-A42AED54426D}" type="presOf" srcId="{66E9D447-EC5A-4459-9C6B-5AB20EA34D25}" destId="{D7C06FA5-80B3-4F61-B0F2-308E87C9C766}" srcOrd="0" destOrd="0" presId="urn:microsoft.com/office/officeart/2005/8/layout/hList7"/>
    <dgm:cxn modelId="{2308A97B-B3F2-47B4-B183-105335AF4100}" type="presOf" srcId="{00C090CE-1850-40BE-8AF5-FCA9427294D5}" destId="{F40120D0-5E9B-41B1-B114-BAA47E48543C}" srcOrd="0" destOrd="0" presId="urn:microsoft.com/office/officeart/2005/8/layout/hList7"/>
    <dgm:cxn modelId="{4422F9EE-81EA-4D43-AAAB-2193DF121435}" type="presOf" srcId="{B111C14B-950C-4E35-9F22-A341AC29DDBB}" destId="{0B9F070C-26C7-43E6-B6F6-8798FA977F3E}" srcOrd="0" destOrd="0" presId="urn:microsoft.com/office/officeart/2005/8/layout/hList7"/>
    <dgm:cxn modelId="{088A7EF3-0BFC-489B-AAE7-592B674F494B}" srcId="{B111C14B-950C-4E35-9F22-A341AC29DDBB}" destId="{1576633A-B416-4448-BDE5-851391E3FDC1}" srcOrd="2" destOrd="0" parTransId="{886EBF69-5F91-47C0-9D11-B4DDAD1972A4}" sibTransId="{57CE90E8-A649-4303-9C8A-E51CAFAB98C7}"/>
    <dgm:cxn modelId="{3E391EF7-C533-4424-A4DF-E6FD4D6F1954}" type="presOf" srcId="{A5031EF0-5373-424A-B9A2-2F19385E620B}" destId="{842B8FDB-DA38-4AE1-BB2C-7D0D652C1049}" srcOrd="0" destOrd="0" presId="urn:microsoft.com/office/officeart/2005/8/layout/hList7"/>
    <dgm:cxn modelId="{FB664D1A-9EDD-463B-B101-729A493E9130}" type="presParOf" srcId="{0B9F070C-26C7-43E6-B6F6-8798FA977F3E}" destId="{C9BE7583-5845-4CBA-8901-174F1A2193C4}" srcOrd="0" destOrd="0" presId="urn:microsoft.com/office/officeart/2005/8/layout/hList7"/>
    <dgm:cxn modelId="{524FB87C-3664-438C-BE82-F9A00C999101}" type="presParOf" srcId="{0B9F070C-26C7-43E6-B6F6-8798FA977F3E}" destId="{0F02379C-05FB-46A6-A2AB-BB82062FA1AA}" srcOrd="1" destOrd="0" presId="urn:microsoft.com/office/officeart/2005/8/layout/hList7"/>
    <dgm:cxn modelId="{7AD20679-DB51-4B85-AA01-848697756FB1}" type="presParOf" srcId="{0F02379C-05FB-46A6-A2AB-BB82062FA1AA}" destId="{FE24412F-B360-4985-B97D-3A5650BDC666}" srcOrd="0" destOrd="0" presId="urn:microsoft.com/office/officeart/2005/8/layout/hList7"/>
    <dgm:cxn modelId="{8D0FA0E0-F7D2-4D73-9340-A951E8EEC383}" type="presParOf" srcId="{FE24412F-B360-4985-B97D-3A5650BDC666}" destId="{B91FBAF8-716D-45B3-9165-F80D5D10B403}" srcOrd="0" destOrd="0" presId="urn:microsoft.com/office/officeart/2005/8/layout/hList7"/>
    <dgm:cxn modelId="{66217FE4-9A92-48B9-B8BD-30AB39E40AC0}" type="presParOf" srcId="{FE24412F-B360-4985-B97D-3A5650BDC666}" destId="{89196DBD-1D58-4D29-918C-EFA407054200}" srcOrd="1" destOrd="0" presId="urn:microsoft.com/office/officeart/2005/8/layout/hList7"/>
    <dgm:cxn modelId="{43C0F0A3-750B-4F45-B65E-059F7C197E95}" type="presParOf" srcId="{FE24412F-B360-4985-B97D-3A5650BDC666}" destId="{31C6435D-6C43-41ED-A90A-EE5AFCEEC6B3}" srcOrd="2" destOrd="0" presId="urn:microsoft.com/office/officeart/2005/8/layout/hList7"/>
    <dgm:cxn modelId="{124AFE02-1898-46E7-9388-070BB51BC6FE}" type="presParOf" srcId="{FE24412F-B360-4985-B97D-3A5650BDC666}" destId="{9C55C11B-FE4B-4BC9-9096-68EBBE9A5061}" srcOrd="3" destOrd="0" presId="urn:microsoft.com/office/officeart/2005/8/layout/hList7"/>
    <dgm:cxn modelId="{9FBAEE65-7C5F-44B1-845D-9754E65CD924}" type="presParOf" srcId="{0F02379C-05FB-46A6-A2AB-BB82062FA1AA}" destId="{842B8FDB-DA38-4AE1-BB2C-7D0D652C1049}" srcOrd="1" destOrd="0" presId="urn:microsoft.com/office/officeart/2005/8/layout/hList7"/>
    <dgm:cxn modelId="{F0C87587-5499-4976-99DE-A481BC3748F4}" type="presParOf" srcId="{0F02379C-05FB-46A6-A2AB-BB82062FA1AA}" destId="{A0B12D1E-E63C-414D-B5FE-B18D2A372CDB}" srcOrd="2" destOrd="0" presId="urn:microsoft.com/office/officeart/2005/8/layout/hList7"/>
    <dgm:cxn modelId="{F6AFD711-E47C-4D68-B3DF-D35D7E9FF7FF}" type="presParOf" srcId="{A0B12D1E-E63C-414D-B5FE-B18D2A372CDB}" destId="{F40120D0-5E9B-41B1-B114-BAA47E48543C}" srcOrd="0" destOrd="0" presId="urn:microsoft.com/office/officeart/2005/8/layout/hList7"/>
    <dgm:cxn modelId="{A77656A4-ADBB-4920-9809-095ACAF8E471}" type="presParOf" srcId="{A0B12D1E-E63C-414D-B5FE-B18D2A372CDB}" destId="{21955812-95A3-4619-B6AD-F6578E040A37}" srcOrd="1" destOrd="0" presId="urn:microsoft.com/office/officeart/2005/8/layout/hList7"/>
    <dgm:cxn modelId="{97D4F4AB-DA18-4C30-B6D0-66D4AA4FD6CE}" type="presParOf" srcId="{A0B12D1E-E63C-414D-B5FE-B18D2A372CDB}" destId="{2D7D83FF-6841-4DAB-A0E3-6061D975DC6C}" srcOrd="2" destOrd="0" presId="urn:microsoft.com/office/officeart/2005/8/layout/hList7"/>
    <dgm:cxn modelId="{4721F17E-48FA-45F7-8A4D-E536D20544F2}" type="presParOf" srcId="{A0B12D1E-E63C-414D-B5FE-B18D2A372CDB}" destId="{7FB8F11F-A6A4-467C-928F-68436F15326C}" srcOrd="3" destOrd="0" presId="urn:microsoft.com/office/officeart/2005/8/layout/hList7"/>
    <dgm:cxn modelId="{03D5872F-A611-4A42-BABC-C068028A0F5D}" type="presParOf" srcId="{0F02379C-05FB-46A6-A2AB-BB82062FA1AA}" destId="{D7C06FA5-80B3-4F61-B0F2-308E87C9C766}" srcOrd="3" destOrd="0" presId="urn:microsoft.com/office/officeart/2005/8/layout/hList7"/>
    <dgm:cxn modelId="{2B79B147-2818-4925-8AD6-BCA741B22B17}" type="presParOf" srcId="{0F02379C-05FB-46A6-A2AB-BB82062FA1AA}" destId="{7B20ADFA-F86B-4EEB-8F43-8DBE285B660D}" srcOrd="4" destOrd="0" presId="urn:microsoft.com/office/officeart/2005/8/layout/hList7"/>
    <dgm:cxn modelId="{621E70F7-E9A3-4E3E-B097-DB56A95D5426}" type="presParOf" srcId="{7B20ADFA-F86B-4EEB-8F43-8DBE285B660D}" destId="{8FAADD62-9E9E-40E7-B112-24E141CAB16C}" srcOrd="0" destOrd="0" presId="urn:microsoft.com/office/officeart/2005/8/layout/hList7"/>
    <dgm:cxn modelId="{D4B0C616-1E58-4A76-BF01-D218177169D9}" type="presParOf" srcId="{7B20ADFA-F86B-4EEB-8F43-8DBE285B660D}" destId="{EF8133BC-FF81-48DA-B8ED-BE1CE7EA006B}" srcOrd="1" destOrd="0" presId="urn:microsoft.com/office/officeart/2005/8/layout/hList7"/>
    <dgm:cxn modelId="{27FBF848-DD3B-43D7-9A0E-F6B831EEC684}" type="presParOf" srcId="{7B20ADFA-F86B-4EEB-8F43-8DBE285B660D}" destId="{F5EC471B-35C9-4E5E-B4DE-5682AD48468C}" srcOrd="2" destOrd="0" presId="urn:microsoft.com/office/officeart/2005/8/layout/hList7"/>
    <dgm:cxn modelId="{11EF1F7A-505E-4530-8B66-F93DA8921229}" type="presParOf" srcId="{7B20ADFA-F86B-4EEB-8F43-8DBE285B660D}" destId="{22252E00-D28F-4943-BD46-F4B772E7439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A9C7BE-E0D3-4BD3-B132-DC1934C68AAB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A5B2582-0545-4AAC-95C6-B1C1FA51BE1A}" type="pres">
      <dgm:prSet presAssocID="{7FA9C7BE-E0D3-4BD3-B132-DC1934C68AAB}" presName="Name0" presStyleCnt="0">
        <dgm:presLayoutVars>
          <dgm:dir/>
          <dgm:resizeHandles val="exact"/>
        </dgm:presLayoutVars>
      </dgm:prSet>
      <dgm:spPr/>
    </dgm:pt>
  </dgm:ptLst>
  <dgm:cxnLst>
    <dgm:cxn modelId="{4905E034-7BB2-41F2-BB46-CA7CC71B3A0C}" type="presOf" srcId="{7FA9C7BE-E0D3-4BD3-B132-DC1934C68AAB}" destId="{1A5B2582-0545-4AAC-95C6-B1C1FA51BE1A}" srcOrd="0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59F027-967F-430E-859F-73C2F1D1086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788C48C-DFF9-4CE8-9B91-2CBCA98B37BC}">
      <dgm:prSet phldrT="[Texte]"/>
      <dgm:spPr/>
      <dgm:t>
        <a:bodyPr/>
        <a:lstStyle/>
        <a:p>
          <a:r>
            <a:rPr lang="fr-FR" dirty="0"/>
            <a:t>https://s1.edi-static.fr/Img/BREVE/2018/6/331424/T_388553.jpg</a:t>
          </a:r>
        </a:p>
      </dgm:t>
    </dgm:pt>
    <dgm:pt modelId="{679E6388-3DF7-4849-B35E-7901DE987B17}" type="parTrans" cxnId="{4C50E3FE-D7D5-4034-B172-7FFB0E2F5B1A}">
      <dgm:prSet/>
      <dgm:spPr/>
      <dgm:t>
        <a:bodyPr/>
        <a:lstStyle/>
        <a:p>
          <a:endParaRPr lang="fr-FR"/>
        </a:p>
      </dgm:t>
    </dgm:pt>
    <dgm:pt modelId="{B531B9C9-681C-45F8-91E6-4A40D8B68C02}" type="sibTrans" cxnId="{4C50E3FE-D7D5-4034-B172-7FFB0E2F5B1A}">
      <dgm:prSet/>
      <dgm:spPr/>
      <dgm:t>
        <a:bodyPr/>
        <a:lstStyle/>
        <a:p>
          <a:endParaRPr lang="fr-FR"/>
        </a:p>
      </dgm:t>
    </dgm:pt>
    <dgm:pt modelId="{76C16E1D-37FE-44F4-8736-47ED0EE60345}">
      <dgm:prSet phldrT="[Texte]"/>
      <dgm:spPr/>
      <dgm:t>
        <a:bodyPr/>
        <a:lstStyle/>
        <a:p>
          <a:r>
            <a:rPr lang="fr-FR" dirty="0"/>
            <a:t>https://upload.wikimedia.org/wikipedia/commons/thumb/0/05/Ethereum_logo_2014.svg/1200px-Ethereum_logo_2014.svg.png</a:t>
          </a:r>
        </a:p>
      </dgm:t>
    </dgm:pt>
    <dgm:pt modelId="{B1D74D96-A93E-4F2C-AF6B-D543B824FD57}" type="parTrans" cxnId="{87925911-5E4A-45BE-8A86-1F38E7D61C7B}">
      <dgm:prSet/>
      <dgm:spPr/>
      <dgm:t>
        <a:bodyPr/>
        <a:lstStyle/>
        <a:p>
          <a:endParaRPr lang="fr-FR"/>
        </a:p>
      </dgm:t>
    </dgm:pt>
    <dgm:pt modelId="{10CC1369-FDE6-4388-BF50-0FE684D84AD5}" type="sibTrans" cxnId="{87925911-5E4A-45BE-8A86-1F38E7D61C7B}">
      <dgm:prSet/>
      <dgm:spPr/>
      <dgm:t>
        <a:bodyPr/>
        <a:lstStyle/>
        <a:p>
          <a:endParaRPr lang="fr-FR"/>
        </a:p>
      </dgm:t>
    </dgm:pt>
    <dgm:pt modelId="{2C7BCFBD-BBCC-4B77-9740-B2A9E96ACC7E}">
      <dgm:prSet phldrT="[Texte]"/>
      <dgm:spPr/>
      <dgm:t>
        <a:bodyPr/>
        <a:lstStyle/>
        <a:p>
          <a:r>
            <a:rPr lang="fr-FR" dirty="0"/>
            <a:t>https://www.bearingpoint.com/files/blockchain3.png?w=1000</a:t>
          </a:r>
        </a:p>
      </dgm:t>
    </dgm:pt>
    <dgm:pt modelId="{9653691F-F5CD-4D6D-BCE5-1B61F491E81B}" type="parTrans" cxnId="{A9D5556A-0AFF-4E30-A1EC-7DC19B458847}">
      <dgm:prSet/>
      <dgm:spPr/>
      <dgm:t>
        <a:bodyPr/>
        <a:lstStyle/>
        <a:p>
          <a:endParaRPr lang="fr-FR"/>
        </a:p>
      </dgm:t>
    </dgm:pt>
    <dgm:pt modelId="{ACEBE646-C49F-4996-903C-DBFE3B664BAC}" type="sibTrans" cxnId="{A9D5556A-0AFF-4E30-A1EC-7DC19B458847}">
      <dgm:prSet/>
      <dgm:spPr/>
      <dgm:t>
        <a:bodyPr/>
        <a:lstStyle/>
        <a:p>
          <a:endParaRPr lang="fr-FR"/>
        </a:p>
      </dgm:t>
    </dgm:pt>
    <dgm:pt modelId="{33D7B055-CBCF-49BD-87EE-5F560F93938B}">
      <dgm:prSet phldrT="[Texte]"/>
      <dgm:spPr/>
      <dgm:t>
        <a:bodyPr/>
        <a:lstStyle/>
        <a:p>
          <a:r>
            <a:rPr lang="fr-FR" dirty="0"/>
            <a:t>https://fr.inkanto.com/sites/default/files/styles/large/public/schema_se0_388_388px_plan_de_travail_1_0.png?itok=fFWMW0Xv</a:t>
          </a:r>
        </a:p>
      </dgm:t>
    </dgm:pt>
    <dgm:pt modelId="{71F46D1C-9A4F-47E3-9005-59B87234DFB0}" type="parTrans" cxnId="{4227DC19-C3CA-4020-8229-B05F82194B64}">
      <dgm:prSet/>
      <dgm:spPr/>
      <dgm:t>
        <a:bodyPr/>
        <a:lstStyle/>
        <a:p>
          <a:endParaRPr lang="fr-FR"/>
        </a:p>
      </dgm:t>
    </dgm:pt>
    <dgm:pt modelId="{06232B71-DE10-46D4-B3F4-6E61A5FEB866}" type="sibTrans" cxnId="{4227DC19-C3CA-4020-8229-B05F82194B64}">
      <dgm:prSet/>
      <dgm:spPr/>
      <dgm:t>
        <a:bodyPr/>
        <a:lstStyle/>
        <a:p>
          <a:endParaRPr lang="fr-FR"/>
        </a:p>
      </dgm:t>
    </dgm:pt>
    <dgm:pt modelId="{BA84D4F4-688D-4215-AD46-2B9A6843D336}">
      <dgm:prSet phldrT="[Texte]"/>
      <dgm:spPr/>
      <dgm:t>
        <a:bodyPr/>
        <a:lstStyle/>
        <a:p>
          <a:r>
            <a:rPr lang="fr-FR" dirty="0"/>
            <a:t>https://www.thecointribune.com/wp-content/uploads/2019/12/smart-contract-1-780x507.png</a:t>
          </a:r>
        </a:p>
      </dgm:t>
    </dgm:pt>
    <dgm:pt modelId="{2F1D05B7-9302-4EA9-A838-A8C0874D89AC}" type="parTrans" cxnId="{F98996C5-0C69-4C07-9C04-CFF26ACF0A86}">
      <dgm:prSet/>
      <dgm:spPr/>
      <dgm:t>
        <a:bodyPr/>
        <a:lstStyle/>
        <a:p>
          <a:endParaRPr lang="fr-FR"/>
        </a:p>
      </dgm:t>
    </dgm:pt>
    <dgm:pt modelId="{816AEE90-D189-4689-989F-81C5C9BA6F52}" type="sibTrans" cxnId="{F98996C5-0C69-4C07-9C04-CFF26ACF0A86}">
      <dgm:prSet/>
      <dgm:spPr/>
      <dgm:t>
        <a:bodyPr/>
        <a:lstStyle/>
        <a:p>
          <a:endParaRPr lang="fr-FR"/>
        </a:p>
      </dgm:t>
    </dgm:pt>
    <dgm:pt modelId="{76DED2A2-61F0-4AE8-96DC-52E63FC67FF4}">
      <dgm:prSet phldrT="[Texte]"/>
      <dgm:spPr/>
      <dgm:t>
        <a:bodyPr/>
        <a:lstStyle/>
        <a:p>
          <a:r>
            <a:rPr lang="fr-FR" dirty="0"/>
            <a:t>https://bitconseil.fr/wp-content/uploads/2019/04/Formation-D%C3%A9veloppement-Ethereum-Solidity-BitConseil.jpg</a:t>
          </a:r>
        </a:p>
      </dgm:t>
    </dgm:pt>
    <dgm:pt modelId="{BB07DDD8-EC76-4A07-9439-955A5B517430}" type="parTrans" cxnId="{F4BDE047-3797-4FEC-92FB-D3AAE0799278}">
      <dgm:prSet/>
      <dgm:spPr/>
      <dgm:t>
        <a:bodyPr/>
        <a:lstStyle/>
        <a:p>
          <a:endParaRPr lang="fr-FR"/>
        </a:p>
      </dgm:t>
    </dgm:pt>
    <dgm:pt modelId="{CA86E10D-EE1C-408C-8024-BC73915CE9F4}" type="sibTrans" cxnId="{F4BDE047-3797-4FEC-92FB-D3AAE0799278}">
      <dgm:prSet/>
      <dgm:spPr/>
      <dgm:t>
        <a:bodyPr/>
        <a:lstStyle/>
        <a:p>
          <a:endParaRPr lang="fr-FR"/>
        </a:p>
      </dgm:t>
    </dgm:pt>
    <dgm:pt modelId="{D2D4E2C6-DDAA-437B-A19F-FF067B608589}" type="pres">
      <dgm:prSet presAssocID="{6259F027-967F-430E-859F-73C2F1D1086D}" presName="Name0" presStyleCnt="0">
        <dgm:presLayoutVars>
          <dgm:chMax val="7"/>
          <dgm:chPref val="7"/>
          <dgm:dir/>
        </dgm:presLayoutVars>
      </dgm:prSet>
      <dgm:spPr/>
    </dgm:pt>
    <dgm:pt modelId="{4F2E606C-2CA9-4E7A-9576-8483AF4B11D3}" type="pres">
      <dgm:prSet presAssocID="{6259F027-967F-430E-859F-73C2F1D1086D}" presName="Name1" presStyleCnt="0"/>
      <dgm:spPr/>
    </dgm:pt>
    <dgm:pt modelId="{C279EDA8-9E43-42E0-BF21-7D3B0AAA0FDA}" type="pres">
      <dgm:prSet presAssocID="{6259F027-967F-430E-859F-73C2F1D1086D}" presName="cycle" presStyleCnt="0"/>
      <dgm:spPr/>
    </dgm:pt>
    <dgm:pt modelId="{DFFE6119-6F24-426D-A355-D9992142481F}" type="pres">
      <dgm:prSet presAssocID="{6259F027-967F-430E-859F-73C2F1D1086D}" presName="srcNode" presStyleLbl="node1" presStyleIdx="0" presStyleCnt="6"/>
      <dgm:spPr/>
    </dgm:pt>
    <dgm:pt modelId="{F873D49A-0513-41EC-A358-FCAAD4A9D14E}" type="pres">
      <dgm:prSet presAssocID="{6259F027-967F-430E-859F-73C2F1D1086D}" presName="conn" presStyleLbl="parChTrans1D2" presStyleIdx="0" presStyleCnt="1"/>
      <dgm:spPr/>
    </dgm:pt>
    <dgm:pt modelId="{05692B3C-6A9F-41AE-B5E7-D2D57F6E2702}" type="pres">
      <dgm:prSet presAssocID="{6259F027-967F-430E-859F-73C2F1D1086D}" presName="extraNode" presStyleLbl="node1" presStyleIdx="0" presStyleCnt="6"/>
      <dgm:spPr/>
    </dgm:pt>
    <dgm:pt modelId="{D3E0A72B-2AC1-4B96-8419-A7DBD418AAE3}" type="pres">
      <dgm:prSet presAssocID="{6259F027-967F-430E-859F-73C2F1D1086D}" presName="dstNode" presStyleLbl="node1" presStyleIdx="0" presStyleCnt="6"/>
      <dgm:spPr/>
    </dgm:pt>
    <dgm:pt modelId="{8CC909B3-6C13-455C-BD67-582C7229050C}" type="pres">
      <dgm:prSet presAssocID="{2788C48C-DFF9-4CE8-9B91-2CBCA98B37BC}" presName="text_1" presStyleLbl="node1" presStyleIdx="0" presStyleCnt="6">
        <dgm:presLayoutVars>
          <dgm:bulletEnabled val="1"/>
        </dgm:presLayoutVars>
      </dgm:prSet>
      <dgm:spPr/>
    </dgm:pt>
    <dgm:pt modelId="{24F47E94-9D98-4622-9AEA-D9EB21D923AB}" type="pres">
      <dgm:prSet presAssocID="{2788C48C-DFF9-4CE8-9B91-2CBCA98B37BC}" presName="accent_1" presStyleCnt="0"/>
      <dgm:spPr/>
    </dgm:pt>
    <dgm:pt modelId="{60022B34-347A-4283-B55F-3F3871719DEE}" type="pres">
      <dgm:prSet presAssocID="{2788C48C-DFF9-4CE8-9B91-2CBCA98B37BC}" presName="accentRepeatNode" presStyleLbl="solidFgAcc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570B5CD-EA4A-4309-9627-E5CAD2EB2DF2}" type="pres">
      <dgm:prSet presAssocID="{76C16E1D-37FE-44F4-8736-47ED0EE60345}" presName="text_2" presStyleLbl="node1" presStyleIdx="1" presStyleCnt="6">
        <dgm:presLayoutVars>
          <dgm:bulletEnabled val="1"/>
        </dgm:presLayoutVars>
      </dgm:prSet>
      <dgm:spPr/>
    </dgm:pt>
    <dgm:pt modelId="{548551D7-ADCF-43A5-96D3-AD09E70E8DCC}" type="pres">
      <dgm:prSet presAssocID="{76C16E1D-37FE-44F4-8736-47ED0EE60345}" presName="accent_2" presStyleCnt="0"/>
      <dgm:spPr/>
    </dgm:pt>
    <dgm:pt modelId="{4D177FB9-1265-49F7-BBFD-31B0C3EB7AE0}" type="pres">
      <dgm:prSet presAssocID="{76C16E1D-37FE-44F4-8736-47ED0EE60345}" presName="accentRepeatNode" presStyleLbl="solidFgAcc1" presStyleIdx="1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8FC36D81-1BFD-48D9-B1AB-B4E0F3BC7092}" type="pres">
      <dgm:prSet presAssocID="{2C7BCFBD-BBCC-4B77-9740-B2A9E96ACC7E}" presName="text_3" presStyleLbl="node1" presStyleIdx="2" presStyleCnt="6">
        <dgm:presLayoutVars>
          <dgm:bulletEnabled val="1"/>
        </dgm:presLayoutVars>
      </dgm:prSet>
      <dgm:spPr/>
    </dgm:pt>
    <dgm:pt modelId="{039BB2F9-97B2-46B7-BCB7-41A8975AB34F}" type="pres">
      <dgm:prSet presAssocID="{2C7BCFBD-BBCC-4B77-9740-B2A9E96ACC7E}" presName="accent_3" presStyleCnt="0"/>
      <dgm:spPr/>
    </dgm:pt>
    <dgm:pt modelId="{1674347A-5405-4668-97B0-4628C12AF193}" type="pres">
      <dgm:prSet presAssocID="{2C7BCFBD-BBCC-4B77-9740-B2A9E96ACC7E}" presName="accentRepeatNode" presStyleLbl="solidFgAcc1" presStyleIdx="2" presStyleCnt="6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741DF72E-1801-4576-8694-A120AF5E6CC3}" type="pres">
      <dgm:prSet presAssocID="{33D7B055-CBCF-49BD-87EE-5F560F93938B}" presName="text_4" presStyleLbl="node1" presStyleIdx="3" presStyleCnt="6">
        <dgm:presLayoutVars>
          <dgm:bulletEnabled val="1"/>
        </dgm:presLayoutVars>
      </dgm:prSet>
      <dgm:spPr/>
    </dgm:pt>
    <dgm:pt modelId="{F2C13BB8-1B0F-445B-BA68-E179AA1DE010}" type="pres">
      <dgm:prSet presAssocID="{33D7B055-CBCF-49BD-87EE-5F560F93938B}" presName="accent_4" presStyleCnt="0"/>
      <dgm:spPr/>
    </dgm:pt>
    <dgm:pt modelId="{49099B71-6076-4ECA-8788-29E079D3EC89}" type="pres">
      <dgm:prSet presAssocID="{33D7B055-CBCF-49BD-87EE-5F560F93938B}" presName="accentRepeatNode" presStyleLbl="solidFgAcc1" presStyleIdx="3" presStyleCnt="6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57F91B9F-7587-441F-8696-DC4D1D188847}" type="pres">
      <dgm:prSet presAssocID="{BA84D4F4-688D-4215-AD46-2B9A6843D336}" presName="text_5" presStyleLbl="node1" presStyleIdx="4" presStyleCnt="6">
        <dgm:presLayoutVars>
          <dgm:bulletEnabled val="1"/>
        </dgm:presLayoutVars>
      </dgm:prSet>
      <dgm:spPr/>
    </dgm:pt>
    <dgm:pt modelId="{2D9F435A-FED8-421F-BED9-5580B607D1FD}" type="pres">
      <dgm:prSet presAssocID="{BA84D4F4-688D-4215-AD46-2B9A6843D336}" presName="accent_5" presStyleCnt="0"/>
      <dgm:spPr/>
    </dgm:pt>
    <dgm:pt modelId="{3EDEBB16-2BB1-4A95-A680-BBE875DC43E6}" type="pres">
      <dgm:prSet presAssocID="{BA84D4F4-688D-4215-AD46-2B9A6843D336}" presName="accentRepeatNode" presStyleLbl="solidFgAcc1" presStyleIdx="4" presStyleCnt="6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</dgm:pt>
    <dgm:pt modelId="{DDFE5A80-495E-43FE-8066-914103C3AE12}" type="pres">
      <dgm:prSet presAssocID="{76DED2A2-61F0-4AE8-96DC-52E63FC67FF4}" presName="text_6" presStyleLbl="node1" presStyleIdx="5" presStyleCnt="6">
        <dgm:presLayoutVars>
          <dgm:bulletEnabled val="1"/>
        </dgm:presLayoutVars>
      </dgm:prSet>
      <dgm:spPr/>
    </dgm:pt>
    <dgm:pt modelId="{7329B4CC-1611-4325-9437-196E296D1861}" type="pres">
      <dgm:prSet presAssocID="{76DED2A2-61F0-4AE8-96DC-52E63FC67FF4}" presName="accent_6" presStyleCnt="0"/>
      <dgm:spPr/>
    </dgm:pt>
    <dgm:pt modelId="{8945847F-1BAC-406F-891C-F84C5B20995A}" type="pres">
      <dgm:prSet presAssocID="{76DED2A2-61F0-4AE8-96DC-52E63FC67FF4}" presName="accentRepeatNode" presStyleLbl="solidFgAcc1" presStyleIdx="5" presStyleCnt="6"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</dgm:pt>
  </dgm:ptLst>
  <dgm:cxnLst>
    <dgm:cxn modelId="{87925911-5E4A-45BE-8A86-1F38E7D61C7B}" srcId="{6259F027-967F-430E-859F-73C2F1D1086D}" destId="{76C16E1D-37FE-44F4-8736-47ED0EE60345}" srcOrd="1" destOrd="0" parTransId="{B1D74D96-A93E-4F2C-AF6B-D543B824FD57}" sibTransId="{10CC1369-FDE6-4388-BF50-0FE684D84AD5}"/>
    <dgm:cxn modelId="{4227DC19-C3CA-4020-8229-B05F82194B64}" srcId="{6259F027-967F-430E-859F-73C2F1D1086D}" destId="{33D7B055-CBCF-49BD-87EE-5F560F93938B}" srcOrd="3" destOrd="0" parTransId="{71F46D1C-9A4F-47E3-9005-59B87234DFB0}" sibTransId="{06232B71-DE10-46D4-B3F4-6E61A5FEB866}"/>
    <dgm:cxn modelId="{851A9D20-9EBD-4577-AE69-386A4B2940A4}" type="presOf" srcId="{76DED2A2-61F0-4AE8-96DC-52E63FC67FF4}" destId="{DDFE5A80-495E-43FE-8066-914103C3AE12}" srcOrd="0" destOrd="0" presId="urn:microsoft.com/office/officeart/2008/layout/VerticalCurvedList"/>
    <dgm:cxn modelId="{177C3C21-83EE-4FE8-8B95-336F0AD37316}" type="presOf" srcId="{76C16E1D-37FE-44F4-8736-47ED0EE60345}" destId="{0570B5CD-EA4A-4309-9627-E5CAD2EB2DF2}" srcOrd="0" destOrd="0" presId="urn:microsoft.com/office/officeart/2008/layout/VerticalCurvedList"/>
    <dgm:cxn modelId="{BCBA355C-390D-422B-B9E7-01E4DD70225F}" type="presOf" srcId="{6259F027-967F-430E-859F-73C2F1D1086D}" destId="{D2D4E2C6-DDAA-437B-A19F-FF067B608589}" srcOrd="0" destOrd="0" presId="urn:microsoft.com/office/officeart/2008/layout/VerticalCurvedList"/>
    <dgm:cxn modelId="{F4BDE047-3797-4FEC-92FB-D3AAE0799278}" srcId="{6259F027-967F-430E-859F-73C2F1D1086D}" destId="{76DED2A2-61F0-4AE8-96DC-52E63FC67FF4}" srcOrd="5" destOrd="0" parTransId="{BB07DDD8-EC76-4A07-9439-955A5B517430}" sibTransId="{CA86E10D-EE1C-408C-8024-BC73915CE9F4}"/>
    <dgm:cxn modelId="{A9D5556A-0AFF-4E30-A1EC-7DC19B458847}" srcId="{6259F027-967F-430E-859F-73C2F1D1086D}" destId="{2C7BCFBD-BBCC-4B77-9740-B2A9E96ACC7E}" srcOrd="2" destOrd="0" parTransId="{9653691F-F5CD-4D6D-BCE5-1B61F491E81B}" sibTransId="{ACEBE646-C49F-4996-903C-DBFE3B664BAC}"/>
    <dgm:cxn modelId="{D42C296E-AB9C-459B-885C-CD6B51F0FF1F}" type="presOf" srcId="{B531B9C9-681C-45F8-91E6-4A40D8B68C02}" destId="{F873D49A-0513-41EC-A358-FCAAD4A9D14E}" srcOrd="0" destOrd="0" presId="urn:microsoft.com/office/officeart/2008/layout/VerticalCurvedList"/>
    <dgm:cxn modelId="{0C893D75-1D81-4E8F-B465-344163B0B3A3}" type="presOf" srcId="{2788C48C-DFF9-4CE8-9B91-2CBCA98B37BC}" destId="{8CC909B3-6C13-455C-BD67-582C7229050C}" srcOrd="0" destOrd="0" presId="urn:microsoft.com/office/officeart/2008/layout/VerticalCurvedList"/>
    <dgm:cxn modelId="{D614419A-BF29-41BE-8D82-2AF698488306}" type="presOf" srcId="{2C7BCFBD-BBCC-4B77-9740-B2A9E96ACC7E}" destId="{8FC36D81-1BFD-48D9-B1AB-B4E0F3BC7092}" srcOrd="0" destOrd="0" presId="urn:microsoft.com/office/officeart/2008/layout/VerticalCurvedList"/>
    <dgm:cxn modelId="{F98996C5-0C69-4C07-9C04-CFF26ACF0A86}" srcId="{6259F027-967F-430E-859F-73C2F1D1086D}" destId="{BA84D4F4-688D-4215-AD46-2B9A6843D336}" srcOrd="4" destOrd="0" parTransId="{2F1D05B7-9302-4EA9-A838-A8C0874D89AC}" sibTransId="{816AEE90-D189-4689-989F-81C5C9BA6F52}"/>
    <dgm:cxn modelId="{C920ADCA-0CA4-47DB-8030-67AF5F2765FB}" type="presOf" srcId="{33D7B055-CBCF-49BD-87EE-5F560F93938B}" destId="{741DF72E-1801-4576-8694-A120AF5E6CC3}" srcOrd="0" destOrd="0" presId="urn:microsoft.com/office/officeart/2008/layout/VerticalCurvedList"/>
    <dgm:cxn modelId="{3C6261D6-1683-48EC-AB4A-38F960E07310}" type="presOf" srcId="{BA84D4F4-688D-4215-AD46-2B9A6843D336}" destId="{57F91B9F-7587-441F-8696-DC4D1D188847}" srcOrd="0" destOrd="0" presId="urn:microsoft.com/office/officeart/2008/layout/VerticalCurvedList"/>
    <dgm:cxn modelId="{4C50E3FE-D7D5-4034-B172-7FFB0E2F5B1A}" srcId="{6259F027-967F-430E-859F-73C2F1D1086D}" destId="{2788C48C-DFF9-4CE8-9B91-2CBCA98B37BC}" srcOrd="0" destOrd="0" parTransId="{679E6388-3DF7-4849-B35E-7901DE987B17}" sibTransId="{B531B9C9-681C-45F8-91E6-4A40D8B68C02}"/>
    <dgm:cxn modelId="{5A99F01B-4967-41E3-9270-C2C8B56D3C3F}" type="presParOf" srcId="{D2D4E2C6-DDAA-437B-A19F-FF067B608589}" destId="{4F2E606C-2CA9-4E7A-9576-8483AF4B11D3}" srcOrd="0" destOrd="0" presId="urn:microsoft.com/office/officeart/2008/layout/VerticalCurvedList"/>
    <dgm:cxn modelId="{611CF119-7F64-4F77-AD07-F933B2F1FEEF}" type="presParOf" srcId="{4F2E606C-2CA9-4E7A-9576-8483AF4B11D3}" destId="{C279EDA8-9E43-42E0-BF21-7D3B0AAA0FDA}" srcOrd="0" destOrd="0" presId="urn:microsoft.com/office/officeart/2008/layout/VerticalCurvedList"/>
    <dgm:cxn modelId="{C3CE007B-79E2-46FF-9E78-AB9545E1E6D4}" type="presParOf" srcId="{C279EDA8-9E43-42E0-BF21-7D3B0AAA0FDA}" destId="{DFFE6119-6F24-426D-A355-D9992142481F}" srcOrd="0" destOrd="0" presId="urn:microsoft.com/office/officeart/2008/layout/VerticalCurvedList"/>
    <dgm:cxn modelId="{00F631A2-4ECE-40D7-932A-5646E6E3793E}" type="presParOf" srcId="{C279EDA8-9E43-42E0-BF21-7D3B0AAA0FDA}" destId="{F873D49A-0513-41EC-A358-FCAAD4A9D14E}" srcOrd="1" destOrd="0" presId="urn:microsoft.com/office/officeart/2008/layout/VerticalCurvedList"/>
    <dgm:cxn modelId="{3A70D826-0F5E-44D2-A826-839FF3083A96}" type="presParOf" srcId="{C279EDA8-9E43-42E0-BF21-7D3B0AAA0FDA}" destId="{05692B3C-6A9F-41AE-B5E7-D2D57F6E2702}" srcOrd="2" destOrd="0" presId="urn:microsoft.com/office/officeart/2008/layout/VerticalCurvedList"/>
    <dgm:cxn modelId="{FAAD7AD9-61FB-4C33-AAFA-2B1E1F9BED48}" type="presParOf" srcId="{C279EDA8-9E43-42E0-BF21-7D3B0AAA0FDA}" destId="{D3E0A72B-2AC1-4B96-8419-A7DBD418AAE3}" srcOrd="3" destOrd="0" presId="urn:microsoft.com/office/officeart/2008/layout/VerticalCurvedList"/>
    <dgm:cxn modelId="{4BD83F9C-D215-4143-AFDF-7F8FD869C12F}" type="presParOf" srcId="{4F2E606C-2CA9-4E7A-9576-8483AF4B11D3}" destId="{8CC909B3-6C13-455C-BD67-582C7229050C}" srcOrd="1" destOrd="0" presId="urn:microsoft.com/office/officeart/2008/layout/VerticalCurvedList"/>
    <dgm:cxn modelId="{61F2876C-58F6-4DF3-A50D-D0639D5C0FD3}" type="presParOf" srcId="{4F2E606C-2CA9-4E7A-9576-8483AF4B11D3}" destId="{24F47E94-9D98-4622-9AEA-D9EB21D923AB}" srcOrd="2" destOrd="0" presId="urn:microsoft.com/office/officeart/2008/layout/VerticalCurvedList"/>
    <dgm:cxn modelId="{CC72042E-5096-47B7-BE85-88C646843619}" type="presParOf" srcId="{24F47E94-9D98-4622-9AEA-D9EB21D923AB}" destId="{60022B34-347A-4283-B55F-3F3871719DEE}" srcOrd="0" destOrd="0" presId="urn:microsoft.com/office/officeart/2008/layout/VerticalCurvedList"/>
    <dgm:cxn modelId="{8ADBC219-0248-4A02-B198-09940177923A}" type="presParOf" srcId="{4F2E606C-2CA9-4E7A-9576-8483AF4B11D3}" destId="{0570B5CD-EA4A-4309-9627-E5CAD2EB2DF2}" srcOrd="3" destOrd="0" presId="urn:microsoft.com/office/officeart/2008/layout/VerticalCurvedList"/>
    <dgm:cxn modelId="{59BF63E0-34E9-4EDC-B2E2-F6724360FB13}" type="presParOf" srcId="{4F2E606C-2CA9-4E7A-9576-8483AF4B11D3}" destId="{548551D7-ADCF-43A5-96D3-AD09E70E8DCC}" srcOrd="4" destOrd="0" presId="urn:microsoft.com/office/officeart/2008/layout/VerticalCurvedList"/>
    <dgm:cxn modelId="{5F5DF730-9AB4-46AC-A05C-B590C18E1A4F}" type="presParOf" srcId="{548551D7-ADCF-43A5-96D3-AD09E70E8DCC}" destId="{4D177FB9-1265-49F7-BBFD-31B0C3EB7AE0}" srcOrd="0" destOrd="0" presId="urn:microsoft.com/office/officeart/2008/layout/VerticalCurvedList"/>
    <dgm:cxn modelId="{7DF67D68-DF23-4EBA-B7E3-EA8CEED56327}" type="presParOf" srcId="{4F2E606C-2CA9-4E7A-9576-8483AF4B11D3}" destId="{8FC36D81-1BFD-48D9-B1AB-B4E0F3BC7092}" srcOrd="5" destOrd="0" presId="urn:microsoft.com/office/officeart/2008/layout/VerticalCurvedList"/>
    <dgm:cxn modelId="{E1CD19A7-045F-413F-9080-36FC6422084C}" type="presParOf" srcId="{4F2E606C-2CA9-4E7A-9576-8483AF4B11D3}" destId="{039BB2F9-97B2-46B7-BCB7-41A8975AB34F}" srcOrd="6" destOrd="0" presId="urn:microsoft.com/office/officeart/2008/layout/VerticalCurvedList"/>
    <dgm:cxn modelId="{DF710E68-7AB6-4052-A13D-C8153EC763FA}" type="presParOf" srcId="{039BB2F9-97B2-46B7-BCB7-41A8975AB34F}" destId="{1674347A-5405-4668-97B0-4628C12AF193}" srcOrd="0" destOrd="0" presId="urn:microsoft.com/office/officeart/2008/layout/VerticalCurvedList"/>
    <dgm:cxn modelId="{8385FDDD-EC94-46E1-8647-16C3EA81E20A}" type="presParOf" srcId="{4F2E606C-2CA9-4E7A-9576-8483AF4B11D3}" destId="{741DF72E-1801-4576-8694-A120AF5E6CC3}" srcOrd="7" destOrd="0" presId="urn:microsoft.com/office/officeart/2008/layout/VerticalCurvedList"/>
    <dgm:cxn modelId="{74FB9C8D-BD8D-428A-BCD1-E84B6E252A8C}" type="presParOf" srcId="{4F2E606C-2CA9-4E7A-9576-8483AF4B11D3}" destId="{F2C13BB8-1B0F-445B-BA68-E179AA1DE010}" srcOrd="8" destOrd="0" presId="urn:microsoft.com/office/officeart/2008/layout/VerticalCurvedList"/>
    <dgm:cxn modelId="{D4AB215C-C788-4E92-9DD7-14C2124F77F2}" type="presParOf" srcId="{F2C13BB8-1B0F-445B-BA68-E179AA1DE010}" destId="{49099B71-6076-4ECA-8788-29E079D3EC89}" srcOrd="0" destOrd="0" presId="urn:microsoft.com/office/officeart/2008/layout/VerticalCurvedList"/>
    <dgm:cxn modelId="{25FF8F58-CCEB-40F6-BA12-025CF9DE12F6}" type="presParOf" srcId="{4F2E606C-2CA9-4E7A-9576-8483AF4B11D3}" destId="{57F91B9F-7587-441F-8696-DC4D1D188847}" srcOrd="9" destOrd="0" presId="urn:microsoft.com/office/officeart/2008/layout/VerticalCurvedList"/>
    <dgm:cxn modelId="{CFE16867-C6A3-4BBF-B8BB-7E8998C61786}" type="presParOf" srcId="{4F2E606C-2CA9-4E7A-9576-8483AF4B11D3}" destId="{2D9F435A-FED8-421F-BED9-5580B607D1FD}" srcOrd="10" destOrd="0" presId="urn:microsoft.com/office/officeart/2008/layout/VerticalCurvedList"/>
    <dgm:cxn modelId="{B9136203-1833-4BC2-A18E-3332B042587F}" type="presParOf" srcId="{2D9F435A-FED8-421F-BED9-5580B607D1FD}" destId="{3EDEBB16-2BB1-4A95-A680-BBE875DC43E6}" srcOrd="0" destOrd="0" presId="urn:microsoft.com/office/officeart/2008/layout/VerticalCurvedList"/>
    <dgm:cxn modelId="{ECF45F56-2A39-4FFF-A1AC-BA04876B0BB1}" type="presParOf" srcId="{4F2E606C-2CA9-4E7A-9576-8483AF4B11D3}" destId="{DDFE5A80-495E-43FE-8066-914103C3AE12}" srcOrd="11" destOrd="0" presId="urn:microsoft.com/office/officeart/2008/layout/VerticalCurvedList"/>
    <dgm:cxn modelId="{83F894FE-B61E-49E7-8D78-2C33DBEC1DFE}" type="presParOf" srcId="{4F2E606C-2CA9-4E7A-9576-8483AF4B11D3}" destId="{7329B4CC-1611-4325-9437-196E296D1861}" srcOrd="12" destOrd="0" presId="urn:microsoft.com/office/officeart/2008/layout/VerticalCurvedList"/>
    <dgm:cxn modelId="{C9106396-CBF7-4B67-9257-2CFE8882703F}" type="presParOf" srcId="{7329B4CC-1611-4325-9437-196E296D1861}" destId="{8945847F-1BAC-406F-891C-F84C5B20995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FA9C7BE-E0D3-4BD3-B132-DC1934C68AAB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A5B2582-0545-4AAC-95C6-B1C1FA51BE1A}" type="pres">
      <dgm:prSet presAssocID="{7FA9C7BE-E0D3-4BD3-B132-DC1934C68AAB}" presName="Name0" presStyleCnt="0">
        <dgm:presLayoutVars>
          <dgm:dir/>
          <dgm:resizeHandles val="exact"/>
        </dgm:presLayoutVars>
      </dgm:prSet>
      <dgm:spPr/>
    </dgm:pt>
  </dgm:ptLst>
  <dgm:cxnLst>
    <dgm:cxn modelId="{C4752F0E-1505-4726-A03C-6F3905750955}" type="presOf" srcId="{7FA9C7BE-E0D3-4BD3-B132-DC1934C68AAB}" destId="{1A5B2582-0545-4AAC-95C6-B1C1FA51BE1A}" srcOrd="0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259F027-967F-430E-859F-73C2F1D1086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788C48C-DFF9-4CE8-9B91-2CBCA98B37BC}">
      <dgm:prSet phldrT="[Texte]"/>
      <dgm:spPr/>
      <dgm:t>
        <a:bodyPr/>
        <a:lstStyle/>
        <a:p>
          <a:r>
            <a:rPr lang="fr-FR" dirty="0"/>
            <a:t>https://s1.edi-static.fr/Img/BREVE/2018/6/331424/T_388553.jpg</a:t>
          </a:r>
        </a:p>
      </dgm:t>
    </dgm:pt>
    <dgm:pt modelId="{679E6388-3DF7-4849-B35E-7901DE987B17}" type="parTrans" cxnId="{4C50E3FE-D7D5-4034-B172-7FFB0E2F5B1A}">
      <dgm:prSet/>
      <dgm:spPr/>
      <dgm:t>
        <a:bodyPr/>
        <a:lstStyle/>
        <a:p>
          <a:endParaRPr lang="fr-FR"/>
        </a:p>
      </dgm:t>
    </dgm:pt>
    <dgm:pt modelId="{B531B9C9-681C-45F8-91E6-4A40D8B68C02}" type="sibTrans" cxnId="{4C50E3FE-D7D5-4034-B172-7FFB0E2F5B1A}">
      <dgm:prSet/>
      <dgm:spPr/>
      <dgm:t>
        <a:bodyPr/>
        <a:lstStyle/>
        <a:p>
          <a:endParaRPr lang="fr-FR"/>
        </a:p>
      </dgm:t>
    </dgm:pt>
    <dgm:pt modelId="{11B5BE7F-12FA-478D-97E0-7805999B033B}">
      <dgm:prSet phldrT="[Texte]"/>
      <dgm:spPr/>
      <dgm:t>
        <a:bodyPr/>
        <a:lstStyle/>
        <a:p>
          <a:r>
            <a:rPr lang="fr-FR" dirty="0"/>
            <a:t>https://static.vecteezy.com/system/resources/thumbnails/000/426/836/small_2x/f</a:t>
          </a:r>
        </a:p>
      </dgm:t>
    </dgm:pt>
    <dgm:pt modelId="{BBD4EEC9-9EBE-4ED6-8190-B3AB897DCB7C}" type="parTrans" cxnId="{B72D16B7-500F-4D19-94CA-92A517436081}">
      <dgm:prSet/>
      <dgm:spPr/>
      <dgm:t>
        <a:bodyPr/>
        <a:lstStyle/>
        <a:p>
          <a:endParaRPr lang="fr-FR"/>
        </a:p>
      </dgm:t>
    </dgm:pt>
    <dgm:pt modelId="{62FD9FFB-0C3A-4E66-8454-6F21F3AED10B}" type="sibTrans" cxnId="{B72D16B7-500F-4D19-94CA-92A517436081}">
      <dgm:prSet/>
      <dgm:spPr/>
      <dgm:t>
        <a:bodyPr/>
        <a:lstStyle/>
        <a:p>
          <a:endParaRPr lang="fr-FR"/>
        </a:p>
      </dgm:t>
    </dgm:pt>
    <dgm:pt modelId="{DD69F296-A55B-4F0B-9896-A753E4C27E43}">
      <dgm:prSet phldrT="[Texte]"/>
      <dgm:spPr/>
      <dgm:t>
        <a:bodyPr/>
        <a:lstStyle/>
        <a:p>
          <a:r>
            <a:rPr lang="fr-FR" dirty="0"/>
            <a:t>https://www.dolmen-tech.com/voy_content/uploads/2018/07/consommateur.pngarmer0019.jpg</a:t>
          </a:r>
        </a:p>
      </dgm:t>
    </dgm:pt>
    <dgm:pt modelId="{A3890E60-530E-479D-8DA1-57515A3442CA}" type="parTrans" cxnId="{8D9724B0-5DB9-41F8-A612-A590380A1F0B}">
      <dgm:prSet/>
      <dgm:spPr/>
      <dgm:t>
        <a:bodyPr/>
        <a:lstStyle/>
        <a:p>
          <a:endParaRPr lang="fr-FR"/>
        </a:p>
      </dgm:t>
    </dgm:pt>
    <dgm:pt modelId="{6B9544B9-F836-4221-9177-2263644B3D3D}" type="sibTrans" cxnId="{8D9724B0-5DB9-41F8-A612-A590380A1F0B}">
      <dgm:prSet/>
      <dgm:spPr/>
      <dgm:t>
        <a:bodyPr/>
        <a:lstStyle/>
        <a:p>
          <a:endParaRPr lang="fr-FR"/>
        </a:p>
      </dgm:t>
    </dgm:pt>
    <dgm:pt modelId="{49B23BD6-118B-42D8-B981-6063AA12DBDD}">
      <dgm:prSet phldrT="[Texte]"/>
      <dgm:spPr/>
      <dgm:t>
        <a:bodyPr/>
        <a:lstStyle/>
        <a:p>
          <a:r>
            <a:rPr lang="fr-FR"/>
            <a:t>https://encrypted-tbn0.gstatic.com/images?q=tbn%3AANd9GcQmWrqGBDfLRuFwemiXyQTfC3D4Xq5AOJeTzA&amp;usqp=CAU</a:t>
          </a:r>
          <a:endParaRPr lang="fr-FR" dirty="0"/>
        </a:p>
      </dgm:t>
    </dgm:pt>
    <dgm:pt modelId="{F6292053-9CC1-4471-B8F5-736538C49F72}" type="parTrans" cxnId="{4C43342D-AC67-43C3-B659-E137FF145B86}">
      <dgm:prSet/>
      <dgm:spPr/>
      <dgm:t>
        <a:bodyPr/>
        <a:lstStyle/>
        <a:p>
          <a:endParaRPr lang="fr-FR"/>
        </a:p>
      </dgm:t>
    </dgm:pt>
    <dgm:pt modelId="{490DEE4D-458F-4D54-8D52-3994F18536D2}" type="sibTrans" cxnId="{4C43342D-AC67-43C3-B659-E137FF145B86}">
      <dgm:prSet/>
      <dgm:spPr/>
      <dgm:t>
        <a:bodyPr/>
        <a:lstStyle/>
        <a:p>
          <a:endParaRPr lang="fr-FR"/>
        </a:p>
      </dgm:t>
    </dgm:pt>
    <dgm:pt modelId="{D2D4E2C6-DDAA-437B-A19F-FF067B608589}" type="pres">
      <dgm:prSet presAssocID="{6259F027-967F-430E-859F-73C2F1D1086D}" presName="Name0" presStyleCnt="0">
        <dgm:presLayoutVars>
          <dgm:chMax val="7"/>
          <dgm:chPref val="7"/>
          <dgm:dir/>
        </dgm:presLayoutVars>
      </dgm:prSet>
      <dgm:spPr/>
    </dgm:pt>
    <dgm:pt modelId="{4F2E606C-2CA9-4E7A-9576-8483AF4B11D3}" type="pres">
      <dgm:prSet presAssocID="{6259F027-967F-430E-859F-73C2F1D1086D}" presName="Name1" presStyleCnt="0"/>
      <dgm:spPr/>
    </dgm:pt>
    <dgm:pt modelId="{C279EDA8-9E43-42E0-BF21-7D3B0AAA0FDA}" type="pres">
      <dgm:prSet presAssocID="{6259F027-967F-430E-859F-73C2F1D1086D}" presName="cycle" presStyleCnt="0"/>
      <dgm:spPr/>
    </dgm:pt>
    <dgm:pt modelId="{DFFE6119-6F24-426D-A355-D9992142481F}" type="pres">
      <dgm:prSet presAssocID="{6259F027-967F-430E-859F-73C2F1D1086D}" presName="srcNode" presStyleLbl="node1" presStyleIdx="0" presStyleCnt="4"/>
      <dgm:spPr/>
    </dgm:pt>
    <dgm:pt modelId="{F873D49A-0513-41EC-A358-FCAAD4A9D14E}" type="pres">
      <dgm:prSet presAssocID="{6259F027-967F-430E-859F-73C2F1D1086D}" presName="conn" presStyleLbl="parChTrans1D2" presStyleIdx="0" presStyleCnt="1"/>
      <dgm:spPr/>
    </dgm:pt>
    <dgm:pt modelId="{05692B3C-6A9F-41AE-B5E7-D2D57F6E2702}" type="pres">
      <dgm:prSet presAssocID="{6259F027-967F-430E-859F-73C2F1D1086D}" presName="extraNode" presStyleLbl="node1" presStyleIdx="0" presStyleCnt="4"/>
      <dgm:spPr/>
    </dgm:pt>
    <dgm:pt modelId="{D3E0A72B-2AC1-4B96-8419-A7DBD418AAE3}" type="pres">
      <dgm:prSet presAssocID="{6259F027-967F-430E-859F-73C2F1D1086D}" presName="dstNode" presStyleLbl="node1" presStyleIdx="0" presStyleCnt="4"/>
      <dgm:spPr/>
    </dgm:pt>
    <dgm:pt modelId="{8CC909B3-6C13-455C-BD67-582C7229050C}" type="pres">
      <dgm:prSet presAssocID="{2788C48C-DFF9-4CE8-9B91-2CBCA98B37BC}" presName="text_1" presStyleLbl="node1" presStyleIdx="0" presStyleCnt="4">
        <dgm:presLayoutVars>
          <dgm:bulletEnabled val="1"/>
        </dgm:presLayoutVars>
      </dgm:prSet>
      <dgm:spPr/>
    </dgm:pt>
    <dgm:pt modelId="{24F47E94-9D98-4622-9AEA-D9EB21D923AB}" type="pres">
      <dgm:prSet presAssocID="{2788C48C-DFF9-4CE8-9B91-2CBCA98B37BC}" presName="accent_1" presStyleCnt="0"/>
      <dgm:spPr/>
    </dgm:pt>
    <dgm:pt modelId="{60022B34-347A-4283-B55F-3F3871719DEE}" type="pres">
      <dgm:prSet presAssocID="{2788C48C-DFF9-4CE8-9B91-2CBCA98B37BC}" presName="accentRepeatNode" presStyleLbl="solidFgAcc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EE43D36-5E38-4448-8CA1-5B3F8D7D836F}" type="pres">
      <dgm:prSet presAssocID="{11B5BE7F-12FA-478D-97E0-7805999B033B}" presName="text_2" presStyleLbl="node1" presStyleIdx="1" presStyleCnt="4">
        <dgm:presLayoutVars>
          <dgm:bulletEnabled val="1"/>
        </dgm:presLayoutVars>
      </dgm:prSet>
      <dgm:spPr/>
    </dgm:pt>
    <dgm:pt modelId="{382B62BE-97AC-4A95-B3D9-582E2D90ACC7}" type="pres">
      <dgm:prSet presAssocID="{11B5BE7F-12FA-478D-97E0-7805999B033B}" presName="accent_2" presStyleCnt="0"/>
      <dgm:spPr/>
    </dgm:pt>
    <dgm:pt modelId="{76F81F39-2A08-4DB3-AA26-396346DD05D1}" type="pres">
      <dgm:prSet presAssocID="{11B5BE7F-12FA-478D-97E0-7805999B033B}" presName="accentRepeatNode" presStyleLbl="solidFgAcc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F87A786A-A62C-4305-8720-E3DA22F8775D}" type="pres">
      <dgm:prSet presAssocID="{DD69F296-A55B-4F0B-9896-A753E4C27E43}" presName="text_3" presStyleLbl="node1" presStyleIdx="2" presStyleCnt="4">
        <dgm:presLayoutVars>
          <dgm:bulletEnabled val="1"/>
        </dgm:presLayoutVars>
      </dgm:prSet>
      <dgm:spPr/>
    </dgm:pt>
    <dgm:pt modelId="{EECA5D09-688D-4A17-AAE5-7165369070A5}" type="pres">
      <dgm:prSet presAssocID="{DD69F296-A55B-4F0B-9896-A753E4C27E43}" presName="accent_3" presStyleCnt="0"/>
      <dgm:spPr/>
    </dgm:pt>
    <dgm:pt modelId="{B9E9EDE7-097B-414B-8AE2-61174BAC03C2}" type="pres">
      <dgm:prSet presAssocID="{DD69F296-A55B-4F0B-9896-A753E4C27E43}" presName="accentRepeatNode" presStyleLbl="solidFgAcc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9A61CF19-2296-4742-9C99-BAF85C9A3432}" type="pres">
      <dgm:prSet presAssocID="{49B23BD6-118B-42D8-B981-6063AA12DBDD}" presName="text_4" presStyleLbl="node1" presStyleIdx="3" presStyleCnt="4">
        <dgm:presLayoutVars>
          <dgm:bulletEnabled val="1"/>
        </dgm:presLayoutVars>
      </dgm:prSet>
      <dgm:spPr/>
    </dgm:pt>
    <dgm:pt modelId="{3F23B29D-D1E8-4576-A711-F8BB2BE43C0E}" type="pres">
      <dgm:prSet presAssocID="{49B23BD6-118B-42D8-B981-6063AA12DBDD}" presName="accent_4" presStyleCnt="0"/>
      <dgm:spPr/>
    </dgm:pt>
    <dgm:pt modelId="{0B74DF40-689B-41B8-8715-EC0D9CBC746C}" type="pres">
      <dgm:prSet presAssocID="{49B23BD6-118B-42D8-B981-6063AA12DBDD}" presName="accentRepeatNode" presStyleLbl="solidFgAcc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3849A00E-EA9B-4A57-BD4C-96183ADBF74D}" type="presOf" srcId="{49B23BD6-118B-42D8-B981-6063AA12DBDD}" destId="{9A61CF19-2296-4742-9C99-BAF85C9A3432}" srcOrd="0" destOrd="0" presId="urn:microsoft.com/office/officeart/2008/layout/VerticalCurvedList"/>
    <dgm:cxn modelId="{8979F61A-0A63-4DDC-A233-CFEC6830E99D}" type="presOf" srcId="{2788C48C-DFF9-4CE8-9B91-2CBCA98B37BC}" destId="{8CC909B3-6C13-455C-BD67-582C7229050C}" srcOrd="0" destOrd="0" presId="urn:microsoft.com/office/officeart/2008/layout/VerticalCurvedList"/>
    <dgm:cxn modelId="{4C43342D-AC67-43C3-B659-E137FF145B86}" srcId="{6259F027-967F-430E-859F-73C2F1D1086D}" destId="{49B23BD6-118B-42D8-B981-6063AA12DBDD}" srcOrd="3" destOrd="0" parTransId="{F6292053-9CC1-4471-B8F5-736538C49F72}" sibTransId="{490DEE4D-458F-4D54-8D52-3994F18536D2}"/>
    <dgm:cxn modelId="{8F7E0B96-B0FE-4BE0-950A-67CB01B098DB}" type="presOf" srcId="{B531B9C9-681C-45F8-91E6-4A40D8B68C02}" destId="{F873D49A-0513-41EC-A358-FCAAD4A9D14E}" srcOrd="0" destOrd="0" presId="urn:microsoft.com/office/officeart/2008/layout/VerticalCurvedList"/>
    <dgm:cxn modelId="{11647AA1-E33A-440A-9723-D620398EB436}" type="presOf" srcId="{DD69F296-A55B-4F0B-9896-A753E4C27E43}" destId="{F87A786A-A62C-4305-8720-E3DA22F8775D}" srcOrd="0" destOrd="0" presId="urn:microsoft.com/office/officeart/2008/layout/VerticalCurvedList"/>
    <dgm:cxn modelId="{8D9724B0-5DB9-41F8-A612-A590380A1F0B}" srcId="{6259F027-967F-430E-859F-73C2F1D1086D}" destId="{DD69F296-A55B-4F0B-9896-A753E4C27E43}" srcOrd="2" destOrd="0" parTransId="{A3890E60-530E-479D-8DA1-57515A3442CA}" sibTransId="{6B9544B9-F836-4221-9177-2263644B3D3D}"/>
    <dgm:cxn modelId="{B72D16B7-500F-4D19-94CA-92A517436081}" srcId="{6259F027-967F-430E-859F-73C2F1D1086D}" destId="{11B5BE7F-12FA-478D-97E0-7805999B033B}" srcOrd="1" destOrd="0" parTransId="{BBD4EEC9-9EBE-4ED6-8190-B3AB897DCB7C}" sibTransId="{62FD9FFB-0C3A-4E66-8454-6F21F3AED10B}"/>
    <dgm:cxn modelId="{0BA68FBE-2105-4725-873F-6912DB31B3CF}" type="presOf" srcId="{6259F027-967F-430E-859F-73C2F1D1086D}" destId="{D2D4E2C6-DDAA-437B-A19F-FF067B608589}" srcOrd="0" destOrd="0" presId="urn:microsoft.com/office/officeart/2008/layout/VerticalCurvedList"/>
    <dgm:cxn modelId="{D8CCB5F1-7DF9-4E8B-980B-C74FA196493B}" type="presOf" srcId="{11B5BE7F-12FA-478D-97E0-7805999B033B}" destId="{0EE43D36-5E38-4448-8CA1-5B3F8D7D836F}" srcOrd="0" destOrd="0" presId="urn:microsoft.com/office/officeart/2008/layout/VerticalCurvedList"/>
    <dgm:cxn modelId="{4C50E3FE-D7D5-4034-B172-7FFB0E2F5B1A}" srcId="{6259F027-967F-430E-859F-73C2F1D1086D}" destId="{2788C48C-DFF9-4CE8-9B91-2CBCA98B37BC}" srcOrd="0" destOrd="0" parTransId="{679E6388-3DF7-4849-B35E-7901DE987B17}" sibTransId="{B531B9C9-681C-45F8-91E6-4A40D8B68C02}"/>
    <dgm:cxn modelId="{8A501C6E-446A-44C5-8E0A-9675599958FC}" type="presParOf" srcId="{D2D4E2C6-DDAA-437B-A19F-FF067B608589}" destId="{4F2E606C-2CA9-4E7A-9576-8483AF4B11D3}" srcOrd="0" destOrd="0" presId="urn:microsoft.com/office/officeart/2008/layout/VerticalCurvedList"/>
    <dgm:cxn modelId="{6236FB23-6599-4C90-A052-8AC7E8608E41}" type="presParOf" srcId="{4F2E606C-2CA9-4E7A-9576-8483AF4B11D3}" destId="{C279EDA8-9E43-42E0-BF21-7D3B0AAA0FDA}" srcOrd="0" destOrd="0" presId="urn:microsoft.com/office/officeart/2008/layout/VerticalCurvedList"/>
    <dgm:cxn modelId="{9B6E182D-BA7D-4B20-9E3D-B5CEFC968830}" type="presParOf" srcId="{C279EDA8-9E43-42E0-BF21-7D3B0AAA0FDA}" destId="{DFFE6119-6F24-426D-A355-D9992142481F}" srcOrd="0" destOrd="0" presId="urn:microsoft.com/office/officeart/2008/layout/VerticalCurvedList"/>
    <dgm:cxn modelId="{366EAF1A-C05C-42B7-9772-2D1380A5B15C}" type="presParOf" srcId="{C279EDA8-9E43-42E0-BF21-7D3B0AAA0FDA}" destId="{F873D49A-0513-41EC-A358-FCAAD4A9D14E}" srcOrd="1" destOrd="0" presId="urn:microsoft.com/office/officeart/2008/layout/VerticalCurvedList"/>
    <dgm:cxn modelId="{EC29CDE1-4CD3-48BF-BF44-BDEF1B86FF7B}" type="presParOf" srcId="{C279EDA8-9E43-42E0-BF21-7D3B0AAA0FDA}" destId="{05692B3C-6A9F-41AE-B5E7-D2D57F6E2702}" srcOrd="2" destOrd="0" presId="urn:microsoft.com/office/officeart/2008/layout/VerticalCurvedList"/>
    <dgm:cxn modelId="{9DF12EA3-D940-460D-96AC-3C9598C7215A}" type="presParOf" srcId="{C279EDA8-9E43-42E0-BF21-7D3B0AAA0FDA}" destId="{D3E0A72B-2AC1-4B96-8419-A7DBD418AAE3}" srcOrd="3" destOrd="0" presId="urn:microsoft.com/office/officeart/2008/layout/VerticalCurvedList"/>
    <dgm:cxn modelId="{26C5D469-8A1C-4F55-9494-84AAD97FEFC5}" type="presParOf" srcId="{4F2E606C-2CA9-4E7A-9576-8483AF4B11D3}" destId="{8CC909B3-6C13-455C-BD67-582C7229050C}" srcOrd="1" destOrd="0" presId="urn:microsoft.com/office/officeart/2008/layout/VerticalCurvedList"/>
    <dgm:cxn modelId="{18711101-B9B2-4E78-A710-423B878C1E19}" type="presParOf" srcId="{4F2E606C-2CA9-4E7A-9576-8483AF4B11D3}" destId="{24F47E94-9D98-4622-9AEA-D9EB21D923AB}" srcOrd="2" destOrd="0" presId="urn:microsoft.com/office/officeart/2008/layout/VerticalCurvedList"/>
    <dgm:cxn modelId="{9B32D7EB-E815-4214-BEAD-C949329F517B}" type="presParOf" srcId="{24F47E94-9D98-4622-9AEA-D9EB21D923AB}" destId="{60022B34-347A-4283-B55F-3F3871719DEE}" srcOrd="0" destOrd="0" presId="urn:microsoft.com/office/officeart/2008/layout/VerticalCurvedList"/>
    <dgm:cxn modelId="{B5C8AB74-3266-42E7-9E7E-15E78E936FF8}" type="presParOf" srcId="{4F2E606C-2CA9-4E7A-9576-8483AF4B11D3}" destId="{0EE43D36-5E38-4448-8CA1-5B3F8D7D836F}" srcOrd="3" destOrd="0" presId="urn:microsoft.com/office/officeart/2008/layout/VerticalCurvedList"/>
    <dgm:cxn modelId="{59A9C44E-DA03-478D-AE82-8FD50D719AC3}" type="presParOf" srcId="{4F2E606C-2CA9-4E7A-9576-8483AF4B11D3}" destId="{382B62BE-97AC-4A95-B3D9-582E2D90ACC7}" srcOrd="4" destOrd="0" presId="urn:microsoft.com/office/officeart/2008/layout/VerticalCurvedList"/>
    <dgm:cxn modelId="{1D2B9434-3E31-4ED1-9CFE-6D647773FC3C}" type="presParOf" srcId="{382B62BE-97AC-4A95-B3D9-582E2D90ACC7}" destId="{76F81F39-2A08-4DB3-AA26-396346DD05D1}" srcOrd="0" destOrd="0" presId="urn:microsoft.com/office/officeart/2008/layout/VerticalCurvedList"/>
    <dgm:cxn modelId="{6434C213-27E2-4255-8DAD-E61F81006EAE}" type="presParOf" srcId="{4F2E606C-2CA9-4E7A-9576-8483AF4B11D3}" destId="{F87A786A-A62C-4305-8720-E3DA22F8775D}" srcOrd="5" destOrd="0" presId="urn:microsoft.com/office/officeart/2008/layout/VerticalCurvedList"/>
    <dgm:cxn modelId="{72766A5F-49BE-4301-8A61-E5750ED96174}" type="presParOf" srcId="{4F2E606C-2CA9-4E7A-9576-8483AF4B11D3}" destId="{EECA5D09-688D-4A17-AAE5-7165369070A5}" srcOrd="6" destOrd="0" presId="urn:microsoft.com/office/officeart/2008/layout/VerticalCurvedList"/>
    <dgm:cxn modelId="{B07C0C60-4720-40EB-8984-F18832A61FD2}" type="presParOf" srcId="{EECA5D09-688D-4A17-AAE5-7165369070A5}" destId="{B9E9EDE7-097B-414B-8AE2-61174BAC03C2}" srcOrd="0" destOrd="0" presId="urn:microsoft.com/office/officeart/2008/layout/VerticalCurvedList"/>
    <dgm:cxn modelId="{6F62916E-8FB8-487C-AEF4-1650B3C31D72}" type="presParOf" srcId="{4F2E606C-2CA9-4E7A-9576-8483AF4B11D3}" destId="{9A61CF19-2296-4742-9C99-BAF85C9A3432}" srcOrd="7" destOrd="0" presId="urn:microsoft.com/office/officeart/2008/layout/VerticalCurvedList"/>
    <dgm:cxn modelId="{BFAC8F3D-47E3-4B0C-9ADF-4002DBECBC7C}" type="presParOf" srcId="{4F2E606C-2CA9-4E7A-9576-8483AF4B11D3}" destId="{3F23B29D-D1E8-4576-A711-F8BB2BE43C0E}" srcOrd="8" destOrd="0" presId="urn:microsoft.com/office/officeart/2008/layout/VerticalCurvedList"/>
    <dgm:cxn modelId="{7506E353-B5D0-4018-997B-1C0AA4099BB5}" type="presParOf" srcId="{3F23B29D-D1E8-4576-A711-F8BB2BE43C0E}" destId="{0B74DF40-689B-41B8-8715-EC0D9CBC746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5353028" y="-820141"/>
          <a:ext cx="6377149" cy="6377149"/>
        </a:xfrm>
        <a:prstGeom prst="blockArc">
          <a:avLst>
            <a:gd name="adj1" fmla="val 18900000"/>
            <a:gd name="adj2" fmla="val 2700000"/>
            <a:gd name="adj3" fmla="val 339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FC038-A948-440F-931A-7AC48565201B}">
      <dsp:nvSpPr>
        <dsp:cNvPr id="0" name=""/>
        <dsp:cNvSpPr/>
      </dsp:nvSpPr>
      <dsp:spPr>
        <a:xfrm>
          <a:off x="332291" y="215337"/>
          <a:ext cx="6682700" cy="4304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69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Cas</a:t>
          </a:r>
          <a:r>
            <a:rPr lang="en-US" sz="2300" kern="1200" dirty="0"/>
            <a:t> </a:t>
          </a:r>
          <a:r>
            <a:rPr lang="en-US" sz="2300" kern="1200" dirty="0" err="1"/>
            <a:t>d’utilisation</a:t>
          </a:r>
          <a:endParaRPr lang="fr-FR" sz="2300" kern="1200" dirty="0"/>
        </a:p>
      </dsp:txBody>
      <dsp:txXfrm>
        <a:off x="332291" y="215337"/>
        <a:ext cx="6682700" cy="430486"/>
      </dsp:txXfrm>
    </dsp:sp>
    <dsp:sp modelId="{A5B2FBA2-AE49-48BB-9628-4B7888AF5081}">
      <dsp:nvSpPr>
        <dsp:cNvPr id="0" name=""/>
        <dsp:cNvSpPr/>
      </dsp:nvSpPr>
      <dsp:spPr>
        <a:xfrm>
          <a:off x="63237" y="161527"/>
          <a:ext cx="538108" cy="5381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495C1-C50E-4533-9E91-0255790FA1E2}">
      <dsp:nvSpPr>
        <dsp:cNvPr id="0" name=""/>
        <dsp:cNvSpPr/>
      </dsp:nvSpPr>
      <dsp:spPr>
        <a:xfrm>
          <a:off x="722135" y="861446"/>
          <a:ext cx="6292856" cy="4304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69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Fonctionnalité</a:t>
          </a:r>
          <a:r>
            <a:rPr lang="en-US" sz="2300" kern="1200" dirty="0"/>
            <a:t> </a:t>
          </a:r>
          <a:r>
            <a:rPr lang="en-US" sz="2300" kern="1200" dirty="0" err="1"/>
            <a:t>principale</a:t>
          </a:r>
          <a:endParaRPr lang="fr-FR" sz="2300" kern="1200" dirty="0"/>
        </a:p>
      </dsp:txBody>
      <dsp:txXfrm>
        <a:off x="722135" y="861446"/>
        <a:ext cx="6292856" cy="430486"/>
      </dsp:txXfrm>
    </dsp:sp>
    <dsp:sp modelId="{7C0BD90E-E6F6-411B-9225-533E45A95BA6}">
      <dsp:nvSpPr>
        <dsp:cNvPr id="0" name=""/>
        <dsp:cNvSpPr/>
      </dsp:nvSpPr>
      <dsp:spPr>
        <a:xfrm>
          <a:off x="453081" y="807635"/>
          <a:ext cx="538108" cy="5381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4D6BD-4040-4A0A-BDE2-4A07FC949CA0}">
      <dsp:nvSpPr>
        <dsp:cNvPr id="0" name=""/>
        <dsp:cNvSpPr/>
      </dsp:nvSpPr>
      <dsp:spPr>
        <a:xfrm>
          <a:off x="935768" y="1507081"/>
          <a:ext cx="6079223" cy="4304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69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Pourquoi</a:t>
          </a:r>
          <a:r>
            <a:rPr lang="en-US" sz="2300" kern="1200" dirty="0"/>
            <a:t> la </a:t>
          </a:r>
          <a:r>
            <a:rPr lang="en-US" sz="2300" kern="1200" dirty="0" err="1"/>
            <a:t>Blockchain</a:t>
          </a:r>
          <a:r>
            <a:rPr lang="en-US" sz="2300" kern="1200" dirty="0"/>
            <a:t> ?</a:t>
          </a:r>
          <a:endParaRPr lang="fr-FR" sz="2300" kern="1200" dirty="0"/>
        </a:p>
      </dsp:txBody>
      <dsp:txXfrm>
        <a:off x="935768" y="1507081"/>
        <a:ext cx="6079223" cy="430486"/>
      </dsp:txXfrm>
    </dsp:sp>
    <dsp:sp modelId="{0E53D9B7-BEE1-4F88-99B7-CF0E6425C47A}">
      <dsp:nvSpPr>
        <dsp:cNvPr id="0" name=""/>
        <dsp:cNvSpPr/>
      </dsp:nvSpPr>
      <dsp:spPr>
        <a:xfrm>
          <a:off x="666714" y="1453270"/>
          <a:ext cx="538108" cy="5381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43BAA-6792-4DA8-A7E7-E3A4DAB5BD67}">
      <dsp:nvSpPr>
        <dsp:cNvPr id="0" name=""/>
        <dsp:cNvSpPr/>
      </dsp:nvSpPr>
      <dsp:spPr>
        <a:xfrm>
          <a:off x="1003978" y="2153190"/>
          <a:ext cx="6011012" cy="4304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69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Fonctionnement</a:t>
          </a:r>
          <a:r>
            <a:rPr lang="en-US" sz="2300" kern="1200" dirty="0"/>
            <a:t> et </a:t>
          </a:r>
          <a:r>
            <a:rPr lang="en-US" sz="2300" kern="1200" dirty="0" err="1"/>
            <a:t>Diagramme</a:t>
          </a:r>
          <a:endParaRPr lang="fr-FR" sz="2300" kern="1200" dirty="0"/>
        </a:p>
      </dsp:txBody>
      <dsp:txXfrm>
        <a:off x="1003978" y="2153190"/>
        <a:ext cx="6011012" cy="430486"/>
      </dsp:txXfrm>
    </dsp:sp>
    <dsp:sp modelId="{424EEA80-FC3A-4594-B61E-67FA4601C2C2}">
      <dsp:nvSpPr>
        <dsp:cNvPr id="0" name=""/>
        <dsp:cNvSpPr/>
      </dsp:nvSpPr>
      <dsp:spPr>
        <a:xfrm>
          <a:off x="734924" y="2099379"/>
          <a:ext cx="538108" cy="5381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B7068-9618-49DA-BA01-2ED39956971C}">
      <dsp:nvSpPr>
        <dsp:cNvPr id="0" name=""/>
        <dsp:cNvSpPr/>
      </dsp:nvSpPr>
      <dsp:spPr>
        <a:xfrm>
          <a:off x="935768" y="2799298"/>
          <a:ext cx="6079223" cy="4304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69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Architecture </a:t>
          </a:r>
          <a:r>
            <a:rPr lang="en-US" sz="2300" kern="1200" dirty="0" err="1"/>
            <a:t>Logicielle</a:t>
          </a:r>
          <a:endParaRPr lang="fr-FR" sz="2300" kern="1200" dirty="0"/>
        </a:p>
      </dsp:txBody>
      <dsp:txXfrm>
        <a:off x="935768" y="2799298"/>
        <a:ext cx="6079223" cy="430486"/>
      </dsp:txXfrm>
    </dsp:sp>
    <dsp:sp modelId="{BF20D9B9-885D-46A4-ACF8-8D48DCD190F7}">
      <dsp:nvSpPr>
        <dsp:cNvPr id="0" name=""/>
        <dsp:cNvSpPr/>
      </dsp:nvSpPr>
      <dsp:spPr>
        <a:xfrm>
          <a:off x="666714" y="2745488"/>
          <a:ext cx="538108" cy="5381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18FB2-EEBE-4E0C-80C3-9EFC69BD670F}">
      <dsp:nvSpPr>
        <dsp:cNvPr id="0" name=""/>
        <dsp:cNvSpPr/>
      </dsp:nvSpPr>
      <dsp:spPr>
        <a:xfrm>
          <a:off x="722135" y="3444933"/>
          <a:ext cx="6292856" cy="4304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69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Équipe</a:t>
          </a:r>
          <a:endParaRPr lang="fr-FR" sz="2300" kern="1200" dirty="0"/>
        </a:p>
      </dsp:txBody>
      <dsp:txXfrm>
        <a:off x="722135" y="3444933"/>
        <a:ext cx="6292856" cy="430486"/>
      </dsp:txXfrm>
    </dsp:sp>
    <dsp:sp modelId="{490EB1EE-D3A3-4DA1-89A8-96877EDBD86B}">
      <dsp:nvSpPr>
        <dsp:cNvPr id="0" name=""/>
        <dsp:cNvSpPr/>
      </dsp:nvSpPr>
      <dsp:spPr>
        <a:xfrm>
          <a:off x="453081" y="3391123"/>
          <a:ext cx="538108" cy="5381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E9C81-36FD-487D-B03F-428523E7B6F8}">
      <dsp:nvSpPr>
        <dsp:cNvPr id="0" name=""/>
        <dsp:cNvSpPr/>
      </dsp:nvSpPr>
      <dsp:spPr>
        <a:xfrm>
          <a:off x="332291" y="4091042"/>
          <a:ext cx="6682700" cy="4304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69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Démonstration</a:t>
          </a:r>
          <a:endParaRPr lang="fr-FR" sz="2300" kern="1200" dirty="0"/>
        </a:p>
      </dsp:txBody>
      <dsp:txXfrm>
        <a:off x="332291" y="4091042"/>
        <a:ext cx="6682700" cy="430486"/>
      </dsp:txXfrm>
    </dsp:sp>
    <dsp:sp modelId="{4807335E-4E90-4A32-9522-3959C3E22032}">
      <dsp:nvSpPr>
        <dsp:cNvPr id="0" name=""/>
        <dsp:cNvSpPr/>
      </dsp:nvSpPr>
      <dsp:spPr>
        <a:xfrm>
          <a:off x="63237" y="4037231"/>
          <a:ext cx="538108" cy="5381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C3BEC-9385-4C38-BE29-00873026A46E}">
      <dsp:nvSpPr>
        <dsp:cNvPr id="0" name=""/>
        <dsp:cNvSpPr/>
      </dsp:nvSpPr>
      <dsp:spPr>
        <a:xfrm rot="2563690">
          <a:off x="2351316" y="3370112"/>
          <a:ext cx="733865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733865" y="2909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2F70C-36A6-49CE-B733-1BA53CE014BE}">
      <dsp:nvSpPr>
        <dsp:cNvPr id="0" name=""/>
        <dsp:cNvSpPr/>
      </dsp:nvSpPr>
      <dsp:spPr>
        <a:xfrm>
          <a:off x="2448706" y="2362749"/>
          <a:ext cx="939447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939447" y="2909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B15C2-785A-47BA-967F-D8CF8CC4DA54}">
      <dsp:nvSpPr>
        <dsp:cNvPr id="0" name=""/>
        <dsp:cNvSpPr/>
      </dsp:nvSpPr>
      <dsp:spPr>
        <a:xfrm rot="19103694">
          <a:off x="2340665" y="1349272"/>
          <a:ext cx="856586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856586" y="2909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D6281-3803-4862-814F-165999E6003D}">
      <dsp:nvSpPr>
        <dsp:cNvPr id="0" name=""/>
        <dsp:cNvSpPr/>
      </dsp:nvSpPr>
      <dsp:spPr>
        <a:xfrm>
          <a:off x="454727" y="1218912"/>
          <a:ext cx="2345858" cy="23458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0DBDE-470C-4F3F-B5A5-C5633B0A27DE}">
      <dsp:nvSpPr>
        <dsp:cNvPr id="0" name=""/>
        <dsp:cNvSpPr/>
      </dsp:nvSpPr>
      <dsp:spPr>
        <a:xfrm>
          <a:off x="2923571" y="1378"/>
          <a:ext cx="1313229" cy="1313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Traçabilité</a:t>
          </a:r>
          <a:endParaRPr lang="fr-FR" sz="1500" kern="1200" dirty="0"/>
        </a:p>
      </dsp:txBody>
      <dsp:txXfrm>
        <a:off x="3115889" y="193696"/>
        <a:ext cx="928593" cy="928593"/>
      </dsp:txXfrm>
    </dsp:sp>
    <dsp:sp modelId="{083596AF-82F0-4C53-8F1C-33BD2410D595}">
      <dsp:nvSpPr>
        <dsp:cNvPr id="0" name=""/>
        <dsp:cNvSpPr/>
      </dsp:nvSpPr>
      <dsp:spPr>
        <a:xfrm>
          <a:off x="4368123" y="1378"/>
          <a:ext cx="1969843" cy="1313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Possession</a:t>
          </a:r>
          <a:endParaRPr lang="fr-F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État</a:t>
          </a:r>
          <a:endParaRPr lang="fr-FR" sz="2700" kern="1200" dirty="0"/>
        </a:p>
      </dsp:txBody>
      <dsp:txXfrm>
        <a:off x="4368123" y="1378"/>
        <a:ext cx="1969843" cy="1313229"/>
      </dsp:txXfrm>
    </dsp:sp>
    <dsp:sp modelId="{EFBF1C8B-56A5-4806-AAD1-8B4B0B1B154F}">
      <dsp:nvSpPr>
        <dsp:cNvPr id="0" name=""/>
        <dsp:cNvSpPr/>
      </dsp:nvSpPr>
      <dsp:spPr>
        <a:xfrm>
          <a:off x="3388154" y="1735226"/>
          <a:ext cx="1313229" cy="1313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Contenu</a:t>
          </a:r>
          <a:endParaRPr lang="fr-FR" sz="1500" kern="1200" dirty="0"/>
        </a:p>
      </dsp:txBody>
      <dsp:txXfrm>
        <a:off x="3580472" y="1927544"/>
        <a:ext cx="928593" cy="928593"/>
      </dsp:txXfrm>
    </dsp:sp>
    <dsp:sp modelId="{AEAF8927-3B77-44D8-85EE-BEA26907394E}">
      <dsp:nvSpPr>
        <dsp:cNvPr id="0" name=""/>
        <dsp:cNvSpPr/>
      </dsp:nvSpPr>
      <dsp:spPr>
        <a:xfrm>
          <a:off x="4832706" y="1735226"/>
          <a:ext cx="1969843" cy="1313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Description</a:t>
          </a:r>
          <a:endParaRPr lang="fr-F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Référence</a:t>
          </a:r>
          <a:endParaRPr lang="fr-F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Nombre</a:t>
          </a:r>
          <a:endParaRPr lang="fr-FR" sz="2700" kern="1200" dirty="0"/>
        </a:p>
      </dsp:txBody>
      <dsp:txXfrm>
        <a:off x="4832706" y="1735226"/>
        <a:ext cx="1969843" cy="1313229"/>
      </dsp:txXfrm>
    </dsp:sp>
    <dsp:sp modelId="{1506D34D-551F-409C-96A7-85F881431585}">
      <dsp:nvSpPr>
        <dsp:cNvPr id="0" name=""/>
        <dsp:cNvSpPr/>
      </dsp:nvSpPr>
      <dsp:spPr>
        <a:xfrm>
          <a:off x="2800999" y="3421932"/>
          <a:ext cx="1407515" cy="14075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Certification</a:t>
          </a:r>
          <a:endParaRPr lang="fr-FR" sz="1500" kern="1200" dirty="0"/>
        </a:p>
      </dsp:txBody>
      <dsp:txXfrm>
        <a:off x="3007125" y="3628058"/>
        <a:ext cx="995263" cy="995263"/>
      </dsp:txXfrm>
    </dsp:sp>
    <dsp:sp modelId="{905B0FAE-1128-4AFB-89C9-C37A2EDC884A}">
      <dsp:nvSpPr>
        <dsp:cNvPr id="0" name=""/>
        <dsp:cNvSpPr/>
      </dsp:nvSpPr>
      <dsp:spPr>
        <a:xfrm>
          <a:off x="4349266" y="3421932"/>
          <a:ext cx="2111272" cy="1407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Conformité</a:t>
          </a:r>
          <a:endParaRPr lang="fr-F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Validité</a:t>
          </a:r>
          <a:endParaRPr lang="fr-FR" sz="2700" kern="1200" dirty="0"/>
        </a:p>
      </dsp:txBody>
      <dsp:txXfrm>
        <a:off x="4349266" y="3421932"/>
        <a:ext cx="2111272" cy="14075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935E8-8AB7-4EC5-A3F3-5605BCF55044}">
      <dsp:nvSpPr>
        <dsp:cNvPr id="0" name=""/>
        <dsp:cNvSpPr/>
      </dsp:nvSpPr>
      <dsp:spPr>
        <a:xfrm>
          <a:off x="900924" y="894312"/>
          <a:ext cx="4874887" cy="3530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61E77-FB23-4B88-BEAC-C8A2208BD320}">
      <dsp:nvSpPr>
        <dsp:cNvPr id="0" name=""/>
        <dsp:cNvSpPr/>
      </dsp:nvSpPr>
      <dsp:spPr>
        <a:xfrm>
          <a:off x="898156" y="896516"/>
          <a:ext cx="358126" cy="3581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4BABFD-6E8E-4066-A5D4-D75EC69259FE}">
      <dsp:nvSpPr>
        <dsp:cNvPr id="0" name=""/>
        <dsp:cNvSpPr/>
      </dsp:nvSpPr>
      <dsp:spPr>
        <a:xfrm>
          <a:off x="1301104" y="799360"/>
          <a:ext cx="4104362" cy="537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solidFill>
                <a:schemeClr val="bg1"/>
              </a:solidFill>
            </a:rPr>
            <a:t>Avantages</a:t>
          </a:r>
          <a:endParaRPr lang="fr-FR" sz="3200" kern="1200" dirty="0">
            <a:solidFill>
              <a:schemeClr val="bg1"/>
            </a:solidFill>
          </a:endParaRPr>
        </a:p>
      </dsp:txBody>
      <dsp:txXfrm>
        <a:off x="1301104" y="799360"/>
        <a:ext cx="4104362" cy="537907"/>
      </dsp:txXfrm>
    </dsp:sp>
    <dsp:sp modelId="{8171F0FC-9113-428B-9DBE-62ADF4C761AA}">
      <dsp:nvSpPr>
        <dsp:cNvPr id="0" name=""/>
        <dsp:cNvSpPr/>
      </dsp:nvSpPr>
      <dsp:spPr>
        <a:xfrm>
          <a:off x="900924" y="1834263"/>
          <a:ext cx="358118" cy="358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D3C8A-CC72-4AF4-96BE-205E0088FD02}">
      <dsp:nvSpPr>
        <dsp:cNvPr id="0" name=""/>
        <dsp:cNvSpPr/>
      </dsp:nvSpPr>
      <dsp:spPr>
        <a:xfrm>
          <a:off x="1242166" y="1595935"/>
          <a:ext cx="4533645" cy="834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Immuabilité</a:t>
          </a:r>
          <a:r>
            <a:rPr lang="en-US" sz="1700" kern="1200" dirty="0"/>
            <a:t> des </a:t>
          </a:r>
          <a:r>
            <a:rPr lang="en-US" sz="1700" kern="1200" dirty="0" err="1"/>
            <a:t>informations</a:t>
          </a:r>
          <a:endParaRPr lang="fr-FR" sz="1700" kern="1200" dirty="0"/>
        </a:p>
      </dsp:txBody>
      <dsp:txXfrm>
        <a:off x="1242166" y="1595935"/>
        <a:ext cx="4533645" cy="834773"/>
      </dsp:txXfrm>
    </dsp:sp>
    <dsp:sp modelId="{7065E1D4-6E01-4EC5-ACB3-9B089A683734}">
      <dsp:nvSpPr>
        <dsp:cNvPr id="0" name=""/>
        <dsp:cNvSpPr/>
      </dsp:nvSpPr>
      <dsp:spPr>
        <a:xfrm>
          <a:off x="900924" y="2669037"/>
          <a:ext cx="358118" cy="358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E95DD-6AFE-435F-B7DE-E809CE56A07B}">
      <dsp:nvSpPr>
        <dsp:cNvPr id="0" name=""/>
        <dsp:cNvSpPr/>
      </dsp:nvSpPr>
      <dsp:spPr>
        <a:xfrm>
          <a:off x="1242166" y="2430709"/>
          <a:ext cx="4533645" cy="834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Accessibilité</a:t>
          </a:r>
          <a:r>
            <a:rPr lang="en-US" sz="1700" kern="1200" dirty="0"/>
            <a:t> et transparence des </a:t>
          </a:r>
          <a:r>
            <a:rPr lang="en-US" sz="1700" kern="1200" dirty="0" err="1"/>
            <a:t>informations</a:t>
          </a:r>
          <a:endParaRPr lang="fr-FR" sz="1700" kern="1200" dirty="0"/>
        </a:p>
      </dsp:txBody>
      <dsp:txXfrm>
        <a:off x="1242166" y="2430709"/>
        <a:ext cx="4533645" cy="834773"/>
      </dsp:txXfrm>
    </dsp:sp>
    <dsp:sp modelId="{B0469B35-FDE1-45B8-A475-FD7506DE001A}">
      <dsp:nvSpPr>
        <dsp:cNvPr id="0" name=""/>
        <dsp:cNvSpPr/>
      </dsp:nvSpPr>
      <dsp:spPr>
        <a:xfrm>
          <a:off x="900924" y="3503811"/>
          <a:ext cx="358118" cy="358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1D920-6BDB-4A50-92B6-93CF64ACE754}">
      <dsp:nvSpPr>
        <dsp:cNvPr id="0" name=""/>
        <dsp:cNvSpPr/>
      </dsp:nvSpPr>
      <dsp:spPr>
        <a:xfrm>
          <a:off x="1242166" y="3265483"/>
          <a:ext cx="4533645" cy="834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Possibilités</a:t>
          </a:r>
          <a:r>
            <a:rPr lang="en-US" sz="1700" kern="1200" dirty="0"/>
            <a:t> </a:t>
          </a:r>
          <a:r>
            <a:rPr lang="en-US" sz="1700" kern="1200" dirty="0" err="1"/>
            <a:t>d’évolution</a:t>
          </a:r>
          <a:r>
            <a:rPr lang="en-US" sz="1700" kern="1200" dirty="0"/>
            <a:t> : </a:t>
          </a:r>
          <a:r>
            <a:rPr lang="en-US" sz="1700" kern="1200" dirty="0" err="1"/>
            <a:t>paiements</a:t>
          </a:r>
          <a:r>
            <a:rPr lang="en-US" sz="1700" kern="1200" dirty="0"/>
            <a:t> </a:t>
          </a:r>
          <a:r>
            <a:rPr lang="en-US" sz="1700" kern="1200" dirty="0" err="1"/>
            <a:t>décentralisés</a:t>
          </a:r>
          <a:r>
            <a:rPr lang="en-US" sz="1700" kern="1200" dirty="0"/>
            <a:t>, </a:t>
          </a:r>
          <a:r>
            <a:rPr lang="en-US" sz="1700" kern="1200" dirty="0" err="1"/>
            <a:t>remboursement</a:t>
          </a:r>
          <a:r>
            <a:rPr lang="en-US" sz="1700" kern="1200" dirty="0"/>
            <a:t> </a:t>
          </a:r>
          <a:r>
            <a:rPr lang="en-US" sz="1700" kern="1200" dirty="0" err="1"/>
            <a:t>automatique</a:t>
          </a:r>
          <a:r>
            <a:rPr lang="en-US" sz="1700" kern="1200" dirty="0"/>
            <a:t> …</a:t>
          </a:r>
        </a:p>
      </dsp:txBody>
      <dsp:txXfrm>
        <a:off x="1242166" y="3265483"/>
        <a:ext cx="4533645" cy="8347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935E8-8AB7-4EC5-A3F3-5605BCF55044}">
      <dsp:nvSpPr>
        <dsp:cNvPr id="0" name=""/>
        <dsp:cNvSpPr/>
      </dsp:nvSpPr>
      <dsp:spPr>
        <a:xfrm>
          <a:off x="494173" y="937014"/>
          <a:ext cx="5107652" cy="369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61E77-FB23-4B88-BEAC-C8A2208BD320}">
      <dsp:nvSpPr>
        <dsp:cNvPr id="0" name=""/>
        <dsp:cNvSpPr/>
      </dsp:nvSpPr>
      <dsp:spPr>
        <a:xfrm>
          <a:off x="491273" y="939322"/>
          <a:ext cx="375226" cy="3752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4BABFD-6E8E-4066-A5D4-D75EC69259FE}">
      <dsp:nvSpPr>
        <dsp:cNvPr id="0" name=""/>
        <dsp:cNvSpPr/>
      </dsp:nvSpPr>
      <dsp:spPr>
        <a:xfrm>
          <a:off x="913460" y="837528"/>
          <a:ext cx="4300337" cy="563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solidFill>
                <a:schemeClr val="bg1"/>
              </a:solidFill>
            </a:rPr>
            <a:t>Désavantages</a:t>
          </a:r>
          <a:endParaRPr lang="fr-FR" sz="3200" kern="1200" dirty="0">
            <a:solidFill>
              <a:schemeClr val="bg1"/>
            </a:solidFill>
          </a:endParaRPr>
        </a:p>
      </dsp:txBody>
      <dsp:txXfrm>
        <a:off x="913460" y="837528"/>
        <a:ext cx="4300337" cy="563591"/>
      </dsp:txXfrm>
    </dsp:sp>
    <dsp:sp modelId="{8171F0FC-9113-428B-9DBE-62ADF4C761AA}">
      <dsp:nvSpPr>
        <dsp:cNvPr id="0" name=""/>
        <dsp:cNvSpPr/>
      </dsp:nvSpPr>
      <dsp:spPr>
        <a:xfrm>
          <a:off x="494173" y="1921846"/>
          <a:ext cx="375217" cy="3752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D3C8A-CC72-4AF4-96BE-205E0088FD02}">
      <dsp:nvSpPr>
        <dsp:cNvPr id="0" name=""/>
        <dsp:cNvSpPr/>
      </dsp:nvSpPr>
      <dsp:spPr>
        <a:xfrm>
          <a:off x="851709" y="1672138"/>
          <a:ext cx="4750117" cy="874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Latence</a:t>
          </a:r>
          <a:r>
            <a:rPr lang="en-US" sz="2100" kern="1200" dirty="0"/>
            <a:t> </a:t>
          </a:r>
          <a:r>
            <a:rPr lang="en-US" sz="2100" kern="1200" dirty="0" err="1"/>
            <a:t>dépend</a:t>
          </a:r>
          <a:r>
            <a:rPr lang="en-US" sz="2100" kern="1200" dirty="0"/>
            <a:t> du </a:t>
          </a:r>
          <a:r>
            <a:rPr lang="en-US" sz="2100" kern="1200" dirty="0" err="1"/>
            <a:t>réseau</a:t>
          </a:r>
          <a:r>
            <a:rPr lang="en-US" sz="2100" kern="1200" dirty="0"/>
            <a:t> (</a:t>
          </a:r>
          <a:r>
            <a:rPr lang="en-US" sz="2100" kern="1200" dirty="0" err="1"/>
            <a:t>nombre</a:t>
          </a:r>
          <a:r>
            <a:rPr lang="en-US" sz="2100" kern="1200" dirty="0"/>
            <a:t> de </a:t>
          </a:r>
          <a:r>
            <a:rPr lang="en-US" sz="2100" kern="1200" dirty="0" err="1"/>
            <a:t>requêtes</a:t>
          </a:r>
          <a:r>
            <a:rPr lang="en-US" sz="2100" kern="1200" dirty="0"/>
            <a:t>)</a:t>
          </a:r>
          <a:endParaRPr lang="fr-FR" sz="2100" kern="1200" dirty="0"/>
        </a:p>
      </dsp:txBody>
      <dsp:txXfrm>
        <a:off x="851709" y="1672138"/>
        <a:ext cx="4750117" cy="874632"/>
      </dsp:txXfrm>
    </dsp:sp>
    <dsp:sp modelId="{7065E1D4-6E01-4EC5-ACB3-9B089A683734}">
      <dsp:nvSpPr>
        <dsp:cNvPr id="0" name=""/>
        <dsp:cNvSpPr/>
      </dsp:nvSpPr>
      <dsp:spPr>
        <a:xfrm>
          <a:off x="494173" y="2796478"/>
          <a:ext cx="375217" cy="3752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E95DD-6AFE-435F-B7DE-E809CE56A07B}">
      <dsp:nvSpPr>
        <dsp:cNvPr id="0" name=""/>
        <dsp:cNvSpPr/>
      </dsp:nvSpPr>
      <dsp:spPr>
        <a:xfrm>
          <a:off x="851709" y="2546771"/>
          <a:ext cx="4750117" cy="874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Variation des </a:t>
          </a:r>
          <a:r>
            <a:rPr lang="en-US" sz="2100" kern="1200" dirty="0" err="1"/>
            <a:t>coûts</a:t>
          </a:r>
          <a:r>
            <a:rPr lang="en-US" sz="2100" kern="1200" dirty="0"/>
            <a:t> de </a:t>
          </a:r>
          <a:r>
            <a:rPr lang="en-US" sz="2100" kern="1200" dirty="0" err="1"/>
            <a:t>transfert</a:t>
          </a:r>
          <a:r>
            <a:rPr lang="en-US" sz="2100" kern="1200" dirty="0"/>
            <a:t> (unstable coin)</a:t>
          </a:r>
          <a:endParaRPr lang="fr-FR" sz="2100" kern="1200" dirty="0"/>
        </a:p>
      </dsp:txBody>
      <dsp:txXfrm>
        <a:off x="851709" y="2546771"/>
        <a:ext cx="4750117" cy="874632"/>
      </dsp:txXfrm>
    </dsp:sp>
    <dsp:sp modelId="{1DBB25AC-76B8-4FE0-8596-4464E4A59E70}">
      <dsp:nvSpPr>
        <dsp:cNvPr id="0" name=""/>
        <dsp:cNvSpPr/>
      </dsp:nvSpPr>
      <dsp:spPr>
        <a:xfrm>
          <a:off x="494173" y="3671111"/>
          <a:ext cx="375217" cy="3752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5C1BE-81A5-47A6-AA5E-793F6D0F65AC}">
      <dsp:nvSpPr>
        <dsp:cNvPr id="0" name=""/>
        <dsp:cNvSpPr/>
      </dsp:nvSpPr>
      <dsp:spPr>
        <a:xfrm>
          <a:off x="851709" y="3421403"/>
          <a:ext cx="4750117" cy="874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Coût de maintenabilité et d’évolution</a:t>
          </a:r>
          <a:endParaRPr lang="en-US" sz="2100" kern="1200" dirty="0"/>
        </a:p>
      </dsp:txBody>
      <dsp:txXfrm>
        <a:off x="851709" y="3421403"/>
        <a:ext cx="4750117" cy="8746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FBAF8-716D-45B3-9165-F80D5D10B403}">
      <dsp:nvSpPr>
        <dsp:cNvPr id="0" name=""/>
        <dsp:cNvSpPr/>
      </dsp:nvSpPr>
      <dsp:spPr>
        <a:xfrm>
          <a:off x="1861" y="0"/>
          <a:ext cx="2895479" cy="4059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PIPERAUD Alexandre</a:t>
          </a:r>
          <a:endParaRPr lang="fr-FR" sz="3100" kern="1200" dirty="0"/>
        </a:p>
      </dsp:txBody>
      <dsp:txXfrm>
        <a:off x="1861" y="1623700"/>
        <a:ext cx="2895479" cy="1623700"/>
      </dsp:txXfrm>
    </dsp:sp>
    <dsp:sp modelId="{9C55C11B-FE4B-4BC9-9096-68EBBE9A5061}">
      <dsp:nvSpPr>
        <dsp:cNvPr id="0" name=""/>
        <dsp:cNvSpPr/>
      </dsp:nvSpPr>
      <dsp:spPr>
        <a:xfrm>
          <a:off x="773735" y="243555"/>
          <a:ext cx="1351730" cy="135173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120D0-5E9B-41B1-B114-BAA47E48543C}">
      <dsp:nvSpPr>
        <dsp:cNvPr id="0" name=""/>
        <dsp:cNvSpPr/>
      </dsp:nvSpPr>
      <dsp:spPr>
        <a:xfrm>
          <a:off x="2984204" y="0"/>
          <a:ext cx="2895479" cy="4059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PUTINIER </a:t>
          </a:r>
          <a:r>
            <a:rPr lang="en-US" sz="3100" kern="1200" dirty="0" err="1"/>
            <a:t>Félicien</a:t>
          </a:r>
          <a:endParaRPr lang="en-US" sz="3100" kern="1200" dirty="0"/>
        </a:p>
      </dsp:txBody>
      <dsp:txXfrm>
        <a:off x="2984204" y="1623700"/>
        <a:ext cx="2895479" cy="1623700"/>
      </dsp:txXfrm>
    </dsp:sp>
    <dsp:sp modelId="{7FB8F11F-A6A4-467C-928F-68436F15326C}">
      <dsp:nvSpPr>
        <dsp:cNvPr id="0" name=""/>
        <dsp:cNvSpPr/>
      </dsp:nvSpPr>
      <dsp:spPr>
        <a:xfrm>
          <a:off x="3756078" y="243555"/>
          <a:ext cx="1351730" cy="1351730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ADD62-9E9E-40E7-B112-24E141CAB16C}">
      <dsp:nvSpPr>
        <dsp:cNvPr id="0" name=""/>
        <dsp:cNvSpPr/>
      </dsp:nvSpPr>
      <dsp:spPr>
        <a:xfrm>
          <a:off x="5966547" y="0"/>
          <a:ext cx="2895479" cy="4059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BETHIER Pierre-Antoine</a:t>
          </a:r>
          <a:endParaRPr lang="fr-FR" sz="3100" kern="1200" dirty="0"/>
        </a:p>
      </dsp:txBody>
      <dsp:txXfrm>
        <a:off x="5966547" y="1623700"/>
        <a:ext cx="2895479" cy="1623700"/>
      </dsp:txXfrm>
    </dsp:sp>
    <dsp:sp modelId="{22252E00-D28F-4943-BD46-F4B772E74397}">
      <dsp:nvSpPr>
        <dsp:cNvPr id="0" name=""/>
        <dsp:cNvSpPr/>
      </dsp:nvSpPr>
      <dsp:spPr>
        <a:xfrm>
          <a:off x="6738422" y="243555"/>
          <a:ext cx="1351730" cy="1351730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E7583-5845-4CBA-8901-174F1A2193C4}">
      <dsp:nvSpPr>
        <dsp:cNvPr id="0" name=""/>
        <dsp:cNvSpPr/>
      </dsp:nvSpPr>
      <dsp:spPr>
        <a:xfrm flipV="1">
          <a:off x="4404299" y="3350135"/>
          <a:ext cx="55289" cy="403418"/>
        </a:xfrm>
        <a:prstGeom prst="leftRightArrow">
          <a:avLst/>
        </a:prstGeom>
        <a:noFill/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3D49A-0513-41EC-A358-FCAAD4A9D14E}">
      <dsp:nvSpPr>
        <dsp:cNvPr id="0" name=""/>
        <dsp:cNvSpPr/>
      </dsp:nvSpPr>
      <dsp:spPr>
        <a:xfrm>
          <a:off x="-5582891" y="-854694"/>
          <a:ext cx="6647149" cy="6647149"/>
        </a:xfrm>
        <a:prstGeom prst="blockArc">
          <a:avLst>
            <a:gd name="adj1" fmla="val 18900000"/>
            <a:gd name="adj2" fmla="val 2700000"/>
            <a:gd name="adj3" fmla="val 325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909B3-6C13-455C-BD67-582C7229050C}">
      <dsp:nvSpPr>
        <dsp:cNvPr id="0" name=""/>
        <dsp:cNvSpPr/>
      </dsp:nvSpPr>
      <dsp:spPr>
        <a:xfrm>
          <a:off x="396644" y="260022"/>
          <a:ext cx="10893249" cy="519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629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https://s1.edi-static.fr/Img/BREVE/2018/6/331424/T_388553.jpg</a:t>
          </a:r>
        </a:p>
      </dsp:txBody>
      <dsp:txXfrm>
        <a:off x="396644" y="260022"/>
        <a:ext cx="10893249" cy="519847"/>
      </dsp:txXfrm>
    </dsp:sp>
    <dsp:sp modelId="{60022B34-347A-4283-B55F-3F3871719DEE}">
      <dsp:nvSpPr>
        <dsp:cNvPr id="0" name=""/>
        <dsp:cNvSpPr/>
      </dsp:nvSpPr>
      <dsp:spPr>
        <a:xfrm>
          <a:off x="71739" y="195041"/>
          <a:ext cx="649809" cy="649809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0B5CD-EA4A-4309-9627-E5CAD2EB2DF2}">
      <dsp:nvSpPr>
        <dsp:cNvPr id="0" name=""/>
        <dsp:cNvSpPr/>
      </dsp:nvSpPr>
      <dsp:spPr>
        <a:xfrm>
          <a:off x="824254" y="1039694"/>
          <a:ext cx="10465639" cy="519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629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https://upload.wikimedia.org/wikipedia/commons/thumb/0/05/Ethereum_logo_2014.svg/1200px-Ethereum_logo_2014.svg.png</a:t>
          </a:r>
        </a:p>
      </dsp:txBody>
      <dsp:txXfrm>
        <a:off x="824254" y="1039694"/>
        <a:ext cx="10465639" cy="519847"/>
      </dsp:txXfrm>
    </dsp:sp>
    <dsp:sp modelId="{4D177FB9-1265-49F7-BBFD-31B0C3EB7AE0}">
      <dsp:nvSpPr>
        <dsp:cNvPr id="0" name=""/>
        <dsp:cNvSpPr/>
      </dsp:nvSpPr>
      <dsp:spPr>
        <a:xfrm>
          <a:off x="499349" y="974713"/>
          <a:ext cx="649809" cy="649809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36D81-1BFD-48D9-B1AB-B4E0F3BC7092}">
      <dsp:nvSpPr>
        <dsp:cNvPr id="0" name=""/>
        <dsp:cNvSpPr/>
      </dsp:nvSpPr>
      <dsp:spPr>
        <a:xfrm>
          <a:off x="1019789" y="1819367"/>
          <a:ext cx="10270103" cy="519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629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https://www.bearingpoint.com/files/blockchain3.png?w=1000</a:t>
          </a:r>
        </a:p>
      </dsp:txBody>
      <dsp:txXfrm>
        <a:off x="1019789" y="1819367"/>
        <a:ext cx="10270103" cy="519847"/>
      </dsp:txXfrm>
    </dsp:sp>
    <dsp:sp modelId="{1674347A-5405-4668-97B0-4628C12AF193}">
      <dsp:nvSpPr>
        <dsp:cNvPr id="0" name=""/>
        <dsp:cNvSpPr/>
      </dsp:nvSpPr>
      <dsp:spPr>
        <a:xfrm>
          <a:off x="694884" y="1754386"/>
          <a:ext cx="649809" cy="649809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DF72E-1801-4576-8694-A120AF5E6CC3}">
      <dsp:nvSpPr>
        <dsp:cNvPr id="0" name=""/>
        <dsp:cNvSpPr/>
      </dsp:nvSpPr>
      <dsp:spPr>
        <a:xfrm>
          <a:off x="1019789" y="2598545"/>
          <a:ext cx="10270103" cy="519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629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https://fr.inkanto.com/sites/default/files/styles/large/public/schema_se0_388_388px_plan_de_travail_1_0.png?itok=fFWMW0Xv</a:t>
          </a:r>
        </a:p>
      </dsp:txBody>
      <dsp:txXfrm>
        <a:off x="1019789" y="2598545"/>
        <a:ext cx="10270103" cy="519847"/>
      </dsp:txXfrm>
    </dsp:sp>
    <dsp:sp modelId="{49099B71-6076-4ECA-8788-29E079D3EC89}">
      <dsp:nvSpPr>
        <dsp:cNvPr id="0" name=""/>
        <dsp:cNvSpPr/>
      </dsp:nvSpPr>
      <dsp:spPr>
        <a:xfrm>
          <a:off x="694884" y="2533564"/>
          <a:ext cx="649809" cy="649809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91B9F-7587-441F-8696-DC4D1D188847}">
      <dsp:nvSpPr>
        <dsp:cNvPr id="0" name=""/>
        <dsp:cNvSpPr/>
      </dsp:nvSpPr>
      <dsp:spPr>
        <a:xfrm>
          <a:off x="824254" y="3378217"/>
          <a:ext cx="10465639" cy="519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629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https://www.thecointribune.com/wp-content/uploads/2019/12/smart-contract-1-780x507.png</a:t>
          </a:r>
        </a:p>
      </dsp:txBody>
      <dsp:txXfrm>
        <a:off x="824254" y="3378217"/>
        <a:ext cx="10465639" cy="519847"/>
      </dsp:txXfrm>
    </dsp:sp>
    <dsp:sp modelId="{3EDEBB16-2BB1-4A95-A680-BBE875DC43E6}">
      <dsp:nvSpPr>
        <dsp:cNvPr id="0" name=""/>
        <dsp:cNvSpPr/>
      </dsp:nvSpPr>
      <dsp:spPr>
        <a:xfrm>
          <a:off x="499349" y="3313236"/>
          <a:ext cx="649809" cy="649809"/>
        </a:xfrm>
        <a:prstGeom prst="ellipse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E5A80-495E-43FE-8066-914103C3AE12}">
      <dsp:nvSpPr>
        <dsp:cNvPr id="0" name=""/>
        <dsp:cNvSpPr/>
      </dsp:nvSpPr>
      <dsp:spPr>
        <a:xfrm>
          <a:off x="396644" y="4157890"/>
          <a:ext cx="10893249" cy="519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629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https://bitconseil.fr/wp-content/uploads/2019/04/Formation-D%C3%A9veloppement-Ethereum-Solidity-BitConseil.jpg</a:t>
          </a:r>
        </a:p>
      </dsp:txBody>
      <dsp:txXfrm>
        <a:off x="396644" y="4157890"/>
        <a:ext cx="10893249" cy="519847"/>
      </dsp:txXfrm>
    </dsp:sp>
    <dsp:sp modelId="{8945847F-1BAC-406F-891C-F84C5B20995A}">
      <dsp:nvSpPr>
        <dsp:cNvPr id="0" name=""/>
        <dsp:cNvSpPr/>
      </dsp:nvSpPr>
      <dsp:spPr>
        <a:xfrm>
          <a:off x="71739" y="4092909"/>
          <a:ext cx="649809" cy="649809"/>
        </a:xfrm>
        <a:prstGeom prst="ellipse">
          <a:avLst/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3D49A-0513-41EC-A358-FCAAD4A9D14E}">
      <dsp:nvSpPr>
        <dsp:cNvPr id="0" name=""/>
        <dsp:cNvSpPr/>
      </dsp:nvSpPr>
      <dsp:spPr>
        <a:xfrm>
          <a:off x="-5582891" y="-854694"/>
          <a:ext cx="6647149" cy="6647149"/>
        </a:xfrm>
        <a:prstGeom prst="blockArc">
          <a:avLst>
            <a:gd name="adj1" fmla="val 18900000"/>
            <a:gd name="adj2" fmla="val 2700000"/>
            <a:gd name="adj3" fmla="val 325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909B3-6C13-455C-BD67-582C7229050C}">
      <dsp:nvSpPr>
        <dsp:cNvPr id="0" name=""/>
        <dsp:cNvSpPr/>
      </dsp:nvSpPr>
      <dsp:spPr>
        <a:xfrm>
          <a:off x="557121" y="379614"/>
          <a:ext cx="10732772" cy="759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95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https://s1.edi-static.fr/Img/BREVE/2018/6/331424/T_388553.jpg</a:t>
          </a:r>
        </a:p>
      </dsp:txBody>
      <dsp:txXfrm>
        <a:off x="557121" y="379614"/>
        <a:ext cx="10732772" cy="759624"/>
      </dsp:txXfrm>
    </dsp:sp>
    <dsp:sp modelId="{60022B34-347A-4283-B55F-3F3871719DEE}">
      <dsp:nvSpPr>
        <dsp:cNvPr id="0" name=""/>
        <dsp:cNvSpPr/>
      </dsp:nvSpPr>
      <dsp:spPr>
        <a:xfrm>
          <a:off x="82355" y="284661"/>
          <a:ext cx="949531" cy="9495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43D36-5E38-4448-8CA1-5B3F8D7D836F}">
      <dsp:nvSpPr>
        <dsp:cNvPr id="0" name=""/>
        <dsp:cNvSpPr/>
      </dsp:nvSpPr>
      <dsp:spPr>
        <a:xfrm>
          <a:off x="992631" y="1519249"/>
          <a:ext cx="10297261" cy="759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95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https://static.vecteezy.com/system/resources/thumbnails/000/426/836/small_2x/f</a:t>
          </a:r>
        </a:p>
      </dsp:txBody>
      <dsp:txXfrm>
        <a:off x="992631" y="1519249"/>
        <a:ext cx="10297261" cy="759624"/>
      </dsp:txXfrm>
    </dsp:sp>
    <dsp:sp modelId="{76F81F39-2A08-4DB3-AA26-396346DD05D1}">
      <dsp:nvSpPr>
        <dsp:cNvPr id="0" name=""/>
        <dsp:cNvSpPr/>
      </dsp:nvSpPr>
      <dsp:spPr>
        <a:xfrm>
          <a:off x="517866" y="1424296"/>
          <a:ext cx="949531" cy="949531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A786A-A62C-4305-8720-E3DA22F8775D}">
      <dsp:nvSpPr>
        <dsp:cNvPr id="0" name=""/>
        <dsp:cNvSpPr/>
      </dsp:nvSpPr>
      <dsp:spPr>
        <a:xfrm>
          <a:off x="992631" y="2658885"/>
          <a:ext cx="10297261" cy="759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95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https://www.dolmen-tech.com/voy_content/uploads/2018/07/consommateur.pngarmer0019.jpg</a:t>
          </a:r>
        </a:p>
      </dsp:txBody>
      <dsp:txXfrm>
        <a:off x="992631" y="2658885"/>
        <a:ext cx="10297261" cy="759624"/>
      </dsp:txXfrm>
    </dsp:sp>
    <dsp:sp modelId="{B9E9EDE7-097B-414B-8AE2-61174BAC03C2}">
      <dsp:nvSpPr>
        <dsp:cNvPr id="0" name=""/>
        <dsp:cNvSpPr/>
      </dsp:nvSpPr>
      <dsp:spPr>
        <a:xfrm>
          <a:off x="517866" y="2563931"/>
          <a:ext cx="949531" cy="949531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1CF19-2296-4742-9C99-BAF85C9A3432}">
      <dsp:nvSpPr>
        <dsp:cNvPr id="0" name=""/>
        <dsp:cNvSpPr/>
      </dsp:nvSpPr>
      <dsp:spPr>
        <a:xfrm>
          <a:off x="557121" y="3798520"/>
          <a:ext cx="10732772" cy="759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95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https://encrypted-tbn0.gstatic.com/images?q=tbn%3AANd9GcQmWrqGBDfLRuFwemiXyQTfC3D4Xq5AOJeTzA&amp;usqp=CAU</a:t>
          </a:r>
          <a:endParaRPr lang="fr-FR" sz="1800" kern="1200" dirty="0"/>
        </a:p>
      </dsp:txBody>
      <dsp:txXfrm>
        <a:off x="557121" y="3798520"/>
        <a:ext cx="10732772" cy="759624"/>
      </dsp:txXfrm>
    </dsp:sp>
    <dsp:sp modelId="{0B74DF40-689B-41B8-8715-EC0D9CBC746C}">
      <dsp:nvSpPr>
        <dsp:cNvPr id="0" name=""/>
        <dsp:cNvSpPr/>
      </dsp:nvSpPr>
      <dsp:spPr>
        <a:xfrm>
          <a:off x="82355" y="3703566"/>
          <a:ext cx="949531" cy="949531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A3F540-FE87-41E9-A235-D9041E0E0A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C17DD8-84AF-4EB9-9557-AB1C0330B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658AD-667A-447C-9390-E71043034E97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39DE42-9A3A-46E5-8973-C9B0B4C46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FFAC62-5CB8-4CC9-8DC9-D2E88251A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B129A-2B19-4071-964D-74643083C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92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E04F4-FA29-4B09-BCF4-65FEC86DEAEF}" type="datetimeFigureOut">
              <a:rPr lang="fr-FR" smtClean="0"/>
              <a:t>23/09/2020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Modifiez les styles du texte du masque</a:t>
            </a:r>
            <a:endParaRPr lang="fr-FR" dirty="0"/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C17D2-97F6-442D-8E69-9D298721DAF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42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98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79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33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19D660A-ECF6-481C-9B60-C152AC7044BB}" type="datetime1">
              <a:rPr lang="fr-FR" noProof="0" smtClean="0"/>
              <a:t>23/09/2020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44B737-BAAB-4FD6-992F-98A387278F79}" type="datetime1">
              <a:rPr lang="fr-FR" noProof="0" smtClean="0"/>
              <a:t>23/09/2020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5F38C2D-E1AD-4379-A5CC-F384D07BF2BA}" type="datetime1">
              <a:rPr lang="fr-FR" noProof="0" smtClean="0"/>
              <a:t>23/09/2020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36F770-2C02-4913-A33E-F30119A8EF88}" type="datetime1">
              <a:rPr lang="fr-FR" noProof="0" smtClean="0"/>
              <a:t>23/09/2020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E4C2E9-EBCE-47E6-B14A-8CCFB5877A3A}" type="datetime1">
              <a:rPr lang="fr-FR" noProof="0" smtClean="0"/>
              <a:t>23/09/2020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6B395B-FC0A-4FB9-AB72-5EAD4FFFCBE3}" type="datetime1">
              <a:rPr lang="fr-FR" noProof="0" smtClean="0"/>
              <a:t>23/09/2020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201069-9664-47E2-8F0B-1AE85DF9CFA4}" type="datetime1">
              <a:rPr lang="fr-FR" noProof="0" smtClean="0"/>
              <a:t>23/09/2020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1FAC92-A9AF-4A07-9FBA-F647608AB07B}" type="datetime1">
              <a:rPr lang="fr-FR" noProof="0" smtClean="0"/>
              <a:t>23/09/2020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DB2C01-F30B-4179-BA04-A8ECE0ECC909}" type="datetime1">
              <a:rPr lang="fr-FR" noProof="0" smtClean="0"/>
              <a:t>23/09/2020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A7744E9-9648-48DA-B33D-2DEAC9192E81}" type="datetime1">
              <a:rPr lang="fr-FR" noProof="0" smtClean="0"/>
              <a:t>23/09/2020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80482B-311F-48A8-9A95-A022EF9D97A5}" type="datetime1">
              <a:rPr lang="fr-FR" noProof="0" smtClean="0"/>
              <a:t>23/09/2020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B992562-C466-488D-88D1-41F3F31AF337}" type="datetime1">
              <a:rPr lang="fr-FR" noProof="0" smtClean="0"/>
              <a:t>23/09/2020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g"/><Relationship Id="rId4" Type="http://schemas.openxmlformats.org/officeDocument/2006/relationships/hyperlink" Target="mailto:Alexandre.piperaud@esme.fr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diagramLayout" Target="../diagrams/layout4.xml"/><Relationship Id="rId7" Type="http://schemas.openxmlformats.org/officeDocument/2006/relationships/image" Target="../media/image11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../ArhcitUml/Diagramme%20de%20classe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r>
              <a:rPr lang="fr-FR" sz="4200" dirty="0">
                <a:solidFill>
                  <a:schemeClr val="bg1"/>
                </a:solidFill>
              </a:rPr>
              <a:t>Présentation de projet – </a:t>
            </a:r>
            <a:r>
              <a:rPr lang="fr-FR" sz="4200" dirty="0" err="1">
                <a:solidFill>
                  <a:schemeClr val="bg1"/>
                </a:solidFill>
              </a:rPr>
              <a:t>Blockchain</a:t>
            </a:r>
            <a:endParaRPr lang="fr-FR" sz="420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solidFill>
                  <a:srgbClr val="7CEBFF"/>
                </a:solidFill>
              </a:rPr>
              <a:t>Sujet</a:t>
            </a:r>
            <a:r>
              <a:rPr lang="en-US" dirty="0">
                <a:solidFill>
                  <a:srgbClr val="7CEBFF"/>
                </a:solidFill>
              </a:rPr>
              <a:t> 2 : </a:t>
            </a:r>
            <a:r>
              <a:rPr lang="en-US" dirty="0" err="1">
                <a:solidFill>
                  <a:srgbClr val="7CEBFF"/>
                </a:solidFill>
              </a:rPr>
              <a:t>Logistique</a:t>
            </a:r>
            <a:r>
              <a:rPr lang="en-US" dirty="0">
                <a:solidFill>
                  <a:srgbClr val="7CEBFF"/>
                </a:solidFill>
              </a:rPr>
              <a:t> – La </a:t>
            </a:r>
            <a:r>
              <a:rPr lang="en-US" dirty="0" err="1">
                <a:solidFill>
                  <a:srgbClr val="7CEBFF"/>
                </a:solidFill>
              </a:rPr>
              <a:t>traÇabilité</a:t>
            </a:r>
            <a:r>
              <a:rPr lang="en-US" dirty="0">
                <a:solidFill>
                  <a:srgbClr val="7CEBFF"/>
                </a:solidFill>
              </a:rPr>
              <a:t> des </a:t>
            </a:r>
            <a:r>
              <a:rPr lang="en-US" dirty="0" err="1">
                <a:solidFill>
                  <a:srgbClr val="7CEBFF"/>
                </a:solidFill>
              </a:rPr>
              <a:t>produits</a:t>
            </a:r>
            <a:endParaRPr lang="fr-FR" dirty="0">
              <a:solidFill>
                <a:srgbClr val="7CEBFF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030" y="1102406"/>
            <a:ext cx="1696919" cy="2764565"/>
          </a:xfrm>
          <a:prstGeom prst="rect">
            <a:avLst/>
          </a:prstGeom>
        </p:spPr>
      </p:pic>
      <p:sp>
        <p:nvSpPr>
          <p:cNvPr id="6" name="Bouée 5"/>
          <p:cNvSpPr/>
          <p:nvPr/>
        </p:nvSpPr>
        <p:spPr>
          <a:xfrm>
            <a:off x="4558335" y="929443"/>
            <a:ext cx="3070308" cy="3171366"/>
          </a:xfrm>
          <a:prstGeom prst="donut">
            <a:avLst>
              <a:gd name="adj" fmla="val 35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386" y="543606"/>
            <a:ext cx="1314081" cy="86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Démonstration</a:t>
            </a:r>
            <a:endParaRPr lang="fr-FR" dirty="0"/>
          </a:p>
        </p:txBody>
      </p:sp>
      <p:pic>
        <p:nvPicPr>
          <p:cNvPr id="3" name="Image 2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6316"/>
          <a:stretch/>
        </p:blipFill>
        <p:spPr>
          <a:xfrm>
            <a:off x="440340" y="1780919"/>
            <a:ext cx="11311320" cy="507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16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équipe</a:t>
            </a:r>
            <a:endParaRPr lang="fr-FR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394958385"/>
              </p:ext>
            </p:extLst>
          </p:nvPr>
        </p:nvGraphicFramePr>
        <p:xfrm>
          <a:off x="1485069" y="2298820"/>
          <a:ext cx="8863888" cy="4059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4693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Valeurs numériqu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fr-FR">
                <a:solidFill>
                  <a:srgbClr val="FFFFFF"/>
                </a:solidFill>
              </a:rPr>
              <a:t>Merci de votre 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8479" y="3505095"/>
            <a:ext cx="3952241" cy="2629006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bg2"/>
                </a:solidFill>
                <a:hlinkClick r:id="rId4"/>
              </a:rPr>
              <a:t>Alexandre.piperaud@esme.fr</a:t>
            </a:r>
            <a:endParaRPr lang="fr-FR" dirty="0">
              <a:solidFill>
                <a:schemeClr val="bg2"/>
              </a:solidFill>
            </a:endParaRPr>
          </a:p>
          <a:p>
            <a:r>
              <a:rPr lang="en-US" dirty="0" err="1">
                <a:solidFill>
                  <a:schemeClr val="bg2"/>
                </a:solidFill>
              </a:rPr>
              <a:t>pierre-antoine.Berthier</a:t>
            </a:r>
            <a:r>
              <a:rPr lang="en-US" dirty="0">
                <a:solidFill>
                  <a:schemeClr val="bg2"/>
                </a:solidFill>
              </a:rPr>
              <a:t> @esme.fr</a:t>
            </a:r>
          </a:p>
          <a:p>
            <a:r>
              <a:rPr lang="en-US" dirty="0">
                <a:solidFill>
                  <a:schemeClr val="bg2"/>
                </a:solidFill>
              </a:rPr>
              <a:t>Félicien.putinier@esme.fr</a:t>
            </a:r>
            <a:endParaRPr lang="fr-FR" dirty="0">
              <a:solidFill>
                <a:schemeClr val="bg2"/>
              </a:solidFill>
            </a:endParaRPr>
          </a:p>
          <a:p>
            <a:pPr rtl="0"/>
            <a:endParaRPr lang="fr-FR" dirty="0">
              <a:solidFill>
                <a:schemeClr val="bg2"/>
              </a:solidFill>
            </a:endParaRPr>
          </a:p>
          <a:p>
            <a:pPr rtl="0"/>
            <a:endParaRPr lang="fr-FR" dirty="0">
              <a:solidFill>
                <a:schemeClr val="bg2"/>
              </a:solidFill>
            </a:endParaRPr>
          </a:p>
          <a:p>
            <a:pPr rtl="0"/>
            <a:endParaRPr lang="fr-FR" dirty="0">
              <a:solidFill>
                <a:schemeClr val="bg2"/>
              </a:solidFill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41" y="1005839"/>
            <a:ext cx="6861859" cy="4137753"/>
          </a:xfrm>
          <a:prstGeom prst="rect">
            <a:avLst/>
          </a:prstGeom>
        </p:spPr>
      </p:pic>
      <p:sp>
        <p:nvSpPr>
          <p:cNvPr id="4" name="Organigramme : Alternative 3"/>
          <p:cNvSpPr/>
          <p:nvPr/>
        </p:nvSpPr>
        <p:spPr>
          <a:xfrm>
            <a:off x="635962" y="5143592"/>
            <a:ext cx="7040932" cy="5892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Bodoni MT" panose="02070603080606020203" pitchFamily="18" charset="0"/>
              </a:rPr>
              <a:t>REMERCIEMENT</a:t>
            </a:r>
            <a:endParaRPr lang="fr-FR" i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842533962"/>
              </p:ext>
            </p:extLst>
          </p:nvPr>
        </p:nvGraphicFramePr>
        <p:xfrm>
          <a:off x="581192" y="1910080"/>
          <a:ext cx="11029616" cy="4947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160955644"/>
              </p:ext>
            </p:extLst>
          </p:nvPr>
        </p:nvGraphicFramePr>
        <p:xfrm>
          <a:off x="365760" y="1798321"/>
          <a:ext cx="11358880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072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842533962"/>
              </p:ext>
            </p:extLst>
          </p:nvPr>
        </p:nvGraphicFramePr>
        <p:xfrm>
          <a:off x="581192" y="1910080"/>
          <a:ext cx="11029616" cy="4947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936465529"/>
              </p:ext>
            </p:extLst>
          </p:nvPr>
        </p:nvGraphicFramePr>
        <p:xfrm>
          <a:off x="365760" y="1798321"/>
          <a:ext cx="11358880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1191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8" name="Espace réservé au contenu 4" descr="Valeurs numériqu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621624"/>
            <a:ext cx="7213600" cy="82261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-FR" dirty="0"/>
              <a:t>Sommaire :</a:t>
            </a:r>
          </a:p>
        </p:txBody>
      </p:sp>
      <p:graphicFrame>
        <p:nvGraphicFramePr>
          <p:cNvPr id="6" name="Espace réservé au contenu 5" descr="Graphique 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225244"/>
              </p:ext>
            </p:extLst>
          </p:nvPr>
        </p:nvGraphicFramePr>
        <p:xfrm>
          <a:off x="719570" y="1510109"/>
          <a:ext cx="7078229" cy="4736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d’utilisation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978" y="2334658"/>
            <a:ext cx="3534043" cy="353404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455759"/>
            <a:ext cx="3291840" cy="32918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967" y="2545446"/>
            <a:ext cx="3096981" cy="3112466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>
            <a:off x="3873031" y="3820160"/>
            <a:ext cx="4445935" cy="0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3873031" y="4644571"/>
            <a:ext cx="4445935" cy="1016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3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Fonctionnalité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</a:t>
            </a:r>
            <a:endParaRPr lang="fr-FR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603566820"/>
              </p:ext>
            </p:extLst>
          </p:nvPr>
        </p:nvGraphicFramePr>
        <p:xfrm>
          <a:off x="459573" y="1914259"/>
          <a:ext cx="7257278" cy="4830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996" y="1808655"/>
            <a:ext cx="1501927" cy="150192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50" y="5426405"/>
            <a:ext cx="1424473" cy="1431595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stCxn id="5" idx="2"/>
            <a:endCxn id="6" idx="0"/>
          </p:cNvCxnSpPr>
          <p:nvPr/>
        </p:nvCxnSpPr>
        <p:spPr>
          <a:xfrm>
            <a:off x="9321960" y="3310582"/>
            <a:ext cx="38727" cy="2115823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8310880" y="1788160"/>
            <a:ext cx="10160" cy="506984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gner un rectangle à un seul coin 14"/>
          <p:cNvSpPr/>
          <p:nvPr/>
        </p:nvSpPr>
        <p:spPr>
          <a:xfrm>
            <a:off x="10072923" y="3151436"/>
            <a:ext cx="2007317" cy="243411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Vendeur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Propriétaire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Intermédiaire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État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Conformité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Référence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Contenu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Horodatage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154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Pourquoi</a:t>
            </a:r>
            <a:r>
              <a:rPr lang="en-US" dirty="0"/>
              <a:t> la </a:t>
            </a:r>
            <a:r>
              <a:rPr lang="en-US" dirty="0" err="1"/>
              <a:t>Blockchain</a:t>
            </a:r>
            <a:r>
              <a:rPr lang="en-US" dirty="0"/>
              <a:t> 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207" y="2057526"/>
            <a:ext cx="6143601" cy="178897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560" y="3846496"/>
            <a:ext cx="5475006" cy="2754401"/>
          </a:xfrm>
          <a:prstGeom prst="rect">
            <a:avLst/>
          </a:prstGeom>
        </p:spPr>
      </p:pic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836612411"/>
              </p:ext>
            </p:extLst>
          </p:nvPr>
        </p:nvGraphicFramePr>
        <p:xfrm>
          <a:off x="-243840" y="1534160"/>
          <a:ext cx="6676737" cy="4100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906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Pourquoi</a:t>
            </a:r>
            <a:r>
              <a:rPr lang="en-US" dirty="0"/>
              <a:t> la </a:t>
            </a:r>
            <a:r>
              <a:rPr lang="en-US" dirty="0" err="1"/>
              <a:t>Blockchain</a:t>
            </a:r>
            <a:r>
              <a:rPr lang="en-US" dirty="0"/>
              <a:t> ?</a:t>
            </a:r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229846442"/>
              </p:ext>
            </p:extLst>
          </p:nvPr>
        </p:nvGraphicFramePr>
        <p:xfrm>
          <a:off x="128188" y="1389769"/>
          <a:ext cx="6096000" cy="4296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011" y="3919527"/>
            <a:ext cx="3703039" cy="24069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970" y="2306942"/>
            <a:ext cx="4785123" cy="161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7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Fonctionnement</a:t>
            </a:r>
            <a:r>
              <a:rPr lang="en-US" dirty="0"/>
              <a:t> et </a:t>
            </a:r>
            <a:r>
              <a:rPr lang="en-US" dirty="0" err="1"/>
              <a:t>diagramme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03" y="2736756"/>
            <a:ext cx="11590997" cy="412124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07" y="1864042"/>
            <a:ext cx="26384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8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Fonctionnement</a:t>
            </a:r>
            <a:r>
              <a:rPr lang="en-US" dirty="0"/>
              <a:t> et </a:t>
            </a:r>
            <a:r>
              <a:rPr lang="en-US" dirty="0" err="1"/>
              <a:t>diagramme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49" y="2286000"/>
            <a:ext cx="3942596" cy="27419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398" y="1887388"/>
            <a:ext cx="3902075" cy="31405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559" y="1885198"/>
            <a:ext cx="3924300" cy="31405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187" y="2296160"/>
            <a:ext cx="3612979" cy="27419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Flèche droite 15"/>
          <p:cNvSpPr/>
          <p:nvPr/>
        </p:nvSpPr>
        <p:spPr>
          <a:xfrm>
            <a:off x="2026389" y="5692878"/>
            <a:ext cx="1058192" cy="619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120320" y="5692878"/>
            <a:ext cx="1166919" cy="619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" name="Groupe 17"/>
          <p:cNvGrpSpPr/>
          <p:nvPr/>
        </p:nvGrpSpPr>
        <p:grpSpPr>
          <a:xfrm>
            <a:off x="390842" y="5524122"/>
            <a:ext cx="1237134" cy="788516"/>
            <a:chOff x="428137" y="601219"/>
            <a:chExt cx="1237134" cy="788516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428137" y="601219"/>
              <a:ext cx="1237134" cy="78851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446283" y="619365"/>
              <a:ext cx="1200842" cy="583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9050" rIns="19050" bIns="19050" numCol="1" spcCol="1270" anchor="t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AddBundle</a:t>
              </a:r>
              <a:endParaRPr lang="fr-FR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DelBundle</a:t>
              </a:r>
              <a:endParaRPr lang="fr-FR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BuyBundle</a:t>
              </a:r>
              <a:endParaRPr lang="fr-FR" sz="1000" kern="1200" dirty="0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675926" y="6194680"/>
            <a:ext cx="1099674" cy="437304"/>
            <a:chOff x="713221" y="1271777"/>
            <a:chExt cx="1099674" cy="437304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713221" y="1271777"/>
              <a:ext cx="1099674" cy="4373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26029" y="1284585"/>
              <a:ext cx="1074058" cy="411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575" tIns="19050" rIns="28575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/>
                <a:t>Achat</a:t>
              </a:r>
              <a:endParaRPr lang="fr-FR" sz="1500" kern="1200" dirty="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3412853" y="5524122"/>
            <a:ext cx="1237134" cy="1020376"/>
            <a:chOff x="4165923" y="535951"/>
            <a:chExt cx="1237134" cy="1020376"/>
          </a:xfrm>
        </p:grpSpPr>
        <p:sp>
          <p:nvSpPr>
            <p:cNvPr id="28" name="Rectangle à coins arrondis 27"/>
            <p:cNvSpPr/>
            <p:nvPr/>
          </p:nvSpPr>
          <p:spPr>
            <a:xfrm>
              <a:off x="4165923" y="535951"/>
              <a:ext cx="1237134" cy="10203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4189405" y="778085"/>
              <a:ext cx="1190170" cy="7547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9050" rIns="19050" bIns="19050" numCol="1" spcCol="1270" anchor="t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Submit_TakeOver</a:t>
              </a:r>
              <a:endParaRPr lang="fr-FR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Accepted_Takeover</a:t>
              </a:r>
              <a:endParaRPr lang="fr-FR" sz="1000" kern="1200" dirty="0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3687770" y="5305472"/>
            <a:ext cx="1099674" cy="437304"/>
            <a:chOff x="4440840" y="317301"/>
            <a:chExt cx="1099674" cy="437304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4440840" y="317301"/>
              <a:ext cx="1099674" cy="4373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4453648" y="330109"/>
              <a:ext cx="1074058" cy="411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575" tIns="19050" rIns="28575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/>
                <a:t>Livraison</a:t>
              </a:r>
              <a:endParaRPr lang="fr-FR" sz="1500" kern="1200" dirty="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6686299" y="5489983"/>
            <a:ext cx="1237134" cy="1020376"/>
            <a:chOff x="7969449" y="480207"/>
            <a:chExt cx="1237134" cy="1020376"/>
          </a:xfrm>
        </p:grpSpPr>
        <p:sp>
          <p:nvSpPr>
            <p:cNvPr id="34" name="Rectangle à coins arrondis 33"/>
            <p:cNvSpPr/>
            <p:nvPr/>
          </p:nvSpPr>
          <p:spPr>
            <a:xfrm>
              <a:off x="7969449" y="480207"/>
              <a:ext cx="1237134" cy="10203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Rectangle 34"/>
            <p:cNvSpPr/>
            <p:nvPr/>
          </p:nvSpPr>
          <p:spPr>
            <a:xfrm>
              <a:off x="7992931" y="503689"/>
              <a:ext cx="1190170" cy="7547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9050" rIns="19050" bIns="19050" numCol="1" spcCol="1270" anchor="t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Change_BundleState</a:t>
              </a:r>
              <a:endParaRPr lang="fr-FR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fr-FR" sz="1000" kern="1200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6961219" y="6291711"/>
            <a:ext cx="1099674" cy="437304"/>
            <a:chOff x="8244369" y="1281935"/>
            <a:chExt cx="1099674" cy="437304"/>
          </a:xfrm>
        </p:grpSpPr>
        <p:sp>
          <p:nvSpPr>
            <p:cNvPr id="32" name="Rectangle à coins arrondis 31"/>
            <p:cNvSpPr/>
            <p:nvPr/>
          </p:nvSpPr>
          <p:spPr>
            <a:xfrm>
              <a:off x="8244369" y="1281935"/>
              <a:ext cx="1099674" cy="4373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8257177" y="1294743"/>
              <a:ext cx="1074058" cy="411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575" tIns="19050" rIns="28575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/>
                <a:t>Certification</a:t>
              </a:r>
              <a:endParaRPr lang="fr-FR" sz="1500" kern="1200" dirty="0"/>
            </a:p>
          </p:txBody>
        </p:sp>
      </p:grpSp>
      <p:sp>
        <p:nvSpPr>
          <p:cNvPr id="38" name="Parchemin horizontal 37"/>
          <p:cNvSpPr/>
          <p:nvPr/>
        </p:nvSpPr>
        <p:spPr>
          <a:xfrm>
            <a:off x="390842" y="4082083"/>
            <a:ext cx="536408" cy="301357"/>
          </a:xfrm>
          <a:prstGeom prst="horizontalScroll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archemin horizontal 38"/>
          <p:cNvSpPr/>
          <p:nvPr/>
        </p:nvSpPr>
        <p:spPr>
          <a:xfrm>
            <a:off x="10359880" y="4592476"/>
            <a:ext cx="536408" cy="301357"/>
          </a:xfrm>
          <a:prstGeom prst="horizontalScroll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archemin horizontal 39"/>
          <p:cNvSpPr/>
          <p:nvPr/>
        </p:nvSpPr>
        <p:spPr>
          <a:xfrm>
            <a:off x="6436721" y="4395086"/>
            <a:ext cx="536408" cy="301357"/>
          </a:xfrm>
          <a:prstGeom prst="horizontalScroll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archemin horizontal 40"/>
          <p:cNvSpPr/>
          <p:nvPr/>
        </p:nvSpPr>
        <p:spPr>
          <a:xfrm>
            <a:off x="3535108" y="3667133"/>
            <a:ext cx="536408" cy="301357"/>
          </a:xfrm>
          <a:prstGeom prst="horizontalScroll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archemin horizontal 41"/>
          <p:cNvSpPr/>
          <p:nvPr/>
        </p:nvSpPr>
        <p:spPr>
          <a:xfrm>
            <a:off x="4515013" y="3371866"/>
            <a:ext cx="536408" cy="301357"/>
          </a:xfrm>
          <a:prstGeom prst="horizontalScroll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archemin horizontal 42"/>
          <p:cNvSpPr/>
          <p:nvPr/>
        </p:nvSpPr>
        <p:spPr>
          <a:xfrm>
            <a:off x="7634133" y="3371990"/>
            <a:ext cx="536408" cy="301357"/>
          </a:xfrm>
          <a:prstGeom prst="horizontalScroll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archemin horizontal 43"/>
          <p:cNvSpPr/>
          <p:nvPr/>
        </p:nvSpPr>
        <p:spPr>
          <a:xfrm>
            <a:off x="8514938" y="3656973"/>
            <a:ext cx="536408" cy="301357"/>
          </a:xfrm>
          <a:prstGeom prst="horizontalScroll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archemin horizontal 44"/>
          <p:cNvSpPr/>
          <p:nvPr/>
        </p:nvSpPr>
        <p:spPr>
          <a:xfrm>
            <a:off x="11342604" y="3654624"/>
            <a:ext cx="536408" cy="301357"/>
          </a:xfrm>
          <a:prstGeom prst="horizontalScroll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8" name="Groupe 47"/>
          <p:cNvGrpSpPr/>
          <p:nvPr/>
        </p:nvGrpSpPr>
        <p:grpSpPr>
          <a:xfrm>
            <a:off x="9659154" y="5535228"/>
            <a:ext cx="1237134" cy="1020376"/>
            <a:chOff x="4165923" y="535951"/>
            <a:chExt cx="1237134" cy="1020376"/>
          </a:xfrm>
        </p:grpSpPr>
        <p:sp>
          <p:nvSpPr>
            <p:cNvPr id="49" name="Rectangle à coins arrondis 48"/>
            <p:cNvSpPr/>
            <p:nvPr/>
          </p:nvSpPr>
          <p:spPr>
            <a:xfrm>
              <a:off x="4165923" y="535951"/>
              <a:ext cx="1237134" cy="10203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ectangle 49"/>
            <p:cNvSpPr/>
            <p:nvPr/>
          </p:nvSpPr>
          <p:spPr>
            <a:xfrm>
              <a:off x="4189405" y="778085"/>
              <a:ext cx="1190170" cy="7547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9050" rIns="19050" bIns="19050" numCol="1" spcCol="1270" anchor="t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dirty="0" err="1"/>
                <a:t>Add_Certifier</a:t>
              </a:r>
              <a:endParaRPr lang="en-US" sz="10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dirty="0" err="1"/>
                <a:t>Del_Certifier</a:t>
              </a:r>
              <a:endParaRPr lang="en-US" sz="10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dirty="0" err="1"/>
                <a:t>Only_Certifier</a:t>
              </a:r>
              <a:endParaRPr lang="en-US" sz="10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…</a:t>
              </a:r>
              <a:endParaRPr lang="fr-FR" sz="1000" kern="1200" dirty="0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9934071" y="5316576"/>
            <a:ext cx="1099674" cy="437304"/>
            <a:chOff x="4440840" y="317301"/>
            <a:chExt cx="1099674" cy="437304"/>
          </a:xfrm>
        </p:grpSpPr>
        <p:sp>
          <p:nvSpPr>
            <p:cNvPr id="52" name="Rectangle à coins arrondis 51"/>
            <p:cNvSpPr/>
            <p:nvPr/>
          </p:nvSpPr>
          <p:spPr>
            <a:xfrm>
              <a:off x="4440840" y="317301"/>
              <a:ext cx="1099674" cy="4373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ectangle 52"/>
            <p:cNvSpPr/>
            <p:nvPr/>
          </p:nvSpPr>
          <p:spPr>
            <a:xfrm>
              <a:off x="4453648" y="330109"/>
              <a:ext cx="1074058" cy="411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575" tIns="19050" rIns="28575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/>
                <a:t>Contrôle</a:t>
              </a:r>
              <a:endParaRPr lang="fr-FR" sz="1500" kern="1200" dirty="0"/>
            </a:p>
          </p:txBody>
        </p:sp>
      </p:grpSp>
      <p:sp>
        <p:nvSpPr>
          <p:cNvPr id="54" name="Flèche droite 53"/>
          <p:cNvSpPr/>
          <p:nvPr/>
        </p:nvSpPr>
        <p:spPr>
          <a:xfrm>
            <a:off x="8207834" y="5741072"/>
            <a:ext cx="1166919" cy="619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40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r>
              <a:rPr lang="en-US" dirty="0" err="1"/>
              <a:t>logiciel</a:t>
            </a:r>
            <a:endParaRPr lang="fr-FR" dirty="0"/>
          </a:p>
        </p:txBody>
      </p:sp>
      <p:pic>
        <p:nvPicPr>
          <p:cNvPr id="3" name="Image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523" y="1911637"/>
            <a:ext cx="8636953" cy="45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350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Technologies - Conception Dividende</Template>
  <TotalTime>0</TotalTime>
  <Words>398</Words>
  <Application>Microsoft Office PowerPoint</Application>
  <PresentationFormat>Grand écran</PresentationFormat>
  <Paragraphs>83</Paragraphs>
  <Slides>14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Bodoni MT</vt:lpstr>
      <vt:lpstr>Calibri</vt:lpstr>
      <vt:lpstr>Gill Sans MT</vt:lpstr>
      <vt:lpstr>Wingdings 2</vt:lpstr>
      <vt:lpstr>Dividende</vt:lpstr>
      <vt:lpstr>Présentation de projet – Blockchain</vt:lpstr>
      <vt:lpstr>Sommaire :</vt:lpstr>
      <vt:lpstr>Cas d’utilisation</vt:lpstr>
      <vt:lpstr>Fonctionnalité principale </vt:lpstr>
      <vt:lpstr>Pourquoi la Blockchain ?</vt:lpstr>
      <vt:lpstr>Pourquoi la Blockchain ?</vt:lpstr>
      <vt:lpstr>Fonctionnement et diagramme</vt:lpstr>
      <vt:lpstr>Fonctionnement et diagramme</vt:lpstr>
      <vt:lpstr>Architecture logiciel</vt:lpstr>
      <vt:lpstr>Démonstration</vt:lpstr>
      <vt:lpstr>équipe</vt:lpstr>
      <vt:lpstr>Merci de votre attention</vt:lpstr>
      <vt:lpstr>Sources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2020-09-22T13:33:47Z</dcterms:created>
  <dcterms:modified xsi:type="dcterms:W3CDTF">2020-09-23T16:00:08Z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