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08610-2FFF-5EB8-9DB6-8DD54847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F5A050-FEF0-77F5-BAEE-25B05A5D9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D77978-5641-0975-02BE-5BCD42CC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5DE4-6334-4822-9E61-B0C08251CF61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1A1524-27FF-2B6A-B429-74457DB8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4861D2-8440-5DB0-879C-A7A1A96D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9283-5B9D-4150-9AE6-738136472F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974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C406F-1521-D475-A51A-E027666E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7C793D-8910-5999-5F93-F5B2121BF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6CA8B-6296-A1E1-F50F-BA372AA8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5DE4-6334-4822-9E61-B0C08251CF61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366D93-C6B4-576E-4DDD-9C4C0334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E1A40B-44D6-E392-425C-3B445E8E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9283-5B9D-4150-9AE6-738136472F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531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69C890-5263-7150-820F-363F92DA3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71357E-7FB6-8349-5F39-42A8141CD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11C1A1-DC69-53F2-F695-390277AB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5DE4-6334-4822-9E61-B0C08251CF61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445650-A4E4-A76D-3FD0-9D1F6889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C40EAB-509D-4F97-D270-75BB0E61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9283-5B9D-4150-9AE6-738136472F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222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F30C2-0BF0-B9E6-6DE7-750CDB0F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71CC77-B33F-6594-5F77-426A5B48B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CC31AC-281E-8E35-92C1-4B866AE4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5DE4-6334-4822-9E61-B0C08251CF61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20F269-2F41-D4EE-B4F9-118A16E47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C5A92C-38EE-85CD-70C2-5B33A190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9283-5B9D-4150-9AE6-738136472F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491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C8645-47A8-AA51-D7B4-BA027722B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AA015A-B2FF-C88D-4111-6737469E2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B7E5B4-8C01-CFFF-55F9-251C33E3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5DE4-6334-4822-9E61-B0C08251CF61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8A0546-DEF8-7080-DCCA-5893402D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B323FB-015C-1323-C958-3493B72C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9283-5B9D-4150-9AE6-738136472F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171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968D5-6B00-2394-0EDB-13A7137D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0A11EA-F259-0B09-E5DF-9A05B69B5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4B411B-B8D5-0E55-2443-D237D101E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F2FED9-701D-B836-FEEA-637E1FD7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5DE4-6334-4822-9E61-B0C08251CF61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AECC49-88DF-160F-A4C3-A6C95113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9001A4-CD83-6FA4-5E2D-AD51190C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9283-5B9D-4150-9AE6-738136472F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298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66783-1F33-67D5-BD87-88FACC598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731A9A-FD8D-4E2E-AEE7-C868B4688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921EB6-2ADB-5E74-A004-85E6A5DB3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2FA7C83-C5FD-D553-EAD6-2DDDE071D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1A75A2-FE20-C4D5-D8CA-C799FD600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4C72F1C-0BC8-3630-A89D-2057CAA6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5DE4-6334-4822-9E61-B0C08251CF61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2DB728E-D403-F41E-21D9-DBEA7F3F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EAC1C7-F1ED-A8F3-5AED-31E645CA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9283-5B9D-4150-9AE6-738136472F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916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7AD75-08A7-DD6B-69F0-3CC36CA1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75AB55E-A46B-A06F-5A6D-63BA5D8D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5DE4-6334-4822-9E61-B0C08251CF61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67A5BF-9855-47EE-BA30-D510D811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CDFA8A-5A38-82D1-EC7C-327C9D37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9283-5B9D-4150-9AE6-738136472F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47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EFA8BE-1FE4-9763-3686-149CFC48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5DE4-6334-4822-9E61-B0C08251CF61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EE62F2-95D7-865F-B558-C578F27E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368EFE-3612-B18C-149A-0A19F17A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9283-5B9D-4150-9AE6-738136472F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613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5C256-0014-611F-69D5-144353D9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2EF891-AB2F-6888-4F11-D202D43D8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B24A77-069A-4BB8-F3B7-C56455EC0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A7241B-1F4C-29E2-C13C-DC4AA7CC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5DE4-6334-4822-9E61-B0C08251CF61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5DEF92-5734-5A99-C58A-277DE4FE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7CB48E-0FF7-9546-FD9A-42CD0F35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9283-5B9D-4150-9AE6-738136472F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823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80F36-51EB-9D38-1DEE-388575AA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4E2E477-C202-5C5D-C8C7-075476276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BEC4DE-628C-C3BB-CCBC-E45F22D39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0ECE57-A6CE-53EB-4A00-F9FB0D49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5DE4-6334-4822-9E61-B0C08251CF61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069556-C495-9B24-79E7-846BECAF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1491E6-5CA6-9347-7AE1-05AE6D2B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9283-5B9D-4150-9AE6-738136472F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422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130C86D-5088-8124-1D0B-7D319FF4E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1CC083-8221-579D-7D98-B015ADEEF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04D5AE-B904-23EE-7DFF-042C54E48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BE5DE4-6334-4822-9E61-B0C08251CF61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4A7F4F-66DE-7F43-5557-B33D1B606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50159A-4453-3271-0BCC-B9FCAFBDA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9C9283-5B9D-4150-9AE6-738136472F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768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C7C3F-3D1A-FDB6-68AD-66746884EA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4F8618-EA36-9375-8BBB-C7AF23C422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Rusia, Alemania, ucrania, Tailandia, china, estados unidos, reino unido, Japón</a:t>
            </a:r>
            <a:r>
              <a:rPr lang="es-MX"/>
              <a:t>, argentina</a:t>
            </a:r>
          </a:p>
        </p:txBody>
      </p:sp>
    </p:spTree>
    <p:extLst>
      <p:ext uri="{BB962C8B-B14F-4D97-AF65-F5344CB8AC3E}">
        <p14:creationId xmlns:p14="http://schemas.microsoft.com/office/powerpoint/2010/main" val="38377791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Martinez</dc:creator>
  <cp:lastModifiedBy>Juan Martinez</cp:lastModifiedBy>
  <cp:revision>1</cp:revision>
  <dcterms:created xsi:type="dcterms:W3CDTF">2025-02-13T16:54:12Z</dcterms:created>
  <dcterms:modified xsi:type="dcterms:W3CDTF">2025-02-13T16:54:58Z</dcterms:modified>
</cp:coreProperties>
</file>