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BE107-3978-B8CE-B9A2-3CBD03628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954EA-FC44-E339-AC3E-867A2CD6A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1D127-C439-3A75-F045-D79DFF91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23536-A4E7-B719-EC3F-AB332E64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B2116-AFA7-9A54-79F8-1E58B4DD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643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4E8B3-B090-9026-20F3-E915BF1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58DA7B-9C0D-8A18-448A-51D5E5F3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60D0B-C1BF-FD15-5678-98301513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39D19-9B61-8039-4DF1-A99DEF27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4B7954-E5AC-BBA2-EF1A-73075E55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3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36D889-42B9-220F-B7CB-54FB5BFA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114726-2655-4E68-A90C-50CB4E4B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44AAB-DF81-08F7-CB52-43F95CAF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0B56F9-2A8B-C6CB-D7ED-47C4FBE8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DBEF0-B9CF-9345-F76F-4A6194CC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1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88E12-578D-8C1D-F867-266C178D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169A1-2270-74A0-89D6-B57D2505F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476B1-CBCB-6B5A-907E-B895C940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AFAC0-C386-4A4D-03A6-6582A3F2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1F5E6-871A-1D47-7BD2-BAF032A2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8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800FA-17D5-1476-CC74-B749E448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D21F9-4D08-F10D-E66E-682395A8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3A99-3AB1-5EA6-EC0A-691AFEB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76EB3-8941-6CD2-E442-5052B809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D9695-AF51-309F-EFDE-BC3DD272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2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BA601-3F6D-8929-69FD-BE24B396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68092-5845-EDC2-9B1E-D64CA65B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C2DE83-7FAB-4D24-0C03-BF2A66E9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6D89BF-5538-803D-1D08-F299D56E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6C0B9-8378-1621-DE4B-4EEAFE2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D628DD-3376-F793-7E56-88F56CCC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656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7E30-B778-2744-435C-98431AE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91E4F-9D37-C608-9013-D77AC54D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FAE7A-2C8E-6508-D377-3D2C75467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6C1AEA-115E-D5B4-6596-26ED926F1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842784-B63B-8AB8-E40E-C373E2DBD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55B087-D9A7-EECA-D475-9DBA71B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203CD9-C26B-94E8-BB1F-C08D2D5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16631C-F44D-81C0-DC13-49F7CF6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00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609-DBC5-B5F1-8C22-B6E681E8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9ED9A0-1E4C-A4DA-7BD2-81709BBD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75F38-FF3F-5E7D-210E-F52C458A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EFEDB-A1BC-6AD5-5A5A-E4E9CB3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94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24AE1-03D7-E402-A785-5F90A1E2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E7504F-1402-A893-3C0E-19BC1C82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C77FAF-38E6-998E-7DAD-9EBEEF60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1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E843F-4B45-1C77-CE4B-61789E65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BD715F-F386-1740-B703-D3904E7E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BC70C9-DB9B-3678-4135-C733902B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C66B81-74B3-573C-541D-95AA81E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0C893-50B2-19B9-B2AA-6D308789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69F54-7904-1507-F267-74ABA2E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134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599EA-6C0E-06B9-A6FD-9B88F5D9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3685D-EDC3-07DC-701C-55CAC142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A4A3DA-A88E-95C4-7D87-8251713B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73AE62-7F52-2B45-AB4D-0B950BA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BF106-8944-5E89-2EF2-38CF863C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7EA8F-E978-DEFB-D4F0-3B9CC99C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43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6FC75-539A-14AD-9CF4-32913E4F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FEE026-0CF6-1A5C-274C-8EB06FDA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AD190-B08A-142C-2674-3A7F88550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6C48-ACAA-469C-A4E1-4635A89DAF7C}" type="datetimeFigureOut">
              <a:rPr lang="es-AR" smtClean="0"/>
              <a:t>31/10/2023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9E4AA-21FE-E47B-C855-3E5ADE71D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D12E1-D397-7CFF-8DD5-BD4E93ED0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AB6A-3EB2-42E3-8259-257E9B9ED88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18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58072-6DDA-252D-DE78-7348834AF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DC03ED-D339-DE3F-9AB0-13D6721A9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Presentación EDA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8977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Mendez</dc:creator>
  <cp:lastModifiedBy>Pablo Mendez</cp:lastModifiedBy>
  <cp:revision>1</cp:revision>
  <dcterms:created xsi:type="dcterms:W3CDTF">2023-10-31T17:40:23Z</dcterms:created>
  <dcterms:modified xsi:type="dcterms:W3CDTF">2023-10-31T17:40:59Z</dcterms:modified>
</cp:coreProperties>
</file>