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2" r:id="rId4"/>
    <p:sldId id="260" r:id="rId5"/>
    <p:sldId id="263" r:id="rId6"/>
    <p:sldId id="264" r:id="rId7"/>
    <p:sldId id="267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25BE3-3344-414D-B3EF-90B344744132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7EA0-F3D2-459E-9959-3CD5C77E739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780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Chatbot Arena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47EA0-F3D2-459E-9959-3CD5C77E739D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012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Tortoise Media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47EA0-F3D2-459E-9959-3CD5C77E739D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5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4D25-5A70-2295-03F3-AD97008E7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C0709-4D4F-8556-8A6D-FDF5D5686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4A48-FF24-D1AB-8B66-0C024E37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2EE7-1EC4-C4A1-1277-25373312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F594-8F66-D18F-6B48-9E1D0837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809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4C0C-95EF-E7C9-8CB5-444CC27F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1335-7DEC-DE1A-69BF-C97C0DCAC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AD50-C96E-7B67-5BCE-12159833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DF6A-DA36-A49C-046D-25381493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B20F-52AE-7EE0-35E7-F7A984B9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01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5E438-A304-7C88-37F5-B3D10EEBC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40C7-CF57-138B-2ED9-9E0B1D20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A76D-67B9-4BAF-1E66-6423C26B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2F4D-E812-FC19-3BB1-23F47954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A3B0-5642-C093-7F0D-714C2BB2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196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93C1-D076-C61C-8A21-69B1C19E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D939-E3A3-2083-E975-ED1EA150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3FAC-0DBF-5B09-4FBD-D51DF93E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0182-57ED-CE56-69DE-B4286E17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30FA-7083-279D-A083-02C7827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06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CC56-3517-EB5C-5DC7-F89206AA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DA40-9C0C-DFA2-00E5-CB4E3DEE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5E60-E29A-B49C-ABC3-E34E354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058A-DABE-40D9-F37F-C72885D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7165-4E14-F56B-ADBD-EB98B22C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461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5699-60A8-07B6-6150-534385B5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340A-A8F7-65D5-07C2-CC6DFFA98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74DB-F533-139D-72C1-527B6C3F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A6249-5C7E-62E6-784B-4BA4018D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2AF3F-E6B5-F287-0D3B-BC6D133E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E8C2-045F-0D4D-49F7-42D9EACC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27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72B7-899C-82DA-1D03-6659A070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114A-D4DD-2655-4D1C-354AB371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2F2E2-491F-07FE-3C5D-867F07A8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1A3C4-A49E-0FA6-AE3D-31E26ED92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C7270-CCA2-D127-3EB4-2D7AF035C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2FFAE-7804-F404-2168-CDDF0D7E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47EC-4D57-F80F-FEBB-DBF21DF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C48F7-ABBC-F936-0238-44934650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10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E27A-12EE-4964-8D14-B4EC102B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D9B1E-938B-DBEC-FF58-C481AB63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BD2DA-1831-884A-BA46-F63A9F28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0BD58-C4C8-EC17-C9F8-88BAEB2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19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CEF5D-66AB-175A-D920-B3D01CF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C3A08-3AC5-AD49-A080-20C5AC9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E6452-623B-443F-7587-C3307060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358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4119-99E6-0589-7A6D-AB4BD915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FC14-1625-1F6C-F4DC-4C449BEC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D20F0-0466-82F2-AD01-79CBD0D8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D1883-B13E-BEFF-348E-C692C7F2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2A14-6759-09F3-9418-D8A0289E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5426-A5DB-67DB-D8BA-0549920C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38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222A-AF79-FC22-5E4A-5B10FCCD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4B7A9-3D91-ECDE-F81C-80BD802C2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4A56-B61C-8AE1-C610-D3573E21A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17F9-34C3-92F9-0803-FF3D8529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71ECD-C114-CDB8-58BC-BC730259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AD3C-1311-6549-EAA1-7CC19299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58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BB18F-4DC7-0B52-A0FA-F72E46B8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98F6-1FB5-92DE-9442-379D0A65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5056-187C-B29E-D1F5-1CE60B159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2AE0-9B75-1E3E-3B16-83B0DA7C7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795C-FAAC-6452-81CF-0C2BDDF6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69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0989-D572-9186-3E29-105FB583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BA9B7-BDA1-F5AB-C7C6-43B82D0B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91" y="2774157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sz="4800" dirty="0"/>
              <a:t>Ideas for the Observatory MVP: Before and after the launch at Ideas Lab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186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9F2A-A77E-6A0E-1FA5-4C8FC914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job board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0026-B13C-6AA7-256D-561999BB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B7D90-A56F-D17F-D023-E45A11C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825625"/>
            <a:ext cx="1130775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3F6F-A30D-2333-9DBF-E3AE75D2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D92D-013D-E300-E202-88F543FB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092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EA8-6555-1CCA-4CCE-5685A2AD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recommendations from experts like PA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5E6E-56C7-F8FF-2627-5A72DB0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141537"/>
            <a:ext cx="6041136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1. "</a:t>
            </a:r>
            <a:r>
              <a:rPr lang="en-US" dirty="0" err="1"/>
              <a:t>L'Intelligence</a:t>
            </a:r>
            <a:r>
              <a:rPr lang="en-US" dirty="0"/>
              <a:t> </a:t>
            </a:r>
            <a:r>
              <a:rPr lang="en-US" dirty="0" err="1"/>
              <a:t>Artificielle</a:t>
            </a:r>
            <a:r>
              <a:rPr lang="en-US" dirty="0"/>
              <a:t> et la Nouvelle Société" by Yann Le </a:t>
            </a:r>
            <a:r>
              <a:rPr lang="en-US" dirty="0" err="1"/>
              <a:t>Cun</a:t>
            </a:r>
            <a:r>
              <a:rPr lang="en-US" dirty="0"/>
              <a:t>, Yoshua Bengio, and </a:t>
            </a:r>
            <a:r>
              <a:rPr lang="en-US" dirty="0" err="1"/>
              <a:t>Hervé</a:t>
            </a:r>
            <a:r>
              <a:rPr lang="en-US" dirty="0"/>
              <a:t> Le </a:t>
            </a:r>
            <a:r>
              <a:rPr lang="en-US" dirty="0" err="1"/>
              <a:t>Crosnier</a:t>
            </a:r>
            <a:r>
              <a:rPr lang="en-US" dirty="0"/>
              <a:t> - This book delves into the societal impacts of AI, exploring its potential to reshape industries and economies, likely touching on industrial policy aspects.</a:t>
            </a:r>
          </a:p>
          <a:p>
            <a:r>
              <a:rPr lang="en-US" dirty="0"/>
              <a:t>2. "La </a:t>
            </a:r>
            <a:r>
              <a:rPr lang="en-US" dirty="0" err="1"/>
              <a:t>révolution</a:t>
            </a:r>
            <a:r>
              <a:rPr lang="en-US" dirty="0"/>
              <a:t> de </a:t>
            </a:r>
            <a:r>
              <a:rPr lang="en-US" dirty="0" err="1"/>
              <a:t>l'intelligence</a:t>
            </a:r>
            <a:r>
              <a:rPr lang="en-US" dirty="0"/>
              <a:t> </a:t>
            </a:r>
            <a:r>
              <a:rPr lang="en-US" dirty="0" err="1"/>
              <a:t>artificielle</a:t>
            </a:r>
            <a:r>
              <a:rPr lang="en-US" dirty="0"/>
              <a:t>" by Stéphane </a:t>
            </a:r>
            <a:r>
              <a:rPr lang="en-US" dirty="0" err="1"/>
              <a:t>Mallat</a:t>
            </a:r>
            <a:r>
              <a:rPr lang="en-US" dirty="0"/>
              <a:t> - </a:t>
            </a:r>
            <a:r>
              <a:rPr lang="en-US" dirty="0" err="1"/>
              <a:t>Mallat</a:t>
            </a:r>
            <a:r>
              <a:rPr lang="en-US" dirty="0"/>
              <a:t> is a prominent figure in the French AI community, and this book might offer insights into both the technical and societal dimensions of AI, potentially with a nod to industrial policy implications.</a:t>
            </a:r>
          </a:p>
          <a:p>
            <a:r>
              <a:rPr lang="en-US" dirty="0"/>
              <a:t>3. "L'IA pour </a:t>
            </a:r>
            <a:r>
              <a:rPr lang="en-US" dirty="0" err="1"/>
              <a:t>tous</a:t>
            </a:r>
            <a:r>
              <a:rPr lang="en-US" dirty="0"/>
              <a:t>: Regards </a:t>
            </a:r>
            <a:r>
              <a:rPr lang="en-US" dirty="0" err="1"/>
              <a:t>croisés</a:t>
            </a:r>
            <a:r>
              <a:rPr lang="en-US" dirty="0"/>
              <a:t> sur </a:t>
            </a:r>
            <a:r>
              <a:rPr lang="en-US" dirty="0" err="1"/>
              <a:t>l'intelligence</a:t>
            </a:r>
            <a:r>
              <a:rPr lang="en-US" dirty="0"/>
              <a:t> </a:t>
            </a:r>
            <a:r>
              <a:rPr lang="en-US" dirty="0" err="1"/>
              <a:t>artificielle</a:t>
            </a:r>
            <a:r>
              <a:rPr lang="en-US" dirty="0"/>
              <a:t>" by </a:t>
            </a:r>
            <a:r>
              <a:rPr lang="en-US" dirty="0" err="1"/>
              <a:t>Collectif</a:t>
            </a:r>
            <a:r>
              <a:rPr lang="en-US" dirty="0"/>
              <a:t> - This book could provide a comprehensive overview of AI from various perspectives, including its implications for industrial policy in France and beyond.</a:t>
            </a:r>
          </a:p>
          <a:p>
            <a:r>
              <a:rPr lang="en-US" dirty="0"/>
              <a:t>4. "IA et </a:t>
            </a:r>
            <a:r>
              <a:rPr lang="en-US" dirty="0" err="1"/>
              <a:t>Industrialisation</a:t>
            </a:r>
            <a:r>
              <a:rPr lang="en-US" dirty="0"/>
              <a:t>: </a:t>
            </a:r>
            <a:r>
              <a:rPr lang="en-US" dirty="0" err="1"/>
              <a:t>Quelles</a:t>
            </a:r>
            <a:r>
              <a:rPr lang="en-US" dirty="0"/>
              <a:t> Perspectives pour </a:t>
            </a:r>
            <a:r>
              <a:rPr lang="en-US" dirty="0" err="1"/>
              <a:t>l'Industrie</a:t>
            </a:r>
            <a:r>
              <a:rPr lang="en-US" dirty="0"/>
              <a:t> Française?" by Jean-Pierre </a:t>
            </a:r>
            <a:r>
              <a:rPr lang="en-US" dirty="0" err="1"/>
              <a:t>Corniou</a:t>
            </a:r>
            <a:r>
              <a:rPr lang="en-US" dirty="0"/>
              <a:t> and Henri Isaac - Focusing specifically on the intersection of AI and industrialization, this book likely offers valuable insights into how AI is shaping the future of French industries and the associated policy considerations.</a:t>
            </a:r>
          </a:p>
          <a:p>
            <a:r>
              <a:rPr lang="en-US" dirty="0"/>
              <a:t>5. "Les </a:t>
            </a:r>
            <a:r>
              <a:rPr lang="en-US" dirty="0" err="1"/>
              <a:t>défis</a:t>
            </a:r>
            <a:r>
              <a:rPr lang="en-US" dirty="0"/>
              <a:t> de </a:t>
            </a:r>
            <a:r>
              <a:rPr lang="en-US" dirty="0" err="1"/>
              <a:t>l'intelligence</a:t>
            </a:r>
            <a:r>
              <a:rPr lang="en-US" dirty="0"/>
              <a:t> </a:t>
            </a:r>
            <a:r>
              <a:rPr lang="en-US" dirty="0" err="1"/>
              <a:t>artificielle</a:t>
            </a:r>
            <a:r>
              <a:rPr lang="en-US" dirty="0"/>
              <a:t>: </a:t>
            </a:r>
            <a:r>
              <a:rPr lang="en-US" dirty="0" err="1"/>
              <a:t>L'Europe</a:t>
            </a:r>
            <a:r>
              <a:rPr lang="en-US" dirty="0"/>
              <a:t> face à la nouvelle </a:t>
            </a:r>
            <a:r>
              <a:rPr lang="en-US" dirty="0" err="1"/>
              <a:t>révolution</a:t>
            </a:r>
            <a:r>
              <a:rPr lang="en-US" dirty="0"/>
              <a:t> </a:t>
            </a:r>
            <a:r>
              <a:rPr lang="en-US" dirty="0" err="1"/>
              <a:t>industrielle</a:t>
            </a:r>
            <a:r>
              <a:rPr lang="en-US" dirty="0"/>
              <a:t>" by Cedric Villani - Given Villani's expertise in mathematics and his involvement in AI policy discussions in France, this book could provide a deep dive into the challenges and opportunities posed by AI for European industries, potentially with a focus on French industrial policy strategies.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7A251-7993-4C65-E74B-08023EAC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13" y="2019660"/>
            <a:ext cx="5258410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1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4546-050A-DB57-59FB-15091D3A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Rankings for single indicators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89C8-4585-DF08-F995-DDB55A3C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2A214-47AC-90E4-9C6F-84A1655AC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22" y="1825625"/>
            <a:ext cx="7349924" cy="47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A5D6-F9BE-E9A7-223E-500FE87A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Manually-created top profiles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42E5-E986-14DD-97C2-8DC202A9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D4D12-F031-CC38-3555-4C67B825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7" y="1690688"/>
            <a:ext cx="2157638" cy="503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4368D-A493-E6AC-04D0-F8853A20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24" y="1768134"/>
            <a:ext cx="3229426" cy="4877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8EE0F-74F8-878D-DA5C-88FD5761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900" y="2181765"/>
            <a:ext cx="392484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B613-D39A-54FC-78E3-BAC05212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929" y="790604"/>
            <a:ext cx="4432525" cy="4476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Top Pics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84F6-0AE9-62D2-92B6-A9D46225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026" name="Picture 2" descr="CEPS Ideas Lab 2024 - CEPS IdeasLab">
            <a:extLst>
              <a:ext uri="{FF2B5EF4-FFF2-40B4-BE49-F238E27FC236}">
                <a16:creationId xmlns:a16="http://schemas.microsoft.com/office/drawing/2014/main" id="{C6ACC057-B5BC-8B9F-6592-67B6242F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2" y="2309862"/>
            <a:ext cx="5139159" cy="2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CB170-6DCA-5562-22E8-2F4395B1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59" y="2309862"/>
            <a:ext cx="594443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18DD-FB31-FD3B-E65B-8E751EE0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9FFA-8A91-8096-0B90-E8BA091E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765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03A8-E7F1-4864-B5CA-07AA78DE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AI index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7ADE-CF32-B3B0-B98F-D3846806F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902" y="1927708"/>
            <a:ext cx="104098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7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BE10-264E-BAAB-0251-E1DC47D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AI events per location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E812-C0E2-1C01-9F7D-40001BEA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1C219-1E4F-6DE3-C0A1-DCB6B158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61" y="1690688"/>
            <a:ext cx="5546401" cy="42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Office Theme</vt:lpstr>
      <vt:lpstr>      </vt:lpstr>
      <vt:lpstr>Before</vt:lpstr>
      <vt:lpstr>Book recommendations from experts like PA</vt:lpstr>
      <vt:lpstr>Rankings for single indicators</vt:lpstr>
      <vt:lpstr>Manually-created top profiles</vt:lpstr>
      <vt:lpstr>Event Top Pics</vt:lpstr>
      <vt:lpstr>After</vt:lpstr>
      <vt:lpstr>Multi-variable AI index</vt:lpstr>
      <vt:lpstr>Best AI events per location</vt:lpstr>
      <vt:lpstr>AI job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killer features of the obs MVP for the ideas lab, keeping in mind time and budget, and then killer features post ideas lab</dc:title>
  <dc:creator>Robert Praas</dc:creator>
  <cp:lastModifiedBy>Robert Praas</cp:lastModifiedBy>
  <cp:revision>3</cp:revision>
  <dcterms:created xsi:type="dcterms:W3CDTF">2024-05-14T08:28:30Z</dcterms:created>
  <dcterms:modified xsi:type="dcterms:W3CDTF">2024-05-14T15:19:05Z</dcterms:modified>
</cp:coreProperties>
</file>