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25BE3-3344-414D-B3EF-90B344744132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7EA0-F3D2-459E-9959-3CD5C77E739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780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Chatbot Arena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47EA0-F3D2-459E-9959-3CD5C77E739D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012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Tortoise Media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47EA0-F3D2-459E-9959-3CD5C77E739D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5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4D25-5A70-2295-03F3-AD97008E7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C0709-4D4F-8556-8A6D-FDF5D5686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4A48-FF24-D1AB-8B66-0C024E37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92EE7-1EC4-C4A1-1277-25373312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F594-8F66-D18F-6B48-9E1D0837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809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4C0C-95EF-E7C9-8CB5-444CC27F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1335-7DEC-DE1A-69BF-C97C0DCAC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2AD50-C96E-7B67-5BCE-12159833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DF6A-DA36-A49C-046D-25381493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B20F-52AE-7EE0-35E7-F7A984B9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50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5E438-A304-7C88-37F5-B3D10EEBC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40C7-CF57-138B-2ED9-9E0B1D20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A76D-67B9-4BAF-1E66-6423C26B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2F4D-E812-FC19-3BB1-23F47954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A3B0-5642-C093-7F0D-714C2BB2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196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93C1-D076-C61C-8A21-69B1C19E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D939-E3A3-2083-E975-ED1EA150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3FAC-0DBF-5B09-4FBD-D51DF93E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0182-57ED-CE56-69DE-B4286E17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30FA-7083-279D-A083-02C7827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068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CC56-3517-EB5C-5DC7-F89206A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DA40-9C0C-DFA2-00E5-CB4E3DEE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5E60-E29A-B49C-ABC3-E34E354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058A-DABE-40D9-F37F-C72885D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7165-4E14-F56B-ADBD-EB98B22C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461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5699-60A8-07B6-6150-534385B5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340A-A8F7-65D5-07C2-CC6DFFA98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74DB-F533-139D-72C1-527B6C3F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A6249-5C7E-62E6-784B-4BA4018D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2AF3F-E6B5-F287-0D3B-BC6D133E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0E8C2-045F-0D4D-49F7-42D9EACC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279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72B7-899C-82DA-1D03-6659A070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114A-D4DD-2655-4D1C-354AB371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2F2E2-491F-07FE-3C5D-867F07A88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1A3C4-A49E-0FA6-AE3D-31E26ED92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C7270-CCA2-D127-3EB4-2D7AF035C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2FFAE-7804-F404-2168-CDDF0D7E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647EC-4D57-F80F-FEBB-DBF21DF4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C48F7-ABBC-F936-0238-44934650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10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E27A-12EE-4964-8D14-B4EC102B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D9B1E-938B-DBEC-FF58-C481AB63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BD2DA-1831-884A-BA46-F63A9F28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0BD58-C4C8-EC17-C9F8-88BAEB2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19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CEF5D-66AB-175A-D920-B3D01CFC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C3A08-3AC5-AD49-A080-20C5AC9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E6452-623B-443F-7587-C3307060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5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4119-99E6-0589-7A6D-AB4BD915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FC14-1625-1F6C-F4DC-4C449BEC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D20F0-0466-82F2-AD01-79CBD0D8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D1883-B13E-BEFF-348E-C692C7F2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2A14-6759-09F3-9418-D8A0289E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5426-A5DB-67DB-D8BA-0549920C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38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222A-AF79-FC22-5E4A-5B10FCCD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4B7A9-3D91-ECDE-F81C-80BD802C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4A56-B61C-8AE1-C610-D3573E21A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17F9-34C3-92F9-0803-FF3D852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71ECD-C114-CDB8-58BC-BC730259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AD3C-1311-6549-EAA1-7CC1929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58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B18F-4DC7-0B52-A0FA-F72E46B8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98F6-1FB5-92DE-9442-379D0A65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5056-187C-B29E-D1F5-1CE60B159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22D6-B3E3-436C-BBC8-EE523BD54347}" type="datetimeFigureOut">
              <a:rPr lang="LID4096" smtClean="0"/>
              <a:t>05/14/2024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2AE0-9B75-1E3E-3B16-83B0DA7C7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795C-FAAC-6452-81CF-0C2BDDF6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C083-0DC2-4DD2-A32B-E8B8B9DF3D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69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0989-D572-9186-3E29-105FB583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b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killer features of the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obs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MVP for the ideas lab, keeping in mind time and budget, and then killer features post ideas lab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BA9B7-BDA1-F5AB-C7C6-43B82D0B2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A416-F491-E54A-D3FE-57E710A3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1A-671B-34E5-7492-6FD91748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recommendations for the academy</a:t>
            </a:r>
          </a:p>
          <a:p>
            <a:r>
              <a:rPr lang="en-US" dirty="0"/>
              <a:t>Manually select top profiles</a:t>
            </a:r>
          </a:p>
          <a:p>
            <a:r>
              <a:rPr lang="en-US" dirty="0"/>
              <a:t>Simple ranking based on one variable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8951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4546-050A-DB57-59FB-15091D3A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89C8-4585-DF08-F995-DDB55A3C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2A214-47AC-90E4-9C6F-84A1655AC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37" y="445420"/>
            <a:ext cx="893766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8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1073-2F15-A56F-11B6-D647BE6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BEE6-C3D5-3316-327A-B7AA8DD0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board (Also as a business model)</a:t>
            </a:r>
          </a:p>
          <a:p>
            <a:r>
              <a:rPr lang="en-US" dirty="0"/>
              <a:t>Regulation: To do what?</a:t>
            </a:r>
          </a:p>
          <a:p>
            <a:r>
              <a:rPr lang="en-US" dirty="0"/>
              <a:t>Events</a:t>
            </a:r>
            <a:endParaRPr lang="LID4096" dirty="0"/>
          </a:p>
          <a:p>
            <a:r>
              <a:rPr lang="en-US" dirty="0"/>
              <a:t>Ranking of AI index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022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03A8-E7F1-4864-B5CA-07AA78DE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E7ADE-CF32-B3B0-B98F-D3846806F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916" y="365125"/>
            <a:ext cx="104098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7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BE10-264E-BAAB-0251-E1DC47D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E812-C0E2-1C01-9F7D-40001BEA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078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Slack-Lato</vt:lpstr>
      <vt:lpstr>Office Theme</vt:lpstr>
      <vt:lpstr>      killer features of the obs MVP for the ideas lab, keeping in mind time and budget, and then killer features post ideas lab</vt:lpstr>
      <vt:lpstr>Before</vt:lpstr>
      <vt:lpstr>PowerPoint Presentation</vt:lpstr>
      <vt:lpstr>After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killer features of the obs MVP for the ideas lab, keeping in mind time and budget, and then killer features post ideas lab</dc:title>
  <dc:creator>Robert Praas</dc:creator>
  <cp:lastModifiedBy>Robert Praas</cp:lastModifiedBy>
  <cp:revision>1</cp:revision>
  <dcterms:created xsi:type="dcterms:W3CDTF">2024-05-14T08:28:30Z</dcterms:created>
  <dcterms:modified xsi:type="dcterms:W3CDTF">2024-05-14T12:43:59Z</dcterms:modified>
</cp:coreProperties>
</file>