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5D"/>
    <a:srgbClr val="2B574F"/>
    <a:srgbClr val="18574A"/>
    <a:srgbClr val="000000"/>
    <a:srgbClr val="002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3454" autoAdjust="0"/>
  </p:normalViewPr>
  <p:slideViewPr>
    <p:cSldViewPr snapToGrid="0">
      <p:cViewPr varScale="1">
        <p:scale>
          <a:sx n="102" d="100"/>
          <a:sy n="102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73691-1C9B-4AE3-9A75-1374DCE35A59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C1A6-EAC1-430A-A2F5-63D63F6A5F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11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FFC-000C-147B-462A-A9BB7A9D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4DD3D-E49D-6261-D091-69ACAF81C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7B35-F5AF-16E0-C21B-54270A0E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E88A-0526-5CC8-D7E9-602738D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4BA1-9463-F72E-0D14-E724343D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59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088F-39D7-7D25-ABEF-F9249B67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1B0C9-CA36-B7AC-6D3D-97F33C86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9FCF-C17D-4EFF-439D-6FCE6380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AAEA-28DD-C3F4-DA43-B5BB5D43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18C7-A76E-33EF-FBA0-D9CDF563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57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742AF-AAB1-FC7C-0A1C-FFF1DD64C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21687-995B-4DCB-C896-0A82D047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597B-C9E0-D12E-C829-52904C73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68C8-487E-84DC-8CB9-4C9BBE2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78E7-8231-D86B-B8B4-8EECBA3F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0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53DC-5600-D684-2768-3A155C3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AB99-09EF-B14D-C726-BFF8921C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DD92-0FAE-EB73-850C-129AE39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8B14-8065-6582-FF2F-45CAEAFB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EADE-A2A0-7953-8691-00614FA7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3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AC70-BA53-C6D9-DA34-B6FC7E68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1965-639D-62A5-FEF2-A0B95B2D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84E-1020-7218-5981-E999DAB6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C23E-A3B5-4563-984E-2FCFA28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74B1-822D-6AF4-322D-05BC96E2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72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B96B-7D7C-DBCF-4096-C0080250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886E-83EE-ABF1-001E-7CC24B78D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94243-4FD6-5550-DEA1-22FB97E8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07040-E12F-7C22-0088-96D72C2C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39F1-0DBB-3FBA-EBB3-EC2DCA1C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DBCE-07A2-E991-CE20-A72171A0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6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587C-BEA5-90F9-9D45-561FBA45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91F4-CB97-05B7-8CC1-DF86D5F4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3C437-4B7C-DC8E-7AFA-B783DD68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FCE5F-9FC4-A76D-7305-F63F1CC21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F1D46-F2A6-2063-24F4-C6585927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FD1D7-C448-1B4A-5E9B-0B098B84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7B19F-B0E1-6F56-9648-3E64EE3D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7B9FF-7880-FCFA-8210-421B7BC1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9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2F4B-2643-9508-7F84-5310A4F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0D483-11E5-F2FC-F0BB-04E22AE4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C35D3-AAF1-BC32-AA3C-4EC8A5B7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A31D4-C978-A3FE-1A09-6D4B8FFB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483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DF6A6-E83D-4757-99F7-8ACA701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9EA0E-90FD-7EDB-F22D-7A539599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DA40-B3EB-61BB-248A-2BF0174B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9D24-6FE0-BD62-72F8-72BCEFC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1886-E7D0-D032-C768-D919443B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648BA-385E-3CFA-F3B0-5EFB63395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85D9C-317C-B005-2754-5A9A4B35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9A26-20D2-F69A-8A6D-57ABC285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1D10-88F9-436E-F054-EF6E53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18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67ED-E216-FA6E-0E44-88488D58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277FF-BB19-E7DB-A9BA-ED471D434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F824-F964-0EBB-CC71-E24288E2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2E85-FE13-7F5E-5462-BFF6660B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FB42-CC64-5FFF-2A74-99ED6055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4FF8-5EB0-7545-2B62-9BAC8FD5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0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D1F5-60FB-7732-C1F1-D830BF43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9E17-95FE-A325-E073-27A14D62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0B7E-E792-6527-9F29-96ECE7F02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D9982-6A35-4A83-A3B8-A9F644E7DC98}" type="datetimeFigureOut">
              <a:rPr lang="nl-NL" smtClean="0"/>
              <a:t>21-04-2024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D0FE-B1E7-31E4-1523-D65C82703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EA09-0651-8929-066A-384F06A2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666C-95F1-41FF-9331-85773446B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25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FB632D-112E-E526-9758-5A102CA8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9" y="0"/>
            <a:ext cx="10912436" cy="6398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ABCC9-BE0F-23AA-15D3-AD9BF47E2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9" y="6561138"/>
            <a:ext cx="7772400" cy="29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8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Balland, P.M.A. (Pierre-Alexandre)</dc:creator>
  <cp:lastModifiedBy>Balland, P.M.A. (Pierre-Alexandre)</cp:lastModifiedBy>
  <cp:revision>533</cp:revision>
  <dcterms:created xsi:type="dcterms:W3CDTF">2023-10-12T17:10:58Z</dcterms:created>
  <dcterms:modified xsi:type="dcterms:W3CDTF">2024-04-21T15:51:16Z</dcterms:modified>
</cp:coreProperties>
</file>