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7C1-B28E-49B8-9F53-D66674BA4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A6FEC-7635-48BF-B35D-55636D54E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1A70-629D-451B-8915-7144D757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A327-638E-4367-831D-26E8BD07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ADBD-55BC-4F10-ABD2-90575EC7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73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191F-6FD1-4553-A1EC-59316FFF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329C7-2337-49C8-B038-361636C3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E427-810B-4AA0-88CC-AB535DE1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FE7C-A11F-4AF2-B75A-37DBFE7A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DCFA-88AB-4797-94F3-2112EFE6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1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E112-A1EC-457D-8674-8C7DDBC72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41B03-7ECD-4795-9336-7A5A9B060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8D2A-3E79-48F8-A624-CE586465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570B6-13FD-4020-AC6D-9E3EFA0F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15C51-D845-4FF9-9675-B1C0104E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74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443B-390D-4438-89A2-571F75F6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B5A8-6D6C-4687-B50B-A43C0114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1A4B-A573-459D-A56C-5BD1F0ED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C47B-725C-4548-BCC5-6DA613BB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5BB2-1645-4EEA-86A4-43EC94E9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50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8DBD-8187-4E5F-99CE-48D3A923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1E03-5BCB-457D-875A-A72B5012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623F-F3A6-4F2C-AB81-F78261DE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C6E7C-6DCB-48D0-8ECA-C006FA4F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23F2-60B1-4E4B-BA73-8742BE7A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8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902D-A644-4092-89BF-3A3746E6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2A2B-A435-4054-B6B8-9D14F03E0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465A-BBE7-447E-A106-42CD96A87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D2B7-630F-4819-87D7-63183374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A319-A9E5-40C5-AE35-26EC42F9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CB6FE-0278-4622-BCF1-E6BFD30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68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1F70-B7EE-4617-A1F9-8A38F282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DF71B-5EBB-4F04-A5F5-F02D30192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63871-CCFA-4B4E-88F2-3A7D475A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C2248-629D-4B28-A7D8-B197916AE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76AA5-B52D-4FCD-83CA-67DE38AE5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D31DD-1F95-42FB-8084-318D6CFE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25360-25D8-4837-8DA1-CA848D68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5F71C-0E74-4679-9C67-7D730CA2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22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60B5-35F3-4CC7-AB4E-D9753D48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1C2B2-1B3E-460D-A45B-6BE9FC31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781B3-4DC3-4302-A8D0-1C511A74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DC031-667F-48E1-8103-74B846B1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142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EE615-EB9F-44E0-9DC6-B2272C94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B660B-D7D3-431C-ACD0-DC00ED91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34054-A9E9-43C8-BAEA-391AEFCE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28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02E5-1F3D-4AD9-841A-00FF4885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BDA5-1FCF-4F12-A6FB-5283A58F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38698-7277-4F86-BA33-8CE9DC97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8677A-BEA4-4A56-B725-C4A56FF3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1848-70EE-450A-A4AC-3FA7FF6D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5DFD-5BE4-4307-B44B-3CEFFDA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20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9266-FEF2-45E9-8B7C-F2EA7C12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729B6-411D-4EC3-B4D1-D8C82BAB4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E64A9-B54B-40CD-8786-540C58F7B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6596-26A3-4935-AA49-D4BB73F6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0CD8D-7C9D-4155-8514-B83B38DA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1C298-C6D6-4C42-A049-5DDAB39F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38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6145-BE7B-4664-85C9-A284BA38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FAE33-3254-41C4-9FC1-B4CD33EF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C30D-E094-4D9E-A3EA-62180600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104D-A7E8-4F8E-B347-4374E6469256}" type="datetimeFigureOut">
              <a:rPr lang="nl-NL" smtClean="0"/>
              <a:t>29-9-2020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A33F-8A9F-470D-A0A7-C092E7947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65DF-F912-4DE9-AED7-50F673FB1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4951-9E00-4262-B4CA-7C02F48775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82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balland.github.io/asg/dg-regio/link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7CA3-662B-419E-B0F3-D79F8BCB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982"/>
            <a:ext cx="9144000" cy="568160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Deliverables 4.1</a:t>
            </a:r>
            <a:br>
              <a:rPr lang="en-US" sz="3000" dirty="0"/>
            </a:br>
            <a:br>
              <a:rPr lang="en-US" sz="3000" dirty="0"/>
            </a:br>
            <a:r>
              <a:rPr lang="nl-NL" sz="3000" dirty="0"/>
              <a:t>Smart </a:t>
            </a:r>
            <a:r>
              <a:rPr lang="nl-NL" sz="3000" dirty="0" err="1"/>
              <a:t>Specialization</a:t>
            </a:r>
            <a:r>
              <a:rPr lang="nl-NL" sz="3000" dirty="0"/>
              <a:t> </a:t>
            </a:r>
            <a:r>
              <a:rPr lang="nl-NL" sz="3000" dirty="0" err="1"/>
              <a:t>Charts</a:t>
            </a:r>
            <a:r>
              <a:rPr lang="nl-NL" sz="3000" dirty="0"/>
              <a:t> – Industries</a:t>
            </a:r>
            <a:br>
              <a:rPr lang="nl-NL" sz="3000" dirty="0"/>
            </a:br>
            <a:br>
              <a:rPr lang="nl-NL" sz="3000" dirty="0"/>
            </a:br>
            <a:r>
              <a:rPr lang="nl-NL" sz="3000" dirty="0"/>
              <a:t>Smart </a:t>
            </a:r>
            <a:r>
              <a:rPr lang="nl-NL" sz="3000" dirty="0" err="1"/>
              <a:t>Specialization</a:t>
            </a:r>
            <a:r>
              <a:rPr lang="nl-NL" sz="3000" dirty="0"/>
              <a:t> </a:t>
            </a:r>
            <a:r>
              <a:rPr lang="nl-NL" sz="3000" dirty="0" err="1"/>
              <a:t>Charts</a:t>
            </a:r>
            <a:r>
              <a:rPr lang="nl-NL" sz="3000" dirty="0"/>
              <a:t> – </a:t>
            </a:r>
            <a:r>
              <a:rPr lang="nl-NL" sz="3000" dirty="0" err="1"/>
              <a:t>Occupations</a:t>
            </a:r>
            <a:br>
              <a:rPr lang="nl-NL" sz="3000" dirty="0"/>
            </a:br>
            <a:br>
              <a:rPr lang="nl-NL" sz="3000" dirty="0"/>
            </a:br>
            <a:r>
              <a:rPr lang="nl-NL" sz="3000" dirty="0"/>
              <a:t>Relatedness </a:t>
            </a:r>
            <a:r>
              <a:rPr lang="nl-NL" sz="3000" dirty="0" err="1"/>
              <a:t>Density</a:t>
            </a:r>
            <a:r>
              <a:rPr lang="nl-NL" sz="3000" dirty="0"/>
              <a:t> </a:t>
            </a:r>
            <a:r>
              <a:rPr lang="nl-NL" sz="3000" dirty="0" err="1"/>
              <a:t>Maps</a:t>
            </a:r>
            <a:r>
              <a:rPr lang="nl-NL" sz="3000" dirty="0"/>
              <a:t> – Industries</a:t>
            </a:r>
            <a:br>
              <a:rPr lang="nl-NL" sz="3000" dirty="0"/>
            </a:br>
            <a:br>
              <a:rPr lang="nl-NL" sz="3000" dirty="0"/>
            </a:br>
            <a:r>
              <a:rPr lang="nl-NL" sz="3000" dirty="0"/>
              <a:t>Relatedness </a:t>
            </a:r>
            <a:r>
              <a:rPr lang="nl-NL" sz="3000" dirty="0" err="1"/>
              <a:t>Density</a:t>
            </a:r>
            <a:r>
              <a:rPr lang="nl-NL" sz="3000" dirty="0"/>
              <a:t> </a:t>
            </a:r>
            <a:r>
              <a:rPr lang="nl-NL" sz="3000" dirty="0" err="1"/>
              <a:t>Maps</a:t>
            </a:r>
            <a:r>
              <a:rPr lang="nl-NL" sz="3000" dirty="0"/>
              <a:t> – </a:t>
            </a:r>
            <a:r>
              <a:rPr lang="nl-NL" sz="3000" dirty="0" err="1"/>
              <a:t>Occupations</a:t>
            </a:r>
            <a:br>
              <a:rPr lang="nl-NL" sz="3000" dirty="0"/>
            </a:br>
            <a:br>
              <a:rPr lang="nl-NL" sz="3000" dirty="0"/>
            </a:br>
            <a:r>
              <a:rPr lang="nl-NL" sz="3000" dirty="0"/>
              <a:t>Full webpage of </a:t>
            </a:r>
            <a:r>
              <a:rPr lang="nl-NL" sz="3000" dirty="0" err="1"/>
              <a:t>interactive</a:t>
            </a:r>
            <a:r>
              <a:rPr lang="nl-NL" sz="3000" dirty="0"/>
              <a:t> </a:t>
            </a:r>
            <a:r>
              <a:rPr lang="nl-NL" sz="3000" dirty="0" err="1"/>
              <a:t>charts</a:t>
            </a:r>
            <a:r>
              <a:rPr lang="nl-NL" sz="3000" dirty="0"/>
              <a:t>/</a:t>
            </a:r>
            <a:r>
              <a:rPr lang="nl-NL" sz="3000" dirty="0" err="1"/>
              <a:t>maps</a:t>
            </a:r>
            <a:r>
              <a:rPr lang="nl-NL" sz="3000" dirty="0"/>
              <a:t> </a:t>
            </a:r>
            <a:r>
              <a:rPr lang="nl-NL" sz="3000" dirty="0" err="1"/>
              <a:t>for</a:t>
            </a:r>
            <a:r>
              <a:rPr lang="nl-NL" sz="3000" dirty="0"/>
              <a:t> D.4.1 </a:t>
            </a:r>
            <a:r>
              <a:rPr lang="nl-NL" sz="3000" dirty="0" err="1"/>
              <a:t>available</a:t>
            </a:r>
            <a:r>
              <a:rPr lang="nl-NL" sz="3000" dirty="0"/>
              <a:t> here: </a:t>
            </a:r>
            <a:r>
              <a:rPr lang="nl-NL" sz="3000" dirty="0">
                <a:hlinkClick r:id="rId2"/>
              </a:rPr>
              <a:t>https://paballand.github.io/asg/dg-regio/links.html</a:t>
            </a:r>
            <a:r>
              <a:rPr lang="nl-NL" sz="3000" dirty="0"/>
              <a:t> </a:t>
            </a:r>
            <a:br>
              <a:rPr lang="nl-NL" sz="3000" dirty="0"/>
            </a:br>
            <a:br>
              <a:rPr lang="nl-NL" sz="3000" dirty="0"/>
            </a:br>
            <a:endParaRPr lang="nl-NL" sz="3000" dirty="0"/>
          </a:p>
        </p:txBody>
      </p:sp>
    </p:spTree>
    <p:extLst>
      <p:ext uri="{BB962C8B-B14F-4D97-AF65-F5344CB8AC3E}">
        <p14:creationId xmlns:p14="http://schemas.microsoft.com/office/powerpoint/2010/main" val="294639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081A3-4E79-4169-88B7-D838FDA51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2" b="5319"/>
          <a:stretch/>
        </p:blipFill>
        <p:spPr>
          <a:xfrm>
            <a:off x="0" y="947725"/>
            <a:ext cx="12192000" cy="5465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267CA3-662B-419E-B0F3-D79F8BCB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58"/>
            <a:ext cx="9144000" cy="996594"/>
          </a:xfrm>
        </p:spPr>
        <p:txBody>
          <a:bodyPr>
            <a:noAutofit/>
          </a:bodyPr>
          <a:lstStyle/>
          <a:p>
            <a:r>
              <a:rPr lang="nl-NL" sz="3000" dirty="0"/>
              <a:t>Smart </a:t>
            </a:r>
            <a:r>
              <a:rPr lang="nl-NL" sz="3000" dirty="0" err="1"/>
              <a:t>Specialization</a:t>
            </a:r>
            <a:r>
              <a:rPr lang="nl-NL" sz="3000" dirty="0"/>
              <a:t> </a:t>
            </a:r>
            <a:r>
              <a:rPr lang="nl-NL" sz="3000" dirty="0" err="1"/>
              <a:t>Charts</a:t>
            </a:r>
            <a:r>
              <a:rPr lang="nl-NL" sz="3000" dirty="0"/>
              <a:t> – Industries (Vienna)</a:t>
            </a:r>
            <a:br>
              <a:rPr lang="nl-NL" sz="3000" dirty="0"/>
            </a:br>
            <a:endParaRPr lang="nl-NL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AA9E7D-7496-41A2-83D9-3D5D850D8936}"/>
              </a:ext>
            </a:extLst>
          </p:cNvPr>
          <p:cNvSpPr/>
          <p:nvPr/>
        </p:nvSpPr>
        <p:spPr>
          <a:xfrm>
            <a:off x="1859624" y="6413576"/>
            <a:ext cx="900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https://paballand.github.io/asg/dg-regio/smart-specialisation-graphs/industries/AT13.html</a:t>
            </a:r>
          </a:p>
        </p:txBody>
      </p:sp>
    </p:spTree>
    <p:extLst>
      <p:ext uri="{BB962C8B-B14F-4D97-AF65-F5344CB8AC3E}">
        <p14:creationId xmlns:p14="http://schemas.microsoft.com/office/powerpoint/2010/main" val="297074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7CA3-662B-419E-B0F3-D79F8BCB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58"/>
            <a:ext cx="9144000" cy="996594"/>
          </a:xfrm>
        </p:spPr>
        <p:txBody>
          <a:bodyPr>
            <a:noAutofit/>
          </a:bodyPr>
          <a:lstStyle/>
          <a:p>
            <a:r>
              <a:rPr lang="nl-NL" sz="3000" dirty="0"/>
              <a:t>Smart </a:t>
            </a:r>
            <a:r>
              <a:rPr lang="nl-NL" sz="3000" dirty="0" err="1"/>
              <a:t>Specialization</a:t>
            </a:r>
            <a:r>
              <a:rPr lang="nl-NL" sz="3000" dirty="0"/>
              <a:t> </a:t>
            </a:r>
            <a:r>
              <a:rPr lang="nl-NL" sz="3000" dirty="0" err="1"/>
              <a:t>Charts</a:t>
            </a:r>
            <a:r>
              <a:rPr lang="nl-NL" sz="3000" dirty="0"/>
              <a:t> – </a:t>
            </a:r>
            <a:r>
              <a:rPr lang="nl-NL" sz="3000" dirty="0" err="1"/>
              <a:t>Occupations</a:t>
            </a:r>
            <a:r>
              <a:rPr lang="nl-NL" sz="3000" dirty="0"/>
              <a:t> (Brussels)</a:t>
            </a:r>
            <a:br>
              <a:rPr lang="nl-NL" sz="3000" dirty="0"/>
            </a:br>
            <a:endParaRPr lang="nl-NL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AA9E7D-7496-41A2-83D9-3D5D850D8936}"/>
              </a:ext>
            </a:extLst>
          </p:cNvPr>
          <p:cNvSpPr/>
          <p:nvPr/>
        </p:nvSpPr>
        <p:spPr>
          <a:xfrm>
            <a:off x="1859624" y="6413576"/>
            <a:ext cx="900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https://paballand.github.io/asg/dg-regio/smart-specialisation-graphs/industries/BE10.html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A0966-3197-49AD-8DA5-E5730E29F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79" b="5320"/>
          <a:stretch/>
        </p:blipFill>
        <p:spPr>
          <a:xfrm>
            <a:off x="0" y="1109609"/>
            <a:ext cx="12192000" cy="53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9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800F08-1B93-4A46-9FEB-A3A4E64FD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36" b="6480"/>
          <a:stretch/>
        </p:blipFill>
        <p:spPr>
          <a:xfrm>
            <a:off x="0" y="729465"/>
            <a:ext cx="12192000" cy="5684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267CA3-662B-419E-B0F3-D79F8BCB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25" y="360133"/>
            <a:ext cx="11537877" cy="996594"/>
          </a:xfrm>
        </p:spPr>
        <p:txBody>
          <a:bodyPr>
            <a:noAutofit/>
          </a:bodyPr>
          <a:lstStyle/>
          <a:p>
            <a:r>
              <a:rPr lang="nl-NL" sz="3000" dirty="0"/>
              <a:t>Relatedness </a:t>
            </a:r>
            <a:r>
              <a:rPr lang="nl-NL" sz="3000" dirty="0" err="1"/>
              <a:t>Density</a:t>
            </a:r>
            <a:r>
              <a:rPr lang="nl-NL" sz="3000" dirty="0"/>
              <a:t> </a:t>
            </a:r>
            <a:r>
              <a:rPr lang="nl-NL" sz="3000" dirty="0" err="1"/>
              <a:t>Maps</a:t>
            </a:r>
            <a:r>
              <a:rPr lang="nl-NL" sz="3000" dirty="0"/>
              <a:t> – Industries                                              (</a:t>
            </a:r>
            <a:r>
              <a:rPr lang="en-US" sz="3000" dirty="0"/>
              <a:t>Computer programming consultancy and related activities)</a:t>
            </a:r>
            <a:br>
              <a:rPr lang="nl-NL" sz="3000" dirty="0"/>
            </a:br>
            <a:endParaRPr lang="nl-NL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AA9E7D-7496-41A2-83D9-3D5D850D8936}"/>
              </a:ext>
            </a:extLst>
          </p:cNvPr>
          <p:cNvSpPr/>
          <p:nvPr/>
        </p:nvSpPr>
        <p:spPr>
          <a:xfrm>
            <a:off x="1859624" y="6413576"/>
            <a:ext cx="900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https://paballand.github.io/asg/dg-regio/relatedness-density-maps/industries/nace-62.html</a:t>
            </a:r>
          </a:p>
        </p:txBody>
      </p:sp>
    </p:spTree>
    <p:extLst>
      <p:ext uri="{BB962C8B-B14F-4D97-AF65-F5344CB8AC3E}">
        <p14:creationId xmlns:p14="http://schemas.microsoft.com/office/powerpoint/2010/main" val="289533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77614C-DEE2-449F-B01A-04D544D12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5" b="6481"/>
          <a:stretch/>
        </p:blipFill>
        <p:spPr>
          <a:xfrm>
            <a:off x="0" y="760288"/>
            <a:ext cx="12192000" cy="5653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267CA3-662B-419E-B0F3-D79F8BCB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25" y="360133"/>
            <a:ext cx="11537877" cy="996594"/>
          </a:xfrm>
        </p:spPr>
        <p:txBody>
          <a:bodyPr>
            <a:noAutofit/>
          </a:bodyPr>
          <a:lstStyle/>
          <a:p>
            <a:r>
              <a:rPr lang="nl-NL" sz="3000" dirty="0"/>
              <a:t>Relatedness </a:t>
            </a:r>
            <a:r>
              <a:rPr lang="nl-NL" sz="3000" dirty="0" err="1"/>
              <a:t>Density</a:t>
            </a:r>
            <a:r>
              <a:rPr lang="nl-NL" sz="3000" dirty="0"/>
              <a:t> </a:t>
            </a:r>
            <a:r>
              <a:rPr lang="nl-NL" sz="3000" dirty="0" err="1"/>
              <a:t>Maps</a:t>
            </a:r>
            <a:r>
              <a:rPr lang="nl-NL" sz="3000" dirty="0"/>
              <a:t> – </a:t>
            </a:r>
            <a:r>
              <a:rPr lang="nl-NL" sz="3000" dirty="0" err="1"/>
              <a:t>Occupations</a:t>
            </a:r>
            <a:r>
              <a:rPr lang="nl-NL" sz="3000" dirty="0"/>
              <a:t>                                                 (</a:t>
            </a:r>
            <a:r>
              <a:rPr lang="en-US" sz="3000" dirty="0"/>
              <a:t>Health professionals)</a:t>
            </a:r>
            <a:br>
              <a:rPr lang="nl-NL" sz="3000" dirty="0"/>
            </a:br>
            <a:endParaRPr lang="nl-NL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AA9E7D-7496-41A2-83D9-3D5D850D8936}"/>
              </a:ext>
            </a:extLst>
          </p:cNvPr>
          <p:cNvSpPr/>
          <p:nvPr/>
        </p:nvSpPr>
        <p:spPr>
          <a:xfrm>
            <a:off x="1859624" y="6413576"/>
            <a:ext cx="900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https://paballand.github.io/asg/dg-regio/relatedness-density-maps/occupations/isco-22.html</a:t>
            </a:r>
          </a:p>
        </p:txBody>
      </p:sp>
    </p:spTree>
    <p:extLst>
      <p:ext uri="{BB962C8B-B14F-4D97-AF65-F5344CB8AC3E}">
        <p14:creationId xmlns:p14="http://schemas.microsoft.com/office/powerpoint/2010/main" val="225146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Deliverables 4.1  Smart Specialization Charts – Industries  Smart Specialization Charts – Occupations  Relatedness Density Maps – Industries  Relatedness Density Maps – Occupations  Full webpage of interactive charts/maps for D.4.1 available here: https://paballand.github.io/asg/dg-regio/links.html   </vt:lpstr>
      <vt:lpstr>Smart Specialization Charts – Industries (Vienna) </vt:lpstr>
      <vt:lpstr>Smart Specialization Charts – Occupations (Brussels) </vt:lpstr>
      <vt:lpstr>Relatedness Density Maps – Industries                                              (Computer programming consultancy and related activities) </vt:lpstr>
      <vt:lpstr>Relatedness Density Maps – Occupations                                                 (Health professionals)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Balland, P.M.A. (Pierre-Alexandre)</dc:creator>
  <cp:lastModifiedBy>Balland, P.M.A. (Pierre-Alexandre)</cp:lastModifiedBy>
  <cp:revision>2</cp:revision>
  <dcterms:created xsi:type="dcterms:W3CDTF">2020-09-29T10:56:47Z</dcterms:created>
  <dcterms:modified xsi:type="dcterms:W3CDTF">2020-09-29T11:10:51Z</dcterms:modified>
</cp:coreProperties>
</file>