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7c07c262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7c07c262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7c07c262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7c07c262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7c07c262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7c07c262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7c07c262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7c07c262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c07c262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7c07c262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7c07c262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7c07c262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c07c26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c07c26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7c07c262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7c07c262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7c07c262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7c07c262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7c07c262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7c07c262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7c07c262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7c07c262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c07c262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c07c262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7c07c262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7c07c262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7c07c262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7c07c262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Количество комбинаций. (2 балла) [Девочки и шляпки]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654350"/>
            <a:ext cx="8520600" cy="3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Подруги Катя, Надя и Аня очень любят моду и шляпки. Как-то раз они решили, что могут меняться своими шляпками, чтобы пробовать разные стили. Всего у девочек 9 шляпок: 2 красные, 3 оранжевые, 1 желтая, 2 голубые и 1 фиолетовая. Помогите девочкам узнать сколько различных вариантов носить шляпки у них есть. Два варианта различны, если хотя бы на какой-либо из девочек отличается цвет шляпки от цвета в другом варианте. Например, вариант, когда Катя в красной шляпке, Надя в оранжевой, а Аня в желтой, вариант, когда Катя в оранжевой шляпке, Надя в красной, а Аня в желтой и вариант, когда Катя в красной шляпке, Надя в красной шляпке и Аня в желтой шляпке – это три различных варианта. В ответе укажите целое число.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2508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Алгебра логики. (2 балла) [Гиперкуб]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572700"/>
            <a:ext cx="5166600" cy="4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Алгебраические функции от трех переменных можно представить в виде трехмерного куба, где вершины куба имеют координаты (0,0,0), (0,0,1), (0,1,0), (0,1,1), (1,0,0), (1,0,1), (1,1,0), (1,1,1). Вершины единичного куба изображаются в виде окружностей, а ребра – в виде отрезков. Для каждой вершины считается значение функции на наборе аргументов, соответствующем координате рассматриваемой вершины, если значение функции равно истине (единице), то вершина закрашивается в черный, иначе в белый. Рассмотрим функцию not A and B or C и вершину с координатами (1, 0, 1), тогда А = 1, B = 0, C = 1, функция на данном наборе аргументов обращается в истину, следовательно, вершина с координатами (1, 0, 1) будет закрашена черным цветом.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050" y="572700"/>
            <a:ext cx="3354883" cy="42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0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функции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Выберите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Соответствующий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ей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куб: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7575"/>
            <a:ext cx="45148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950" y="683325"/>
            <a:ext cx="7027050" cy="44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87" y="0"/>
            <a:ext cx="78618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17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Кодирование информации. (1 балл)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Глеб хочет передать свою любимую песню лучшему друг с помощью флеш-карты, однако на флеш-карте осталось всего 5 Мбайта, а песня Глеба длится 3 минуты, является четырехканальной (квадро) записью с частотой дискретизации 16 кГц, а глубина кодирования 24 бита. Запись звука осуществляется на флеш-карту в несжатом виде и не содержит никаких дополнительны данных. Определите сколько байт не хватает на флеш – карте, чтобы Глеб смог передать свою любимую песню. В ответе запишите только число.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Примечание. 1 МБайт = 1024 Кбайт; 1 Кбайт = 1024 байт; 1 байт = 8 бит;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/>
              <a:t>Алгоритмизация и программирование, формальный исполнитель (2 балла) [Простокваша]</a:t>
            </a:r>
            <a:endParaRPr sz="1420"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0" y="426075"/>
            <a:ext cx="9144000" cy="47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Матроскин выяснил, что если несколько раз перелить из одного сосуда в другой молоко, то оно быстрее превращается в простоквашу. Он разработал такой алгоритм:</a:t>
            </a:r>
            <a:endParaRPr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AutoNum type="arabicPeriod"/>
            </a:pPr>
            <a:r>
              <a:rPr lang="en"/>
              <a:t>Из бочки набрать полное ведро молока (в бочке молоко может остаться).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AutoNum type="arabicPeriod"/>
            </a:pPr>
            <a:r>
              <a:rPr lang="en"/>
              <a:t>Если в бочке меньше 11 литров, завершить выполнение алгоритма.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AutoNum type="arabicPeriod"/>
            </a:pPr>
            <a:r>
              <a:rPr lang="en"/>
              <a:t>Из ведра перелить молоко в бидон, излишки молока, если они есть, перелить обратно в бочку.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AutoNum type="arabicPeriod"/>
            </a:pPr>
            <a:r>
              <a:rPr lang="en"/>
              <a:t>Из бидона разлить молоко в банки, излишек молока, если он есть, вернуть в бочку.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AutoNum type="arabicPeriod"/>
            </a:pPr>
            <a:r>
              <a:rPr lang="en"/>
              <a:t>Перейти к шагу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Определите, сколько раз выполнялся пункт 1 алгоритма, если известно, что:</a:t>
            </a:r>
            <a:endParaRPr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AutoNum type="arabicPeriod"/>
            </a:pPr>
            <a:r>
              <a:rPr lang="en"/>
              <a:t>В бочке 88 литров молока.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AutoNum type="arabicPeriod"/>
            </a:pPr>
            <a:r>
              <a:rPr lang="en"/>
              <a:t>Ведро вмещает 12 литров.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AutoNum type="arabicPeriod"/>
            </a:pPr>
            <a:r>
              <a:rPr lang="en"/>
              <a:t>Бидон объемом 7 литров.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AutoNum type="arabicPeriod"/>
            </a:pPr>
            <a:r>
              <a:rPr lang="en"/>
              <a:t>За один раз из бидона наполняются четыре литровых банки.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У Матроскина есть достаточное количество банок.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В ответе укажите целое число.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10. Моделирование [Игра «Сеть»] (3 балла)</a:t>
            </a:r>
            <a:endParaRPr sz="21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Крокодил Гена и Чебурашка придумали игру «Сеть». Имеется сеть с узлами-числовыми значениями. Если числовое значение узла положительное, то все связанные с ним узлы увеличиваются на это положительное значение. За один шаг все узлы с положительными значениями увеличивают значения своих соседей.Можете взглянуть на пример изменения сети за один шаг: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2613"/>
            <a:ext cx="46291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0"/>
            <a:ext cx="8520600" cy="50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Чебурашка придумал некоторую сеть: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Помогите крокодилу Гене. Через сколько шагов все узлы сети будут иметь положительные значения?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550" y="153425"/>
            <a:ext cx="41910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0"/>
            <a:ext cx="8520600" cy="50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Чебурашка придумал некоторую сеть: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Помогите крокодилу Гене. Через сколько шагов все узлы сети будут иметь положительные значения?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750" y="0"/>
            <a:ext cx="4000650" cy="36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 – «Ящик фокусника» - 3 балла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572700"/>
            <a:ext cx="85206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У фокусника есть ящик, в который кладутся монеты: круглые, треугольные и квадратные. Если в ящике находятся две круглых монеты, то  в результате одного переворачивания ящика  они превратятся в одну квадратную, аналогично, две треугольные монеты превратятся в  три круглых, а три квадратные – в четыре треугольных. Ящик можно переворачивать многократно, не вынимая монеты из него. Если количество монет в ящике перед переворотом не кратно указанным значениям, то их остаток не участвует в текущем превращении, но может быть использован в дальнейших превращениях.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Сколько и каких монет получится в ящике, если в него положили 10 круглых, 6 квадратных и 8 треугольных монет, а ящик перевернули 3 раза?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В ответе последовательно укажите числами через запятую сначала количество круглых монет, потом – треугольных, затем – квадратных.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Задача 7 - Срабатывание сигнализации при комбинациях замков – 2 балла</a:t>
            </a:r>
            <a:endParaRPr sz="182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572700"/>
            <a:ext cx="85206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Имеются три навесных замка (Прямоугольный – П, Круглый – К и Трапециевидный - Т). У каждого замка есть два состояния – открыт и закрыт. Юный гений – Степан, решил установить на замки радиосигнализацию, которая при определенных комбинациях состояний замков зажигала бы лампочку у него на столе. Его друг – Федя, провел эксперимент, проверяя все комбинации состояния замков, и построил следующую таблицу.</a:t>
            </a:r>
            <a:endParaRPr sz="15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75" y="2311225"/>
            <a:ext cx="48482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chemeClr val="dk1"/>
                </a:solidFill>
              </a:rPr>
              <a:t>В таблице «0» соответствует открытому замку, «1» - закрытому.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Для записи полученного результата Федор составил логическую функцию, точно описывающую таблицу. Найдите эту функцию, зависящую от состояний замков и соответствующую горящей лампочке. Функция должна быть истинна тогда и только тогда, когда лампочка горит. Переменными функции являются логические высказывания П, К и Т, истинные тогда и только тогда, когда соответствующий замок закрыт.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В ответе запишите формулу, которая может содержать только переменные П, К и Т и не более чем три логические операции (НЕ, И, ИЛИ). Переменные и функции разделяются пробелами.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chemeClr val="dk1"/>
                </a:solidFill>
              </a:rPr>
              <a:t>Комментарий по вводу ответа: операнды вводятся большими </a:t>
            </a:r>
            <a:r>
              <a:rPr b="1" i="1" lang="en" sz="1500">
                <a:solidFill>
                  <a:schemeClr val="dk1"/>
                </a:solidFill>
              </a:rPr>
              <a:t>русскими</a:t>
            </a:r>
            <a:r>
              <a:rPr i="1" lang="en" sz="1500">
                <a:solidFill>
                  <a:schemeClr val="dk1"/>
                </a:solidFill>
              </a:rPr>
              <a:t> буквами; логические операции обозначаются, соответственно как </a:t>
            </a:r>
            <a:r>
              <a:rPr b="1" i="1" lang="en" sz="1500">
                <a:solidFill>
                  <a:schemeClr val="dk1"/>
                </a:solidFill>
              </a:rPr>
              <a:t>НЕ</a:t>
            </a:r>
            <a:r>
              <a:rPr i="1" lang="en" sz="1500">
                <a:solidFill>
                  <a:schemeClr val="dk1"/>
                </a:solidFill>
              </a:rPr>
              <a:t>, </a:t>
            </a:r>
            <a:r>
              <a:rPr b="1" i="1" lang="en" sz="1500">
                <a:solidFill>
                  <a:schemeClr val="dk1"/>
                </a:solidFill>
              </a:rPr>
              <a:t>И</a:t>
            </a:r>
            <a:r>
              <a:rPr i="1" lang="en" sz="1500">
                <a:solidFill>
                  <a:schemeClr val="dk1"/>
                </a:solidFill>
              </a:rPr>
              <a:t> и </a:t>
            </a:r>
            <a:r>
              <a:rPr b="1" i="1" lang="en" sz="1500">
                <a:solidFill>
                  <a:schemeClr val="dk1"/>
                </a:solidFill>
              </a:rPr>
              <a:t>ИЛИ</a:t>
            </a:r>
            <a:r>
              <a:rPr i="1" lang="en" sz="1500">
                <a:solidFill>
                  <a:schemeClr val="dk1"/>
                </a:solidFill>
              </a:rPr>
              <a:t>.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chemeClr val="dk1"/>
                </a:solidFill>
              </a:rPr>
              <a:t>Скобки используются только для изменения порядка выполнения операций. Если порядок выполнения операций очевиден из их приоритетов – дополнительное использование скобок считается ошибкой.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chemeClr val="dk1"/>
                </a:solidFill>
              </a:rPr>
              <a:t>Пример записи ответа: К ИЛИ НЕ П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В ответе запишите формулу, которая может содержать только переменные П, К и Т и не более чем три логические операции (НЕ, И, ИЛИ). Переменные и функции разделяются пробелами.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88" y="1352550"/>
            <a:ext cx="48482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4 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В четверичной системе счисления каждую из цифр зашифровали буквами А, В, С и D. Определите их значения, если известно: CACA + ABAB = ADADD. В ответе последовательно без пробелов и запятых укажите сначала, букву, шифрующую цифру 0, затем букву, шифрующую цифру 1, затем букву, шифрующую цифру 2, и, наконец, букву, шифрующую цифру 3.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