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Comfortaa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mfortaa-regular.fntdata"/><Relationship Id="rId14" Type="http://schemas.openxmlformats.org/officeDocument/2006/relationships/slide" Target="slides/slide9.xml"/><Relationship Id="rId16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fc2740a6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fc2740a6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Ibrahim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fc2740a67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fc2740a67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fc2740a6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fc2740a6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fc2740a6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fc2740a6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 Estimate the mean frequently occurring vowel.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Anwer: Since E is the most frequent vowel out of all three samples, the mean would be 45.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 + 50 + 54 = 136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136/3 = 45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fc2740a6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fc2740a6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fc2740a67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fc2740a67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 Estimate the mean frequently occurring vowel.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Anwer: Since E is the most frequent vowel out of all three samples, the mean would be 45.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 + 50 + 54 = 136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136/3 = 45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fc2740a67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fc2740a6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fc2740a67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fc2740a67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 Estimate the mean frequently occurring vowel.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Anwer: Since E is the most frequent vowel out of all three samples, the mean would be 45.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 + 50 + 54 = 136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136/3 = 45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fc2740a67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fc2740a6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75750" y="470650"/>
            <a:ext cx="3576900" cy="30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>
                <a:solidFill>
                  <a:srgbClr val="F1C232"/>
                </a:solidFill>
                <a:latin typeface="Impact"/>
                <a:ea typeface="Impact"/>
                <a:cs typeface="Impact"/>
                <a:sym typeface="Impact"/>
              </a:rPr>
              <a:t>Murders in the Rue Morgue</a:t>
            </a:r>
            <a:endParaRPr sz="6400">
              <a:solidFill>
                <a:srgbClr val="F1C23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38150" y="3689725"/>
            <a:ext cx="34521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By: Brainstormers</a:t>
            </a:r>
            <a:endParaRPr sz="30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9725" y="0"/>
            <a:ext cx="480087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6050" y="577800"/>
            <a:ext cx="8520600" cy="44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CCCCC"/>
                </a:solidFill>
                <a:latin typeface="Comfortaa"/>
                <a:ea typeface="Comfortaa"/>
                <a:cs typeface="Comfortaa"/>
                <a:sym typeface="Comfortaa"/>
              </a:rPr>
              <a:t>Whist has long been noted for its influence upon what is termed the calculating power; and men of the highest order of intellect have been known to take an apparently unaccountable delight in it, while eschewing chess as frivolous. Beyond doubt there is nothing of a similar nature so greatly tasking the faculty of analysis.</a:t>
            </a:r>
            <a:endParaRPr sz="1400">
              <a:solidFill>
                <a:srgbClr val="CCCCC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CCCCC"/>
                </a:solidFill>
                <a:latin typeface="Comfortaa"/>
                <a:ea typeface="Comfortaa"/>
                <a:cs typeface="Comfortaa"/>
                <a:sym typeface="Comfortaa"/>
              </a:rPr>
              <a:t>These are not only manifold but multiform, and lie frequently among recesses of thought altogether inaccessible to the ordinary understanding. To observe attentively is to remember distinctly; and, so far, the concentrative chess-player will do very well at whist; while the rules of Hoyle (themselves based upon the mere mechanism of the game) are sufficiently and generally comprehensible.</a:t>
            </a:r>
            <a:endParaRPr sz="1400">
              <a:solidFill>
                <a:srgbClr val="CCCCC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CCCCC"/>
                </a:solidFill>
                <a:latin typeface="Comfortaa"/>
                <a:ea typeface="Comfortaa"/>
                <a:cs typeface="Comfortaa"/>
                <a:sym typeface="Comfortaa"/>
              </a:rPr>
              <a:t>The first two or three rounds having been played, he is in full possession of the contents of each hand, and thenceforward puts down his cards with as absolute a precision of purpose as if the rest of the party had turned outward the faces of their own. At such times I could not help remarking and admiring (although from his rich ideality I had been prepared to expect it) a peculiar analytic ability in Dupin. He seemed, too, to take an eager delight in its exercise --- if not exactly in its display --- and did not hesitate to confess the pleasure thus derived.</a:t>
            </a:r>
            <a:endParaRPr sz="1400">
              <a:solidFill>
                <a:srgbClr val="CCCCC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CCCC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CCCC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rgbClr val="CCCCCC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832500" y="123300"/>
            <a:ext cx="1487700" cy="5307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FFFFFF"/>
                </a:solidFill>
              </a:rPr>
              <a:t>Data</a:t>
            </a:r>
            <a:endParaRPr b="1" sz="3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C23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900"/>
            <a:ext cx="9143999" cy="4923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0" y="142300"/>
            <a:ext cx="91440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Statistics</a:t>
            </a:r>
            <a:endParaRPr sz="44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209550" y="1053375"/>
            <a:ext cx="2790300" cy="3477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Sample1</a:t>
            </a:r>
            <a:r>
              <a:rPr b="1"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E: 32 times - E is the most occurring vowel. On average, E shows up 19.8 times out of the other vowels</a:t>
            </a:r>
            <a:endParaRPr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I:  19 times</a:t>
            </a:r>
            <a:endParaRPr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A : 21 times</a:t>
            </a:r>
            <a:endParaRPr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O-18 times</a:t>
            </a:r>
            <a:endParaRPr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U: 9 times</a:t>
            </a:r>
            <a:endParaRPr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3176850" y="1053375"/>
            <a:ext cx="2790300" cy="3477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 u="sng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 u="sng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 u="sng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Sample2</a:t>
            </a:r>
            <a:endParaRPr b="1" sz="2800" u="sng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6222600" y="1063863"/>
            <a:ext cx="2719500" cy="3456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 u="sng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Sample3</a:t>
            </a:r>
            <a:endParaRPr b="1" sz="2800" u="sng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C23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10394" l="0" r="0" t="0"/>
          <a:stretch/>
        </p:blipFill>
        <p:spPr>
          <a:xfrm>
            <a:off x="0" y="131888"/>
            <a:ext cx="9144001" cy="4879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0" y="142300"/>
            <a:ext cx="91440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Statistics</a:t>
            </a:r>
            <a:endParaRPr sz="44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209550" y="1053375"/>
            <a:ext cx="2790300" cy="3477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Sample1</a:t>
            </a:r>
            <a:r>
              <a:rPr b="1"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E: 32 times - E is the most occurring vowel. On average, E shows up 19.8 times out of the other vowels</a:t>
            </a:r>
            <a:endParaRPr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I:  19 times</a:t>
            </a:r>
            <a:endParaRPr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A : 21 times</a:t>
            </a:r>
            <a:endParaRPr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O-18 times</a:t>
            </a:r>
            <a:endParaRPr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U: 9 times</a:t>
            </a:r>
            <a:endParaRPr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3176850" y="1053375"/>
            <a:ext cx="2790300" cy="3477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Sample2</a:t>
            </a:r>
            <a:endParaRPr b="1" sz="1300" u="sng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E: </a:t>
            </a:r>
            <a:r>
              <a:rPr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50 times.  - E is the most occurring vowel. On average, E shows up 23.2 times out of the other vowels</a:t>
            </a:r>
            <a:endParaRPr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 I: </a:t>
            </a:r>
            <a:r>
              <a:rPr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19 times</a:t>
            </a:r>
            <a:endParaRPr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A: </a:t>
            </a:r>
            <a:r>
              <a:rPr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20 times</a:t>
            </a:r>
            <a:endParaRPr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O-</a:t>
            </a:r>
            <a:r>
              <a:rPr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19 times</a:t>
            </a:r>
            <a:endParaRPr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U: </a:t>
            </a:r>
            <a:r>
              <a:rPr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8 times</a:t>
            </a:r>
            <a:endParaRPr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6222600" y="1063863"/>
            <a:ext cx="2719500" cy="3456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 u="sng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Sample3</a:t>
            </a:r>
            <a:endParaRPr b="1" sz="2800" u="sng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C232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 rotWithShape="1">
          <a:blip r:embed="rId3">
            <a:alphaModFix/>
          </a:blip>
          <a:srcRect b="9510" l="0" r="0" t="0"/>
          <a:stretch/>
        </p:blipFill>
        <p:spPr>
          <a:xfrm>
            <a:off x="0" y="106288"/>
            <a:ext cx="9144000" cy="4930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0" y="142300"/>
            <a:ext cx="91440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Statistics</a:t>
            </a:r>
            <a:endParaRPr sz="44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209550" y="1053375"/>
            <a:ext cx="2790300" cy="3477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Sample1</a:t>
            </a:r>
            <a:r>
              <a:rPr b="1"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b="1"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E: 32 times - E is the most occurring vowel. On average, E shows up 19.8 times out of the other vowels</a:t>
            </a:r>
            <a:endParaRPr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I:  19 times</a:t>
            </a:r>
            <a:endParaRPr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A : 21 times</a:t>
            </a:r>
            <a:endParaRPr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O-18 times</a:t>
            </a:r>
            <a:endParaRPr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U: 9 times</a:t>
            </a:r>
            <a:endParaRPr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3176850" y="1053375"/>
            <a:ext cx="2790300" cy="3477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Sample2</a:t>
            </a:r>
            <a:endParaRPr b="1" sz="1300" u="sng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E: </a:t>
            </a:r>
            <a:r>
              <a:rPr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50 times.  - E is the most occurring vowel. On average, E shows up 23.2 times out of the other vowels</a:t>
            </a:r>
            <a:endParaRPr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 I: </a:t>
            </a:r>
            <a:r>
              <a:rPr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19 times</a:t>
            </a:r>
            <a:endParaRPr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A: </a:t>
            </a:r>
            <a:r>
              <a:rPr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20 times</a:t>
            </a:r>
            <a:endParaRPr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O-</a:t>
            </a:r>
            <a:r>
              <a:rPr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19 times</a:t>
            </a:r>
            <a:endParaRPr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U: </a:t>
            </a:r>
            <a:r>
              <a:rPr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8 times</a:t>
            </a:r>
            <a:endParaRPr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6222600" y="1063863"/>
            <a:ext cx="2719500" cy="3456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Sample3</a:t>
            </a:r>
            <a:endParaRPr b="1" sz="1300" u="sng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E: 54 times - E is the most occurring vowel. On average, E shows up 33.6 times out of the other vowels</a:t>
            </a:r>
            <a:endParaRPr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I: 39 times</a:t>
            </a:r>
            <a:endParaRPr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A: 36 times</a:t>
            </a:r>
            <a:endParaRPr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O-25 times</a:t>
            </a:r>
            <a:endParaRPr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latin typeface="Comfortaa"/>
                <a:ea typeface="Comfortaa"/>
                <a:cs typeface="Comfortaa"/>
                <a:sym typeface="Comfortaa"/>
              </a:rPr>
              <a:t>U: 14 times</a:t>
            </a:r>
            <a:endParaRPr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1487550" y="4607150"/>
            <a:ext cx="61689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*Most frequent vowel = Mean of e per sample = 45</a:t>
            </a:r>
            <a:endParaRPr b="1" sz="17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/>
        </p:nvSpPr>
        <p:spPr>
          <a:xfrm>
            <a:off x="61650" y="347400"/>
            <a:ext cx="9020700" cy="44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2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Thank You </a:t>
            </a:r>
            <a:endParaRPr sz="14200"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