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6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628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6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972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16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43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81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4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83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1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9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7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B455-493C-42B4-AF32-6DF56622149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5ACC01-A483-4C8E-B5B8-005FABBD1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2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A132A-0589-54E4-3913-37B9487A642E}"/>
              </a:ext>
            </a:extLst>
          </p:cNvPr>
          <p:cNvSpPr txBox="1"/>
          <p:nvPr/>
        </p:nvSpPr>
        <p:spPr>
          <a:xfrm>
            <a:off x="928660" y="2054046"/>
            <a:ext cx="8409940" cy="389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Presented By: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1. </a:t>
            </a:r>
            <a:r>
              <a:rPr lang="en-US" sz="2800" b="1" dirty="0"/>
              <a:t>Student Name </a:t>
            </a:r>
            <a:r>
              <a:rPr lang="en-US" sz="2800" dirty="0"/>
              <a:t>: Ambati Padmasri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2. </a:t>
            </a:r>
            <a:r>
              <a:rPr lang="en-US" sz="2800" b="1" dirty="0"/>
              <a:t>College Name </a:t>
            </a:r>
            <a:r>
              <a:rPr lang="en-US" sz="2800" dirty="0"/>
              <a:t>: Kakinada Institute of Engineering and Technology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3. </a:t>
            </a:r>
            <a:r>
              <a:rPr lang="en-US" sz="2800" b="1" dirty="0"/>
              <a:t>Department</a:t>
            </a:r>
            <a:r>
              <a:rPr lang="en-US" sz="2800" dirty="0"/>
              <a:t> : Artificial Intelligence and Data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BAF0D-0CD4-DB34-7D93-B1C3CDC20456}"/>
              </a:ext>
            </a:extLst>
          </p:cNvPr>
          <p:cNvSpPr txBox="1"/>
          <p:nvPr/>
        </p:nvSpPr>
        <p:spPr>
          <a:xfrm>
            <a:off x="1964447" y="912761"/>
            <a:ext cx="88529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rgbClr val="0F0F0F"/>
                </a:solidFill>
                <a:ea typeface="+mn-lt"/>
                <a:cs typeface="+mn-lt"/>
              </a:rPr>
              <a:t> STEGANOGRAPHY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66313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85BB-3D66-5908-0F78-36963A6E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374" y="39624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    </a:t>
            </a:r>
            <a:r>
              <a:rPr lang="en-US" sz="3600" b="1" dirty="0">
                <a:solidFill>
                  <a:schemeClr val="tx1"/>
                </a:solidFill>
              </a:rPr>
              <a:t>REFERENCE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E9397-ED16-6218-A2CE-51A38BC6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48" y="1736046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solution. This could include academic papers on</a:t>
            </a: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28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Image steganography</a:t>
            </a: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, </a:t>
            </a:r>
            <a:r>
              <a:rPr lang="en-IN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Cybersecurity</a:t>
            </a: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 and best practices.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https://github.com/PADMASRIAMBATI/Steganography_project.git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59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6A65F-315A-8020-A18D-1422BA6AE281}"/>
              </a:ext>
            </a:extLst>
          </p:cNvPr>
          <p:cNvSpPr txBox="1"/>
          <p:nvPr/>
        </p:nvSpPr>
        <p:spPr>
          <a:xfrm>
            <a:off x="3439160" y="2457271"/>
            <a:ext cx="6974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T</a:t>
            </a:r>
            <a:r>
              <a:rPr lang="en-IN" sz="7200" dirty="0"/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51160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34B2-850B-4F52-B77D-EA0FFD4B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274320"/>
            <a:ext cx="8351520" cy="110839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GB" b="1" dirty="0">
                <a:solidFill>
                  <a:schemeClr val="tx1"/>
                </a:solidFill>
              </a:rPr>
              <a:t>Problem</a:t>
            </a:r>
            <a:r>
              <a:rPr lang="en-GB" b="1" dirty="0"/>
              <a:t> </a:t>
            </a:r>
            <a:r>
              <a:rPr lang="en-GB" b="1" dirty="0">
                <a:solidFill>
                  <a:schemeClr val="tx1"/>
                </a:solidFill>
              </a:rPr>
              <a:t>Statement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1B02-2758-FBCF-95D7-C1954E70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" y="1457710"/>
            <a:ext cx="10405117" cy="5406189"/>
          </a:xfrm>
        </p:spPr>
        <p:txBody>
          <a:bodyPr>
            <a:noAutofit/>
          </a:bodyPr>
          <a:lstStyle/>
          <a:p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7F7F7"/>
                </a:highlight>
              </a:rPr>
              <a:t>Design and implementation of Steganography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7F7F7"/>
                </a:highlight>
              </a:rPr>
              <a:t>How can we send a message secretly to the destination?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7F7F7"/>
                </a:highlight>
              </a:rPr>
              <a:t>Using Stenography, information can be hidden in carriers such as images, text files, audio files, videos and data transmission.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7F7F7"/>
                </a:highlight>
              </a:rPr>
              <a:t>In this study, we proposed a new framework of an image steganography system to hide a digital text of a secret message.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419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E9EF-9C64-8E21-4548-D7DC7685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AGENDA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E774-2B59-9D37-75D3-E2F03202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14" y="1469572"/>
            <a:ext cx="10945586" cy="4490358"/>
          </a:xfrm>
        </p:spPr>
        <p:txBody>
          <a:bodyPr>
            <a:normAutofit fontScale="40000" lnSpcReduction="20000"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900" dirty="0"/>
              <a:t>Project overview.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900" dirty="0"/>
              <a:t>Who are the end users of this project?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900" dirty="0"/>
              <a:t>Your solution and its value proposition.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900" dirty="0"/>
              <a:t>How did you customize the project and make it your own.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5900" dirty="0"/>
              <a:t>Modelling.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5900" dirty="0"/>
              <a:t>Results.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5900" dirty="0"/>
              <a:t>Links</a:t>
            </a:r>
            <a:r>
              <a:rPr lang="en-GB" sz="4400" dirty="0"/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9091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B1C0-DC5D-287A-32AD-85A6086E1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6411"/>
          </a:xfrm>
        </p:spPr>
        <p:txBody>
          <a:bodyPr>
            <a:normAutofit/>
          </a:bodyPr>
          <a:lstStyle/>
          <a:p>
            <a:r>
              <a:rPr lang="en-US" dirty="0"/>
              <a:t>           </a:t>
            </a:r>
            <a:r>
              <a:rPr lang="en-GB" sz="3200" dirty="0">
                <a:solidFill>
                  <a:schemeClr val="tx1"/>
                </a:solidFill>
              </a:rPr>
              <a:t>PROJECT OVERVIEW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6A6684-DBCE-745A-AB83-19FBF05EC0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611241"/>
            <a:ext cx="11576957" cy="648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Embedding the Secret Message: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Least Significant Bit (LSB)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Transform Domain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Masking and Filtering</a:t>
            </a:r>
          </a:p>
          <a:p>
            <a:r>
              <a:rPr lang="en-US" sz="2800" b="1" dirty="0"/>
              <a:t>Ensuring Detection Resistance: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Preserving Image Quality, Extracting the Hidden Message</a:t>
            </a:r>
          </a:p>
          <a:p>
            <a:r>
              <a:rPr lang="en-US" sz="2800" b="1" dirty="0"/>
              <a:t>Tools and Technologies: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Programming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Libraries and Frameworks, Steganography Software</a:t>
            </a:r>
          </a:p>
          <a:p>
            <a:r>
              <a:rPr lang="en-US" sz="2800" b="1" dirty="0"/>
              <a:t>Evaluation and Testing: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Testing Scenarios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723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E381-7771-0EF4-E408-496DCDE5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30" y="365126"/>
            <a:ext cx="8817428" cy="72888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WHO ARE THE END USERS OF THIS PROJECT?</a:t>
            </a:r>
            <a:r>
              <a:rPr lang="en-US" b="1" dirty="0">
                <a:solidFill>
                  <a:schemeClr val="tx1"/>
                </a:solidFill>
              </a:rPr>
              <a:t> 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CC24-406F-6608-0771-229E8EA4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243"/>
            <a:ext cx="10515600" cy="4927892"/>
          </a:xfrm>
        </p:spPr>
        <p:txBody>
          <a:bodyPr>
            <a:normAutofit/>
          </a:bodyPr>
          <a:lstStyle/>
          <a:p>
            <a:r>
              <a:rPr lang="en-IN" sz="2800" dirty="0"/>
              <a:t>Government and Military Agencies</a:t>
            </a:r>
            <a:r>
              <a:rPr lang="en-US" sz="2800" dirty="0"/>
              <a:t>.</a:t>
            </a:r>
          </a:p>
          <a:p>
            <a:r>
              <a:rPr lang="en-US" sz="2800" dirty="0"/>
              <a:t>Law Enforcement and Intelligence Agencies.</a:t>
            </a:r>
          </a:p>
          <a:p>
            <a:r>
              <a:rPr lang="en-IN" sz="2800" dirty="0"/>
              <a:t>Corporate Enterprises</a:t>
            </a:r>
            <a:r>
              <a:rPr lang="en-US" sz="2800" dirty="0"/>
              <a:t>.</a:t>
            </a:r>
          </a:p>
          <a:p>
            <a:r>
              <a:rPr lang="en-IN" sz="2800" dirty="0"/>
              <a:t>Journalists and Whistleblowers</a:t>
            </a:r>
            <a:r>
              <a:rPr lang="en-US" sz="2800" dirty="0"/>
              <a:t>.</a:t>
            </a:r>
          </a:p>
          <a:p>
            <a:r>
              <a:rPr lang="en-IN" sz="2800" dirty="0"/>
              <a:t>Individuals Concerned with Privacy</a:t>
            </a:r>
            <a:r>
              <a:rPr lang="en-US" sz="2800" dirty="0"/>
              <a:t>.</a:t>
            </a:r>
          </a:p>
          <a:p>
            <a:r>
              <a:rPr lang="en-US" sz="2800" dirty="0"/>
              <a:t> </a:t>
            </a:r>
            <a:r>
              <a:rPr lang="en-IN" sz="2800" dirty="0"/>
              <a:t>Researchers and Developers</a:t>
            </a:r>
            <a:r>
              <a:rPr lang="en-US" sz="2800" dirty="0"/>
              <a:t>.</a:t>
            </a:r>
          </a:p>
          <a:p>
            <a:r>
              <a:rPr lang="en-US" sz="2800" dirty="0"/>
              <a:t> Security Consultants and Penetration Testers.</a:t>
            </a:r>
          </a:p>
        </p:txBody>
      </p:sp>
    </p:spTree>
    <p:extLst>
      <p:ext uri="{BB962C8B-B14F-4D97-AF65-F5344CB8AC3E}">
        <p14:creationId xmlns:p14="http://schemas.microsoft.com/office/powerpoint/2010/main" val="12998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DA9D-1F16-4A61-F790-1224B743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386080"/>
            <a:ext cx="12573000" cy="1544320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YOUR SOLUTION AND ITS VALUE PROPOSITION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37AFB0-981A-E99F-26FD-C116038B2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2" y="4819923"/>
            <a:ext cx="1206136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F9BCA93-2061-58B4-CBAA-00560F72B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" y="1292662"/>
            <a:ext cx="1190244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Advanced Embedding Techniques: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Utilize sophisticated algorithms like Least Significant Bit (LSB) modification,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 domain techniques (DCT, DWT), and adaptive steganography to hide information within images with minimal impact on visual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 Measures: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 encryption and cryptographic hash functions to protect the hidden data and ensure its integrity and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Robustness Against Detection: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 statistical and machine learning techniques to enhance the resistance of the steganographic system against steganalysis and detection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Automated Extraction Process: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reliable and efficient algorithms to extract hidden information accurately, ensuring the integrity and confidentiality of the embedded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0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378D-6891-9F1D-8EC0-101B1CA7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934" y="198315"/>
            <a:ext cx="9617528" cy="66709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HOW DID YOU CUSTOMIZE THE PROJECT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6D4D6-ECCB-F062-7A67-6E05D0C8CAAF}"/>
              </a:ext>
            </a:extLst>
          </p:cNvPr>
          <p:cNvSpPr txBox="1"/>
          <p:nvPr/>
        </p:nvSpPr>
        <p:spPr>
          <a:xfrm>
            <a:off x="922045" y="1214846"/>
            <a:ext cx="10253305" cy="518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project was customized by integrating advanced cybersecurity measures, optimizing performance, and ensuring user-friendliness. This comprehensive approach not only meets the diverse needs of end users but also provides a robust and secure solution for embedding and extracting hidden information within digital images. The result is a versatile, reliable, and highly secure steganographic tool tailored to the specific requirements of various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11430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E9E9-81F1-54AF-01F7-DBAB79E2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06" y="156238"/>
            <a:ext cx="8596668" cy="872462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  <a:latin typeface="Arial"/>
                <a:ea typeface="+mj-lt"/>
                <a:cs typeface="Arial"/>
              </a:rPr>
              <a:t>               </a:t>
            </a:r>
            <a:r>
              <a:rPr lang="en-GB" b="1" dirty="0">
                <a:solidFill>
                  <a:schemeClr val="tx1"/>
                </a:solidFill>
              </a:rPr>
              <a:t>MODELLING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ECF46-4A47-431E-56B6-B88B5779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05" y="1249240"/>
            <a:ext cx="9892695" cy="5086246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Statistical Analysis: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Detection Resistance:</a:t>
            </a:r>
            <a:r>
              <a:rPr lang="en-US" sz="2800" dirty="0"/>
              <a:t> Use statistical models to evaluate the resistance of the </a:t>
            </a:r>
            <a:r>
              <a:rPr lang="en-US" sz="2800" dirty="0" err="1"/>
              <a:t>stego</a:t>
            </a:r>
            <a:r>
              <a:rPr lang="en-US" sz="2800" dirty="0"/>
              <a:t> image (S) against steganalysis tools.</a:t>
            </a:r>
          </a:p>
          <a:p>
            <a:r>
              <a:rPr lang="en-US" sz="2800" b="1" dirty="0"/>
              <a:t>Noise and Distortion Handling: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Robustness Model:</a:t>
            </a:r>
            <a:r>
              <a:rPr lang="en-US" sz="2800" dirty="0"/>
              <a:t> Ensure that the </a:t>
            </a:r>
            <a:r>
              <a:rPr lang="en-US" sz="2800" dirty="0" err="1"/>
              <a:t>stego</a:t>
            </a:r>
            <a:r>
              <a:rPr lang="en-US" sz="2800" dirty="0"/>
              <a:t> image maintains the hidden message integrity even when subjected to common distortions like compression, resizing, or noise.</a:t>
            </a:r>
          </a:p>
          <a:p>
            <a:r>
              <a:rPr lang="en-US" sz="2800" b="1" dirty="0"/>
              <a:t>Extraction Algorithm: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Extraction Function (g):</a:t>
            </a:r>
            <a:r>
              <a:rPr lang="en-US" sz="2800" dirty="0"/>
              <a:t> Define a function g(S)g(S)g(S) to extract the hidden message from the </a:t>
            </a:r>
            <a:r>
              <a:rPr lang="en-US" sz="2800" dirty="0" err="1"/>
              <a:t>stego</a:t>
            </a:r>
            <a:r>
              <a:rPr lang="en-US" sz="2800" dirty="0"/>
              <a:t> image: M′=g(S)M' = g(S)M′=g(S).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33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C20B8B-01EE-ECC3-5B49-F217D6E60897}"/>
              </a:ext>
            </a:extLst>
          </p:cNvPr>
          <p:cNvSpPr txBox="1"/>
          <p:nvPr/>
        </p:nvSpPr>
        <p:spPr>
          <a:xfrm>
            <a:off x="3739243" y="337849"/>
            <a:ext cx="63518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tx1"/>
                </a:solidFill>
              </a:rPr>
              <a:t>RESULTS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A8235-BBA9-370E-EA79-BDC6A52D6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984180"/>
            <a:ext cx="3587422" cy="5124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FD8B8F-5C9B-0327-C0A6-87DC6BA57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79" y="1117433"/>
            <a:ext cx="6060635" cy="50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0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employee Burnout prediction</Template>
  <TotalTime>73</TotalTime>
  <Words>589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Google Sans</vt:lpstr>
      <vt:lpstr>Trebuchet MS</vt:lpstr>
      <vt:lpstr>Wingdings</vt:lpstr>
      <vt:lpstr>Wingdings 3</vt:lpstr>
      <vt:lpstr>Facet</vt:lpstr>
      <vt:lpstr>PowerPoint Presentation</vt:lpstr>
      <vt:lpstr> Problem Statement</vt:lpstr>
      <vt:lpstr>              AGENDA</vt:lpstr>
      <vt:lpstr>           PROJECT OVERVIEW</vt:lpstr>
      <vt:lpstr>WHO ARE THE END USERS OF THIS PROJECT?  </vt:lpstr>
      <vt:lpstr>YOUR SOLUTION AND ITS VALUE PROPOSITION</vt:lpstr>
      <vt:lpstr>HOW DID YOU CUSTOMIZE THE PROJECT</vt:lpstr>
      <vt:lpstr>               MODELLING</vt:lpstr>
      <vt:lpstr>PowerPoint Presentation</vt:lpstr>
      <vt:lpstr>                   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Padmasri Ambati</dc:creator>
  <cp:lastModifiedBy>Padmasri Ambati</cp:lastModifiedBy>
  <cp:revision>3</cp:revision>
  <dcterms:created xsi:type="dcterms:W3CDTF">2024-07-14T10:25:30Z</dcterms:created>
  <dcterms:modified xsi:type="dcterms:W3CDTF">2024-07-14T12:29:00Z</dcterms:modified>
</cp:coreProperties>
</file>