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INTERIN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NAME: UNIX SHELL AND HISTORY FEATURE</a:t>
            </a:r>
          </a:p>
          <a:p>
            <a:r>
              <a:rPr lang="en-US" dirty="0" smtClean="0"/>
              <a:t>COURSE: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INTERIM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 Input of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Showing history of last 10 executed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Running programs in background with the help of </a:t>
            </a:r>
            <a:r>
              <a:rPr lang="en-US" dirty="0" err="1" smtClean="0"/>
              <a:t>paren</a:t>
            </a:r>
            <a:r>
              <a:rPr lang="en-US" dirty="0" smtClean="0"/>
              <a:t> child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Showing error message when give wrong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8"/>
            <a:ext cx="9176760" cy="3541712"/>
          </a:xfrm>
        </p:spPr>
      </p:pic>
    </p:spTree>
    <p:extLst>
      <p:ext uri="{BB962C8B-B14F-4D97-AF65-F5344CB8AC3E}">
        <p14:creationId xmlns:p14="http://schemas.microsoft.com/office/powerpoint/2010/main" val="3658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8"/>
            <a:ext cx="9905998" cy="3541712"/>
          </a:xfrm>
        </p:spPr>
      </p:pic>
    </p:spTree>
    <p:extLst>
      <p:ext uri="{BB962C8B-B14F-4D97-AF65-F5344CB8AC3E}">
        <p14:creationId xmlns:p14="http://schemas.microsoft.com/office/powerpoint/2010/main" val="158583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RUNNING WITH OR WITHOUR “&amp;”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86697"/>
            <a:ext cx="4691316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27" y="2086697"/>
            <a:ext cx="5342330" cy="35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5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COMMAND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8"/>
            <a:ext cx="10153505" cy="3541712"/>
          </a:xfrm>
        </p:spPr>
      </p:pic>
    </p:spTree>
    <p:extLst>
      <p:ext uri="{BB962C8B-B14F-4D97-AF65-F5344CB8AC3E}">
        <p14:creationId xmlns:p14="http://schemas.microsoft.com/office/powerpoint/2010/main" val="233266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58239">
            <a:off x="1557048" y="2156373"/>
            <a:ext cx="9905998" cy="147857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   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501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60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INTERIN PRESENTATION</vt:lpstr>
      <vt:lpstr>FEATURES FOR INTERIM</vt:lpstr>
      <vt:lpstr>STRING INPUT</vt:lpstr>
      <vt:lpstr>HISTORY</vt:lpstr>
      <vt:lpstr>BACKGROUND RUNNING WITH OR WITHOUR “&amp;”</vt:lpstr>
      <vt:lpstr>WRONG COMMAND</vt:lpstr>
      <vt:lpstr>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INTERIN PRESENTATION</dc:title>
  <dc:creator>Abdul Haseeb</dc:creator>
  <cp:lastModifiedBy>Abdul Haseeb</cp:lastModifiedBy>
  <cp:revision>1</cp:revision>
  <dcterms:created xsi:type="dcterms:W3CDTF">2018-11-25T06:01:36Z</dcterms:created>
  <dcterms:modified xsi:type="dcterms:W3CDTF">2018-11-25T06:08:57Z</dcterms:modified>
</cp:coreProperties>
</file>