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7"/>
  </p:notesMasterIdLst>
  <p:sldIdLst>
    <p:sldId id="256" r:id="rId2"/>
    <p:sldId id="257" r:id="rId3"/>
    <p:sldId id="324" r:id="rId4"/>
    <p:sldId id="289" r:id="rId5"/>
    <p:sldId id="281" r:id="rId6"/>
    <p:sldId id="282" r:id="rId7"/>
    <p:sldId id="259" r:id="rId8"/>
    <p:sldId id="285" r:id="rId9"/>
    <p:sldId id="286" r:id="rId10"/>
    <p:sldId id="261" r:id="rId11"/>
    <p:sldId id="288" r:id="rId12"/>
    <p:sldId id="287" r:id="rId13"/>
    <p:sldId id="266" r:id="rId14"/>
    <p:sldId id="291" r:id="rId15"/>
    <p:sldId id="296" r:id="rId16"/>
    <p:sldId id="323" r:id="rId17"/>
    <p:sldId id="270" r:id="rId18"/>
    <p:sldId id="279" r:id="rId19"/>
    <p:sldId id="271" r:id="rId20"/>
    <p:sldId id="278" r:id="rId21"/>
    <p:sldId id="267" r:id="rId22"/>
    <p:sldId id="297" r:id="rId23"/>
    <p:sldId id="290" r:id="rId24"/>
    <p:sldId id="292" r:id="rId25"/>
    <p:sldId id="268" r:id="rId26"/>
    <p:sldId id="293" r:id="rId27"/>
    <p:sldId id="269" r:id="rId28"/>
    <p:sldId id="274" r:id="rId29"/>
    <p:sldId id="277" r:id="rId30"/>
    <p:sldId id="273" r:id="rId31"/>
    <p:sldId id="294" r:id="rId32"/>
    <p:sldId id="295" r:id="rId33"/>
    <p:sldId id="276" r:id="rId34"/>
    <p:sldId id="298" r:id="rId35"/>
    <p:sldId id="299" r:id="rId36"/>
    <p:sldId id="301" r:id="rId37"/>
    <p:sldId id="322" r:id="rId38"/>
    <p:sldId id="304" r:id="rId39"/>
    <p:sldId id="303" r:id="rId40"/>
    <p:sldId id="320" r:id="rId41"/>
    <p:sldId id="305" r:id="rId42"/>
    <p:sldId id="306" r:id="rId43"/>
    <p:sldId id="307" r:id="rId44"/>
    <p:sldId id="308" r:id="rId45"/>
    <p:sldId id="321" r:id="rId46"/>
    <p:sldId id="311" r:id="rId47"/>
    <p:sldId id="312" r:id="rId48"/>
    <p:sldId id="314" r:id="rId49"/>
    <p:sldId id="313" r:id="rId50"/>
    <p:sldId id="315" r:id="rId51"/>
    <p:sldId id="316" r:id="rId52"/>
    <p:sldId id="317" r:id="rId53"/>
    <p:sldId id="318" r:id="rId54"/>
    <p:sldId id="319" r:id="rId55"/>
    <p:sldId id="325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227"/>
    <a:srgbClr val="1D4999"/>
    <a:srgbClr val="E6EDFA"/>
    <a:srgbClr val="B8CDF2"/>
    <a:srgbClr val="091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E49B8-19C3-49B2-B7E3-ED1328E6F4DE}" v="887" dt="2018-11-23T20:16:36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76" autoAdjust="0"/>
    <p:restoredTop sz="70384" autoAdjust="0"/>
  </p:normalViewPr>
  <p:slideViewPr>
    <p:cSldViewPr snapToGrid="0">
      <p:cViewPr varScale="1">
        <p:scale>
          <a:sx n="48" d="100"/>
          <a:sy n="48" d="100"/>
        </p:scale>
        <p:origin x="12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Thompson" userId="fa853bc974031eaf" providerId="LiveId" clId="{722E49B8-19C3-49B2-B7E3-ED1328E6F4DE}"/>
    <pc:docChg chg="undo redo custSel addSld delSld modSld sldOrd modMainMaster">
      <pc:chgData name="William Thompson" userId="fa853bc974031eaf" providerId="LiveId" clId="{722E49B8-19C3-49B2-B7E3-ED1328E6F4DE}" dt="2018-11-23T20:22:29.645" v="16557" actId="20577"/>
      <pc:docMkLst>
        <pc:docMk/>
      </pc:docMkLst>
      <pc:sldChg chg="addSp delSp modSp setBg modNotesTx">
        <pc:chgData name="William Thompson" userId="fa853bc974031eaf" providerId="LiveId" clId="{722E49B8-19C3-49B2-B7E3-ED1328E6F4DE}" dt="2018-11-23T00:50:35.618" v="8815" actId="14100"/>
        <pc:sldMkLst>
          <pc:docMk/>
          <pc:sldMk cId="1604709828" sldId="256"/>
        </pc:sldMkLst>
        <pc:spChg chg="mod">
          <ac:chgData name="William Thompson" userId="fa853bc974031eaf" providerId="LiveId" clId="{722E49B8-19C3-49B2-B7E3-ED1328E6F4DE}" dt="2018-11-23T00:50:27.900" v="8813" actId="1076"/>
          <ac:spMkLst>
            <pc:docMk/>
            <pc:sldMk cId="1604709828" sldId="256"/>
            <ac:spMk id="2" creationId="{ABD66AC6-339C-4CD9-96E6-E456B338ADE6}"/>
          </ac:spMkLst>
        </pc:spChg>
        <pc:spChg chg="del">
          <ac:chgData name="William Thompson" userId="fa853bc974031eaf" providerId="LiveId" clId="{722E49B8-19C3-49B2-B7E3-ED1328E6F4DE}" dt="2018-11-15T00:53:44.924" v="0" actId="478"/>
          <ac:spMkLst>
            <pc:docMk/>
            <pc:sldMk cId="1604709828" sldId="256"/>
            <ac:spMk id="3" creationId="{1A413DE0-6DEA-4157-9DB6-319CE1BD89F4}"/>
          </ac:spMkLst>
        </pc:spChg>
        <pc:spChg chg="add del mod">
          <ac:chgData name="William Thompson" userId="fa853bc974031eaf" providerId="LiveId" clId="{722E49B8-19C3-49B2-B7E3-ED1328E6F4DE}" dt="2018-11-22T23:50:25.835" v="7054" actId="478"/>
          <ac:spMkLst>
            <pc:docMk/>
            <pc:sldMk cId="1604709828" sldId="256"/>
            <ac:spMk id="3" creationId="{242D69EF-ECCE-435D-953A-14535D543E04}"/>
          </ac:spMkLst>
        </pc:spChg>
        <pc:spChg chg="add mod">
          <ac:chgData name="William Thompson" userId="fa853bc974031eaf" providerId="LiveId" clId="{722E49B8-19C3-49B2-B7E3-ED1328E6F4DE}" dt="2018-11-23T00:50:35.618" v="8815" actId="14100"/>
          <ac:spMkLst>
            <pc:docMk/>
            <pc:sldMk cId="1604709828" sldId="256"/>
            <ac:spMk id="6" creationId="{1C544D8A-4BA0-4E0C-A636-921D3C389DBE}"/>
          </ac:spMkLst>
        </pc:spChg>
        <pc:spChg chg="add del mod">
          <ac:chgData name="William Thompson" userId="fa853bc974031eaf" providerId="LiveId" clId="{722E49B8-19C3-49B2-B7E3-ED1328E6F4DE}" dt="2018-11-22T23:50:57.671" v="7059" actId="478"/>
          <ac:spMkLst>
            <pc:docMk/>
            <pc:sldMk cId="1604709828" sldId="256"/>
            <ac:spMk id="7" creationId="{470955C7-1FA8-44F7-96A9-04822F318BEA}"/>
          </ac:spMkLst>
        </pc:spChg>
        <pc:spChg chg="add del mod">
          <ac:chgData name="William Thompson" userId="fa853bc974031eaf" providerId="LiveId" clId="{722E49B8-19C3-49B2-B7E3-ED1328E6F4DE}" dt="2018-11-22T23:50:59.871" v="7060" actId="478"/>
          <ac:spMkLst>
            <pc:docMk/>
            <pc:sldMk cId="1604709828" sldId="256"/>
            <ac:spMk id="8" creationId="{14F3227E-96EA-4964-A506-B54D572F9749}"/>
          </ac:spMkLst>
        </pc:spChg>
        <pc:spChg chg="add del mod">
          <ac:chgData name="William Thompson" userId="fa853bc974031eaf" providerId="LiveId" clId="{722E49B8-19C3-49B2-B7E3-ED1328E6F4DE}" dt="2018-11-22T23:51:02" v="7061" actId="478"/>
          <ac:spMkLst>
            <pc:docMk/>
            <pc:sldMk cId="1604709828" sldId="256"/>
            <ac:spMk id="9" creationId="{468E0A84-CD2E-4192-A2AB-8BE1882E9FB4}"/>
          </ac:spMkLst>
        </pc:spChg>
        <pc:spChg chg="add del mod">
          <ac:chgData name="William Thompson" userId="fa853bc974031eaf" providerId="LiveId" clId="{722E49B8-19C3-49B2-B7E3-ED1328E6F4DE}" dt="2018-11-22T23:51:02" v="7061" actId="478"/>
          <ac:spMkLst>
            <pc:docMk/>
            <pc:sldMk cId="1604709828" sldId="256"/>
            <ac:spMk id="10" creationId="{852CFCA1-EDE7-47C8-B3FD-ED3926CA84DF}"/>
          </ac:spMkLst>
        </pc:spChg>
        <pc:picChg chg="add del mod">
          <ac:chgData name="William Thompson" userId="fa853bc974031eaf" providerId="LiveId" clId="{722E49B8-19C3-49B2-B7E3-ED1328E6F4DE}" dt="2018-11-18T20:02:06.393" v="2561" actId="478"/>
          <ac:picMkLst>
            <pc:docMk/>
            <pc:sldMk cId="1604709828" sldId="256"/>
            <ac:picMk id="5" creationId="{07F2C46E-D8B3-401A-9E68-50E760803ECA}"/>
          </ac:picMkLst>
        </pc:picChg>
        <pc:picChg chg="add mod modCrop">
          <ac:chgData name="William Thompson" userId="fa853bc974031eaf" providerId="LiveId" clId="{722E49B8-19C3-49B2-B7E3-ED1328E6F4DE}" dt="2018-11-23T00:50:24.188" v="8812" actId="1076"/>
          <ac:picMkLst>
            <pc:docMk/>
            <pc:sldMk cId="1604709828" sldId="256"/>
            <ac:picMk id="11" creationId="{49AA41C5-6C3C-4B3F-A674-BEB2DED17200}"/>
          </ac:picMkLst>
        </pc:picChg>
        <pc:picChg chg="add del">
          <ac:chgData name="William Thompson" userId="fa853bc974031eaf" providerId="LiveId" clId="{722E49B8-19C3-49B2-B7E3-ED1328E6F4DE}" dt="2018-11-23T00:49:33.930" v="8794"/>
          <ac:picMkLst>
            <pc:docMk/>
            <pc:sldMk cId="1604709828" sldId="256"/>
            <ac:picMk id="12" creationId="{5E3844F0-22B8-44B0-B380-9ECDD1C06BB5}"/>
          </ac:picMkLst>
        </pc:picChg>
        <pc:picChg chg="add del mod">
          <ac:chgData name="William Thompson" userId="fa853bc974031eaf" providerId="LiveId" clId="{722E49B8-19C3-49B2-B7E3-ED1328E6F4DE}" dt="2018-11-15T01:11:42.024" v="666" actId="478"/>
          <ac:picMkLst>
            <pc:docMk/>
            <pc:sldMk cId="1604709828" sldId="256"/>
            <ac:picMk id="12" creationId="{A11CCB72-6452-4A4A-9864-F434A4E3E4B2}"/>
          </ac:picMkLst>
        </pc:picChg>
        <pc:picChg chg="add mod ord">
          <ac:chgData name="William Thompson" userId="fa853bc974031eaf" providerId="LiveId" clId="{722E49B8-19C3-49B2-B7E3-ED1328E6F4DE}" dt="2018-11-23T00:50:24.188" v="8812" actId="1076"/>
          <ac:picMkLst>
            <pc:docMk/>
            <pc:sldMk cId="1604709828" sldId="256"/>
            <ac:picMk id="13" creationId="{7E7F3D50-6EA3-42A4-9141-110AAF9D4ED7}"/>
          </ac:picMkLst>
        </pc:picChg>
      </pc:sldChg>
      <pc:sldChg chg="addSp delSp modSp add setBg">
        <pc:chgData name="William Thompson" userId="fa853bc974031eaf" providerId="LiveId" clId="{722E49B8-19C3-49B2-B7E3-ED1328E6F4DE}" dt="2018-11-22T23:58:17.288" v="7279" actId="14100"/>
        <pc:sldMkLst>
          <pc:docMk/>
          <pc:sldMk cId="2205402762" sldId="257"/>
        </pc:sldMkLst>
        <pc:spChg chg="mod">
          <ac:chgData name="William Thompson" userId="fa853bc974031eaf" providerId="LiveId" clId="{722E49B8-19C3-49B2-B7E3-ED1328E6F4DE}" dt="2018-11-22T23:54:02.284" v="7143" actId="207"/>
          <ac:spMkLst>
            <pc:docMk/>
            <pc:sldMk cId="2205402762" sldId="257"/>
            <ac:spMk id="2" creationId="{92E369FC-1C3B-4771-A6E0-107FE61E2513}"/>
          </ac:spMkLst>
        </pc:spChg>
        <pc:spChg chg="mod">
          <ac:chgData name="William Thompson" userId="fa853bc974031eaf" providerId="LiveId" clId="{722E49B8-19C3-49B2-B7E3-ED1328E6F4DE}" dt="2018-11-22T23:58:17.288" v="7279" actId="14100"/>
          <ac:spMkLst>
            <pc:docMk/>
            <pc:sldMk cId="2205402762" sldId="257"/>
            <ac:spMk id="3" creationId="{A8CA56B2-C12D-42F3-A4E1-395CB6CEBECC}"/>
          </ac:spMkLst>
        </pc:spChg>
        <pc:spChg chg="add del">
          <ac:chgData name="William Thompson" userId="fa853bc974031eaf" providerId="LiveId" clId="{722E49B8-19C3-49B2-B7E3-ED1328E6F4DE}" dt="2018-11-18T20:11:12.510" v="2727" actId="478"/>
          <ac:spMkLst>
            <pc:docMk/>
            <pc:sldMk cId="2205402762" sldId="257"/>
            <ac:spMk id="4" creationId="{27EFDEEC-36F0-4B30-A999-59202566AEF7}"/>
          </ac:spMkLst>
        </pc:spChg>
        <pc:spChg chg="add del mod">
          <ac:chgData name="William Thompson" userId="fa853bc974031eaf" providerId="LiveId" clId="{722E49B8-19C3-49B2-B7E3-ED1328E6F4DE}" dt="2018-11-22T23:56:55.548" v="7238" actId="478"/>
          <ac:spMkLst>
            <pc:docMk/>
            <pc:sldMk cId="2205402762" sldId="257"/>
            <ac:spMk id="4" creationId="{3B32BBCF-91B0-41CA-8D6F-F252FCB33BC4}"/>
          </ac:spMkLst>
        </pc:spChg>
        <pc:spChg chg="add del mod">
          <ac:chgData name="William Thompson" userId="fa853bc974031eaf" providerId="LiveId" clId="{722E49B8-19C3-49B2-B7E3-ED1328E6F4DE}" dt="2018-11-22T23:52:07.967" v="7077" actId="478"/>
          <ac:spMkLst>
            <pc:docMk/>
            <pc:sldMk cId="2205402762" sldId="257"/>
            <ac:spMk id="5" creationId="{B7D02B0E-7EC2-4B03-9CEC-86D026ED2517}"/>
          </ac:spMkLst>
        </pc:spChg>
        <pc:spChg chg="add del">
          <ac:chgData name="William Thompson" userId="fa853bc974031eaf" providerId="LiveId" clId="{722E49B8-19C3-49B2-B7E3-ED1328E6F4DE}" dt="2018-11-18T20:11:33.321" v="2753" actId="478"/>
          <ac:spMkLst>
            <pc:docMk/>
            <pc:sldMk cId="2205402762" sldId="257"/>
            <ac:spMk id="6" creationId="{84B3405C-69E6-4E42-A950-1813554FF86E}"/>
          </ac:spMkLst>
        </pc:spChg>
        <pc:spChg chg="add del mod">
          <ac:chgData name="William Thompson" userId="fa853bc974031eaf" providerId="LiveId" clId="{722E49B8-19C3-49B2-B7E3-ED1328E6F4DE}" dt="2018-11-22T23:52:07.967" v="7077" actId="478"/>
          <ac:spMkLst>
            <pc:docMk/>
            <pc:sldMk cId="2205402762" sldId="257"/>
            <ac:spMk id="7" creationId="{BAF6A266-0F8C-4D70-A7E0-B9B582240EDA}"/>
          </ac:spMkLst>
        </pc:spChg>
        <pc:spChg chg="add del mod">
          <ac:chgData name="William Thompson" userId="fa853bc974031eaf" providerId="LiveId" clId="{722E49B8-19C3-49B2-B7E3-ED1328E6F4DE}" dt="2018-11-22T23:09:32.797" v="6671" actId="478"/>
          <ac:spMkLst>
            <pc:docMk/>
            <pc:sldMk cId="2205402762" sldId="257"/>
            <ac:spMk id="8" creationId="{23EEDD7F-9E68-4352-B5A8-E19DF2C750F5}"/>
          </ac:spMkLst>
        </pc:spChg>
        <pc:spChg chg="add del">
          <ac:chgData name="William Thompson" userId="fa853bc974031eaf" providerId="LiveId" clId="{722E49B8-19C3-49B2-B7E3-ED1328E6F4DE}" dt="2018-11-18T20:11:47.752" v="2757"/>
          <ac:spMkLst>
            <pc:docMk/>
            <pc:sldMk cId="2205402762" sldId="257"/>
            <ac:spMk id="8" creationId="{30FEA7FB-0245-45FB-BDB4-99DD35784CBB}"/>
          </ac:spMkLst>
        </pc:spChg>
        <pc:spChg chg="add del mod">
          <ac:chgData name="William Thompson" userId="fa853bc974031eaf" providerId="LiveId" clId="{722E49B8-19C3-49B2-B7E3-ED1328E6F4DE}" dt="2018-11-22T23:52:07.967" v="7077" actId="478"/>
          <ac:spMkLst>
            <pc:docMk/>
            <pc:sldMk cId="2205402762" sldId="257"/>
            <ac:spMk id="9" creationId="{ECA1EB75-CA28-4E9C-80E6-BB4B353B04FF}"/>
          </ac:spMkLst>
        </pc:spChg>
        <pc:spChg chg="add del">
          <ac:chgData name="William Thompson" userId="fa853bc974031eaf" providerId="LiveId" clId="{722E49B8-19C3-49B2-B7E3-ED1328E6F4DE}" dt="2018-11-22T23:09:33.818" v="6673"/>
          <ac:spMkLst>
            <pc:docMk/>
            <pc:sldMk cId="2205402762" sldId="257"/>
            <ac:spMk id="10" creationId="{84CA3570-3503-4406-B911-61C8719C48D0}"/>
          </ac:spMkLst>
        </pc:spChg>
        <pc:spChg chg="add del mod">
          <ac:chgData name="William Thompson" userId="fa853bc974031eaf" providerId="LiveId" clId="{722E49B8-19C3-49B2-B7E3-ED1328E6F4DE}" dt="2018-11-22T23:58:00.737" v="7269" actId="478"/>
          <ac:spMkLst>
            <pc:docMk/>
            <pc:sldMk cId="2205402762" sldId="257"/>
            <ac:spMk id="11" creationId="{7AF71A37-3B93-46DA-B708-860D9AD14765}"/>
          </ac:spMkLst>
        </pc:spChg>
        <pc:spChg chg="add del mod">
          <ac:chgData name="William Thompson" userId="fa853bc974031eaf" providerId="LiveId" clId="{722E49B8-19C3-49B2-B7E3-ED1328E6F4DE}" dt="2018-11-22T23:57:57.432" v="7266" actId="478"/>
          <ac:spMkLst>
            <pc:docMk/>
            <pc:sldMk cId="2205402762" sldId="257"/>
            <ac:spMk id="12" creationId="{D5E476A3-4EDE-4DF1-95D5-66AE62E2A157}"/>
          </ac:spMkLst>
        </pc:spChg>
      </pc:sldChg>
      <pc:sldChg chg="addSp delSp modSp add del modTransition setBg">
        <pc:chgData name="William Thompson" userId="fa853bc974031eaf" providerId="LiveId" clId="{722E49B8-19C3-49B2-B7E3-ED1328E6F4DE}" dt="2018-11-23T00:20:29.073" v="7972" actId="2696"/>
        <pc:sldMkLst>
          <pc:docMk/>
          <pc:sldMk cId="1364555436" sldId="258"/>
        </pc:sldMkLst>
        <pc:spChg chg="mod">
          <ac:chgData name="William Thompson" userId="fa853bc974031eaf" providerId="LiveId" clId="{722E49B8-19C3-49B2-B7E3-ED1328E6F4DE}" dt="2018-11-22T23:59:55.664" v="7299" actId="207"/>
          <ac:spMkLst>
            <pc:docMk/>
            <pc:sldMk cId="1364555436" sldId="258"/>
            <ac:spMk id="2" creationId="{EFDA8272-3B27-40B8-B493-DE8DC17C08D4}"/>
          </ac:spMkLst>
        </pc:spChg>
        <pc:spChg chg="mod">
          <ac:chgData name="William Thompson" userId="fa853bc974031eaf" providerId="LiveId" clId="{722E49B8-19C3-49B2-B7E3-ED1328E6F4DE}" dt="2018-11-22T23:58:55.593" v="7286" actId="27636"/>
          <ac:spMkLst>
            <pc:docMk/>
            <pc:sldMk cId="1364555436" sldId="258"/>
            <ac:spMk id="3" creationId="{1E7B0B82-0727-498D-9B76-47A79DB9C447}"/>
          </ac:spMkLst>
        </pc:spChg>
        <pc:spChg chg="add del mod">
          <ac:chgData name="William Thompson" userId="fa853bc974031eaf" providerId="LiveId" clId="{722E49B8-19C3-49B2-B7E3-ED1328E6F4DE}" dt="2018-11-22T23:58:30.567" v="7280" actId="478"/>
          <ac:spMkLst>
            <pc:docMk/>
            <pc:sldMk cId="1364555436" sldId="258"/>
            <ac:spMk id="5" creationId="{FACB24E9-CA64-4FE1-A602-0B3CB9E8B634}"/>
          </ac:spMkLst>
        </pc:spChg>
        <pc:spChg chg="add del mod">
          <ac:chgData name="William Thompson" userId="fa853bc974031eaf" providerId="LiveId" clId="{722E49B8-19C3-49B2-B7E3-ED1328E6F4DE}" dt="2018-11-22T23:58:30.567" v="7280" actId="478"/>
          <ac:spMkLst>
            <pc:docMk/>
            <pc:sldMk cId="1364555436" sldId="258"/>
            <ac:spMk id="6" creationId="{7D24788F-486B-4EA1-8C91-E64B1E0AF9CB}"/>
          </ac:spMkLst>
        </pc:spChg>
        <pc:spChg chg="add del mod">
          <ac:chgData name="William Thompson" userId="fa853bc974031eaf" providerId="LiveId" clId="{722E49B8-19C3-49B2-B7E3-ED1328E6F4DE}" dt="2018-11-22T23:58:30.567" v="7280" actId="478"/>
          <ac:spMkLst>
            <pc:docMk/>
            <pc:sldMk cId="1364555436" sldId="258"/>
            <ac:spMk id="7" creationId="{9FB97E90-77D7-4FC6-A2D2-1AAC0DC8FBE1}"/>
          </ac:spMkLst>
        </pc:spChg>
        <pc:picChg chg="add mod ord modCrop">
          <ac:chgData name="William Thompson" userId="fa853bc974031eaf" providerId="LiveId" clId="{722E49B8-19C3-49B2-B7E3-ED1328E6F4DE}" dt="2018-11-23T00:00:05.609" v="7300" actId="1076"/>
          <ac:picMkLst>
            <pc:docMk/>
            <pc:sldMk cId="1364555436" sldId="258"/>
            <ac:picMk id="4" creationId="{747E9A96-8FF7-4577-8D5F-C154E771A201}"/>
          </ac:picMkLst>
        </pc:picChg>
        <pc:picChg chg="add del">
          <ac:chgData name="William Thompson" userId="fa853bc974031eaf" providerId="LiveId" clId="{722E49B8-19C3-49B2-B7E3-ED1328E6F4DE}" dt="2018-11-15T01:16:55.463" v="1102"/>
          <ac:picMkLst>
            <pc:docMk/>
            <pc:sldMk cId="1364555436" sldId="258"/>
            <ac:picMk id="1027" creationId="{DDFE51E0-001F-4564-AD04-14FC604E072C}"/>
          </ac:picMkLst>
        </pc:picChg>
      </pc:sldChg>
      <pc:sldChg chg="addSp delSp modSp add setBg modNotesTx">
        <pc:chgData name="William Thompson" userId="fa853bc974031eaf" providerId="LiveId" clId="{722E49B8-19C3-49B2-B7E3-ED1328E6F4DE}" dt="2018-11-23T03:28:30.925" v="9640" actId="20577"/>
        <pc:sldMkLst>
          <pc:docMk/>
          <pc:sldMk cId="4178948041" sldId="259"/>
        </pc:sldMkLst>
        <pc:spChg chg="mod">
          <ac:chgData name="William Thompson" userId="fa853bc974031eaf" providerId="LiveId" clId="{722E49B8-19C3-49B2-B7E3-ED1328E6F4DE}" dt="2018-11-23T00:28:37.627" v="8154" actId="20577"/>
          <ac:spMkLst>
            <pc:docMk/>
            <pc:sldMk cId="4178948041" sldId="259"/>
            <ac:spMk id="2" creationId="{EFDA8272-3B27-40B8-B493-DE8DC17C08D4}"/>
          </ac:spMkLst>
        </pc:spChg>
        <pc:spChg chg="mod">
          <ac:chgData name="William Thompson" userId="fa853bc974031eaf" providerId="LiveId" clId="{722E49B8-19C3-49B2-B7E3-ED1328E6F4DE}" dt="2018-11-23T00:36:26.383" v="8514" actId="20577"/>
          <ac:spMkLst>
            <pc:docMk/>
            <pc:sldMk cId="4178948041" sldId="259"/>
            <ac:spMk id="3" creationId="{1E7B0B82-0727-498D-9B76-47A79DB9C447}"/>
          </ac:spMkLst>
        </pc:spChg>
        <pc:spChg chg="add del mod">
          <ac:chgData name="William Thompson" userId="fa853bc974031eaf" providerId="LiveId" clId="{722E49B8-19C3-49B2-B7E3-ED1328E6F4DE}" dt="2018-11-23T00:27:06.775" v="8140" actId="478"/>
          <ac:spMkLst>
            <pc:docMk/>
            <pc:sldMk cId="4178948041" sldId="259"/>
            <ac:spMk id="4" creationId="{DAD2CAE5-4F48-4B68-9CED-C7CB51689C4B}"/>
          </ac:spMkLst>
        </pc:spChg>
        <pc:spChg chg="add del mod">
          <ac:chgData name="William Thompson" userId="fa853bc974031eaf" providerId="LiveId" clId="{722E49B8-19C3-49B2-B7E3-ED1328E6F4DE}" dt="2018-11-23T00:27:06.775" v="8140" actId="478"/>
          <ac:spMkLst>
            <pc:docMk/>
            <pc:sldMk cId="4178948041" sldId="259"/>
            <ac:spMk id="5" creationId="{F7CCA1B7-F54E-427D-BF09-5F13B7FFB07B}"/>
          </ac:spMkLst>
        </pc:spChg>
        <pc:spChg chg="add del mod">
          <ac:chgData name="William Thompson" userId="fa853bc974031eaf" providerId="LiveId" clId="{722E49B8-19C3-49B2-B7E3-ED1328E6F4DE}" dt="2018-11-23T00:27:06.775" v="8140" actId="478"/>
          <ac:spMkLst>
            <pc:docMk/>
            <pc:sldMk cId="4178948041" sldId="259"/>
            <ac:spMk id="6" creationId="{93BD04A9-57E9-4669-B655-F11BD8C33520}"/>
          </ac:spMkLst>
        </pc:spChg>
        <pc:spChg chg="add del mod topLvl">
          <ac:chgData name="William Thompson" userId="fa853bc974031eaf" providerId="LiveId" clId="{722E49B8-19C3-49B2-B7E3-ED1328E6F4DE}" dt="2018-11-23T00:34:12.900" v="8501"/>
          <ac:spMkLst>
            <pc:docMk/>
            <pc:sldMk cId="4178948041" sldId="259"/>
            <ac:spMk id="8" creationId="{4488CA8C-A3AA-4C88-8967-20A7465722EE}"/>
          </ac:spMkLst>
        </pc:spChg>
        <pc:spChg chg="add del mod">
          <ac:chgData name="William Thompson" userId="fa853bc974031eaf" providerId="LiveId" clId="{722E49B8-19C3-49B2-B7E3-ED1328E6F4DE}" dt="2018-11-23T00:33:16.727" v="8400" actId="478"/>
          <ac:spMkLst>
            <pc:docMk/>
            <pc:sldMk cId="4178948041" sldId="259"/>
            <ac:spMk id="12" creationId="{A724C7EB-05EB-4076-85E8-DB9A1E57FB47}"/>
          </ac:spMkLst>
        </pc:spChg>
        <pc:spChg chg="add del mod">
          <ac:chgData name="William Thompson" userId="fa853bc974031eaf" providerId="LiveId" clId="{722E49B8-19C3-49B2-B7E3-ED1328E6F4DE}" dt="2018-11-23T00:33:16.727" v="8400" actId="478"/>
          <ac:spMkLst>
            <pc:docMk/>
            <pc:sldMk cId="4178948041" sldId="259"/>
            <ac:spMk id="14" creationId="{B199CAFE-CE2F-4DC8-B7F8-0DB46224716A}"/>
          </ac:spMkLst>
        </pc:spChg>
        <pc:grpChg chg="add del mod">
          <ac:chgData name="William Thompson" userId="fa853bc974031eaf" providerId="LiveId" clId="{722E49B8-19C3-49B2-B7E3-ED1328E6F4DE}" dt="2018-11-23T00:33:28.840" v="8406" actId="165"/>
          <ac:grpSpMkLst>
            <pc:docMk/>
            <pc:sldMk cId="4178948041" sldId="259"/>
            <ac:grpSpMk id="11" creationId="{8CDB4D66-1474-4DEA-B85A-7059ACF64FC2}"/>
          </ac:grpSpMkLst>
        </pc:grpChg>
        <pc:picChg chg="del">
          <ac:chgData name="William Thompson" userId="fa853bc974031eaf" providerId="LiveId" clId="{722E49B8-19C3-49B2-B7E3-ED1328E6F4DE}" dt="2018-11-15T01:19:20.332" v="1142" actId="478"/>
          <ac:picMkLst>
            <pc:docMk/>
            <pc:sldMk cId="4178948041" sldId="259"/>
            <ac:picMk id="4" creationId="{747E9A96-8FF7-4577-8D5F-C154E771A201}"/>
          </ac:picMkLst>
        </pc:picChg>
        <pc:picChg chg="add mod topLvl">
          <ac:chgData name="William Thompson" userId="fa853bc974031eaf" providerId="LiveId" clId="{722E49B8-19C3-49B2-B7E3-ED1328E6F4DE}" dt="2018-11-23T00:36:22.938" v="8511" actId="1076"/>
          <ac:picMkLst>
            <pc:docMk/>
            <pc:sldMk cId="4178948041" sldId="259"/>
            <ac:picMk id="7" creationId="{A0DBC25B-B8B9-4F03-A7CD-4CBC35876C27}"/>
          </ac:picMkLst>
        </pc:picChg>
        <pc:picChg chg="add del mod modCrop">
          <ac:chgData name="William Thompson" userId="fa853bc974031eaf" providerId="LiveId" clId="{722E49B8-19C3-49B2-B7E3-ED1328E6F4DE}" dt="2018-11-23T00:32:18.763" v="8340" actId="478"/>
          <ac:picMkLst>
            <pc:docMk/>
            <pc:sldMk cId="4178948041" sldId="259"/>
            <ac:picMk id="10" creationId="{604F6E37-0409-4225-BCD9-B4D10495FDAB}"/>
          </ac:picMkLst>
        </pc:picChg>
        <pc:picChg chg="add del mod modCrop">
          <ac:chgData name="William Thompson" userId="fa853bc974031eaf" providerId="LiveId" clId="{722E49B8-19C3-49B2-B7E3-ED1328E6F4DE}" dt="2018-11-23T00:33:14.821" v="8399" actId="478"/>
          <ac:picMkLst>
            <pc:docMk/>
            <pc:sldMk cId="4178948041" sldId="259"/>
            <ac:picMk id="13" creationId="{590A3974-41BD-44F6-BB1B-99574BC63888}"/>
          </ac:picMkLst>
        </pc:picChg>
        <pc:picChg chg="add mod">
          <ac:chgData name="William Thompson" userId="fa853bc974031eaf" providerId="LiveId" clId="{722E49B8-19C3-49B2-B7E3-ED1328E6F4DE}" dt="2018-11-23T00:36:21.300" v="8510" actId="1076"/>
          <ac:picMkLst>
            <pc:docMk/>
            <pc:sldMk cId="4178948041" sldId="259"/>
            <ac:picMk id="15" creationId="{7609B799-C2A4-4290-84FB-0DA3DC9623E2}"/>
          </ac:picMkLst>
        </pc:picChg>
        <pc:picChg chg="add del mod">
          <ac:chgData name="William Thompson" userId="fa853bc974031eaf" providerId="LiveId" clId="{722E49B8-19C3-49B2-B7E3-ED1328E6F4DE}" dt="2018-11-23T00:35:36.605" v="8505"/>
          <ac:picMkLst>
            <pc:docMk/>
            <pc:sldMk cId="4178948041" sldId="259"/>
            <ac:picMk id="1027" creationId="{41072BAC-8249-451E-B2A8-A933ADA87103}"/>
          </ac:picMkLst>
        </pc:picChg>
      </pc:sldChg>
      <pc:sldChg chg="addSp delSp modSp add ord setBg">
        <pc:chgData name="William Thompson" userId="fa853bc974031eaf" providerId="LiveId" clId="{722E49B8-19C3-49B2-B7E3-ED1328E6F4DE}" dt="2018-11-23T00:51:57.799" v="8835" actId="14100"/>
        <pc:sldMkLst>
          <pc:docMk/>
          <pc:sldMk cId="2038179557" sldId="261"/>
        </pc:sldMkLst>
        <pc:spChg chg="mod">
          <ac:chgData name="William Thompson" userId="fa853bc974031eaf" providerId="LiveId" clId="{722E49B8-19C3-49B2-B7E3-ED1328E6F4DE}" dt="2018-11-23T00:41:32.468" v="8685" actId="403"/>
          <ac:spMkLst>
            <pc:docMk/>
            <pc:sldMk cId="2038179557" sldId="261"/>
            <ac:spMk id="2" creationId="{EFDA8272-3B27-40B8-B493-DE8DC17C08D4}"/>
          </ac:spMkLst>
        </pc:spChg>
        <pc:spChg chg="mod">
          <ac:chgData name="William Thompson" userId="fa853bc974031eaf" providerId="LiveId" clId="{722E49B8-19C3-49B2-B7E3-ED1328E6F4DE}" dt="2018-11-23T00:48:37.071" v="8779" actId="27636"/>
          <ac:spMkLst>
            <pc:docMk/>
            <pc:sldMk cId="2038179557" sldId="261"/>
            <ac:spMk id="3" creationId="{1E7B0B82-0727-498D-9B76-47A79DB9C447}"/>
          </ac:spMkLst>
        </pc:spChg>
        <pc:spChg chg="add del mod">
          <ac:chgData name="William Thompson" userId="fa853bc974031eaf" providerId="LiveId" clId="{722E49B8-19C3-49B2-B7E3-ED1328E6F4DE}" dt="2018-11-23T00:41:34.377" v="8686" actId="478"/>
          <ac:spMkLst>
            <pc:docMk/>
            <pc:sldMk cId="2038179557" sldId="261"/>
            <ac:spMk id="5" creationId="{B0C72DF4-5EAC-4314-87CE-7B08C8D4F7C0}"/>
          </ac:spMkLst>
        </pc:spChg>
        <pc:spChg chg="add del">
          <ac:chgData name="William Thompson" userId="fa853bc974031eaf" providerId="LiveId" clId="{722E49B8-19C3-49B2-B7E3-ED1328E6F4DE}" dt="2018-11-15T01:27:06.260" v="1617"/>
          <ac:spMkLst>
            <pc:docMk/>
            <pc:sldMk cId="2038179557" sldId="261"/>
            <ac:spMk id="5" creationId="{C439FC09-7EED-435F-BC84-A865DC16C95B}"/>
          </ac:spMkLst>
        </pc:spChg>
        <pc:spChg chg="add del mod">
          <ac:chgData name="William Thompson" userId="fa853bc974031eaf" providerId="LiveId" clId="{722E49B8-19C3-49B2-B7E3-ED1328E6F4DE}" dt="2018-11-23T00:42:17.484" v="8688" actId="478"/>
          <ac:spMkLst>
            <pc:docMk/>
            <pc:sldMk cId="2038179557" sldId="261"/>
            <ac:spMk id="6" creationId="{19A4F949-5923-4A7C-86A6-A7A1A1B8E95F}"/>
          </ac:spMkLst>
        </pc:spChg>
        <pc:spChg chg="add del mod">
          <ac:chgData name="William Thompson" userId="fa853bc974031eaf" providerId="LiveId" clId="{722E49B8-19C3-49B2-B7E3-ED1328E6F4DE}" dt="2018-11-23T00:41:34.377" v="8686" actId="478"/>
          <ac:spMkLst>
            <pc:docMk/>
            <pc:sldMk cId="2038179557" sldId="261"/>
            <ac:spMk id="7" creationId="{22C938E2-A168-4A86-8E4C-236C37A4B4DA}"/>
          </ac:spMkLst>
        </pc:spChg>
        <pc:spChg chg="add del mod">
          <ac:chgData name="William Thompson" userId="fa853bc974031eaf" providerId="LiveId" clId="{722E49B8-19C3-49B2-B7E3-ED1328E6F4DE}" dt="2018-11-23T00:41:34.377" v="8686" actId="478"/>
          <ac:spMkLst>
            <pc:docMk/>
            <pc:sldMk cId="2038179557" sldId="261"/>
            <ac:spMk id="8" creationId="{0BF766BD-E4CC-45D8-B8B3-E30C8FFDA931}"/>
          </ac:spMkLst>
        </pc:spChg>
        <pc:spChg chg="add del mod">
          <ac:chgData name="William Thompson" userId="fa853bc974031eaf" providerId="LiveId" clId="{722E49B8-19C3-49B2-B7E3-ED1328E6F4DE}" dt="2018-11-23T00:47:36.585" v="8756" actId="478"/>
          <ac:spMkLst>
            <pc:docMk/>
            <pc:sldMk cId="2038179557" sldId="261"/>
            <ac:spMk id="12" creationId="{451D0A04-273D-4F5A-80D3-10DD60373B21}"/>
          </ac:spMkLst>
        </pc:spChg>
        <pc:picChg chg="del">
          <ac:chgData name="William Thompson" userId="fa853bc974031eaf" providerId="LiveId" clId="{722E49B8-19C3-49B2-B7E3-ED1328E6F4DE}" dt="2018-11-15T01:26:18.741" v="1544" actId="478"/>
          <ac:picMkLst>
            <pc:docMk/>
            <pc:sldMk cId="2038179557" sldId="261"/>
            <ac:picMk id="4" creationId="{747E9A96-8FF7-4577-8D5F-C154E771A201}"/>
          </ac:picMkLst>
        </pc:picChg>
        <pc:picChg chg="add del mod modCrop">
          <ac:chgData name="William Thompson" userId="fa853bc974031eaf" providerId="LiveId" clId="{722E49B8-19C3-49B2-B7E3-ED1328E6F4DE}" dt="2018-11-23T00:49:40.655" v="8798" actId="478"/>
          <ac:picMkLst>
            <pc:docMk/>
            <pc:sldMk cId="2038179557" sldId="261"/>
            <ac:picMk id="4" creationId="{B6F3F106-5E29-47BB-BD6A-9C22D4B01DC1}"/>
          </ac:picMkLst>
        </pc:picChg>
        <pc:picChg chg="add mod modCrop">
          <ac:chgData name="William Thompson" userId="fa853bc974031eaf" providerId="LiveId" clId="{722E49B8-19C3-49B2-B7E3-ED1328E6F4DE}" dt="2018-11-23T00:51:53.983" v="8834" actId="14100"/>
          <ac:picMkLst>
            <pc:docMk/>
            <pc:sldMk cId="2038179557" sldId="261"/>
            <ac:picMk id="10" creationId="{877E5243-8223-434D-B64B-7D9CA2F32EDF}"/>
          </ac:picMkLst>
        </pc:picChg>
        <pc:picChg chg="add mod">
          <ac:chgData name="William Thompson" userId="fa853bc974031eaf" providerId="LiveId" clId="{722E49B8-19C3-49B2-B7E3-ED1328E6F4DE}" dt="2018-11-23T00:51:53.983" v="8834" actId="14100"/>
          <ac:picMkLst>
            <pc:docMk/>
            <pc:sldMk cId="2038179557" sldId="261"/>
            <ac:picMk id="11" creationId="{906C1431-8E70-4DAD-8466-D606DD1E4EA1}"/>
          </ac:picMkLst>
        </pc:picChg>
        <pc:picChg chg="add mod">
          <ac:chgData name="William Thompson" userId="fa853bc974031eaf" providerId="LiveId" clId="{722E49B8-19C3-49B2-B7E3-ED1328E6F4DE}" dt="2018-11-23T00:51:53.983" v="8834" actId="14100"/>
          <ac:picMkLst>
            <pc:docMk/>
            <pc:sldMk cId="2038179557" sldId="261"/>
            <ac:picMk id="14" creationId="{7E73ECF6-FE7F-4B6F-947F-D0F2B8171904}"/>
          </ac:picMkLst>
        </pc:picChg>
        <pc:picChg chg="add mod">
          <ac:chgData name="William Thompson" userId="fa853bc974031eaf" providerId="LiveId" clId="{722E49B8-19C3-49B2-B7E3-ED1328E6F4DE}" dt="2018-11-23T00:51:53.983" v="8834" actId="14100"/>
          <ac:picMkLst>
            <pc:docMk/>
            <pc:sldMk cId="2038179557" sldId="261"/>
            <ac:picMk id="15" creationId="{E5DF4DD3-DCBD-4AF0-8781-CB66925A8A17}"/>
          </ac:picMkLst>
        </pc:picChg>
        <pc:picChg chg="add mod ord">
          <ac:chgData name="William Thompson" userId="fa853bc974031eaf" providerId="LiveId" clId="{722E49B8-19C3-49B2-B7E3-ED1328E6F4DE}" dt="2018-11-23T00:51:53.983" v="8834" actId="14100"/>
          <ac:picMkLst>
            <pc:docMk/>
            <pc:sldMk cId="2038179557" sldId="261"/>
            <ac:picMk id="16" creationId="{D0AE672A-794E-4875-8822-5D6A2C98B815}"/>
          </ac:picMkLst>
        </pc:picChg>
        <pc:picChg chg="add mod modCrop">
          <ac:chgData name="William Thompson" userId="fa853bc974031eaf" providerId="LiveId" clId="{722E49B8-19C3-49B2-B7E3-ED1328E6F4DE}" dt="2018-11-23T00:49:17.060" v="8790" actId="1076"/>
          <ac:picMkLst>
            <pc:docMk/>
            <pc:sldMk cId="2038179557" sldId="261"/>
            <ac:picMk id="17" creationId="{104C66BB-B138-4EF2-B61A-E8B4E0414065}"/>
          </ac:picMkLst>
        </pc:picChg>
        <pc:picChg chg="add mod">
          <ac:chgData name="William Thompson" userId="fa853bc974031eaf" providerId="LiveId" clId="{722E49B8-19C3-49B2-B7E3-ED1328E6F4DE}" dt="2018-11-23T00:46:52.605" v="8745" actId="571"/>
          <ac:picMkLst>
            <pc:docMk/>
            <pc:sldMk cId="2038179557" sldId="261"/>
            <ac:picMk id="18" creationId="{C6748B94-4BB4-4C9B-9446-3512B0755162}"/>
          </ac:picMkLst>
        </pc:picChg>
        <pc:picChg chg="add del mod">
          <ac:chgData name="William Thompson" userId="fa853bc974031eaf" providerId="LiveId" clId="{722E49B8-19C3-49B2-B7E3-ED1328E6F4DE}" dt="2018-11-23T00:48:08.615" v="8764"/>
          <ac:picMkLst>
            <pc:docMk/>
            <pc:sldMk cId="2038179557" sldId="261"/>
            <ac:picMk id="20" creationId="{01AAB8B5-BDA2-4C80-806E-8E17A00DA51B}"/>
          </ac:picMkLst>
        </pc:picChg>
        <pc:picChg chg="add del">
          <ac:chgData name="William Thompson" userId="fa853bc974031eaf" providerId="LiveId" clId="{722E49B8-19C3-49B2-B7E3-ED1328E6F4DE}" dt="2018-11-23T00:48:11.287" v="8766"/>
          <ac:picMkLst>
            <pc:docMk/>
            <pc:sldMk cId="2038179557" sldId="261"/>
            <ac:picMk id="21" creationId="{6450B3BA-4E2A-465A-A2BD-5D81D100A759}"/>
          </ac:picMkLst>
        </pc:picChg>
        <pc:picChg chg="add mod modCrop">
          <ac:chgData name="William Thompson" userId="fa853bc974031eaf" providerId="LiveId" clId="{722E49B8-19C3-49B2-B7E3-ED1328E6F4DE}" dt="2018-11-23T00:48:39.192" v="8780" actId="1076"/>
          <ac:picMkLst>
            <pc:docMk/>
            <pc:sldMk cId="2038179557" sldId="261"/>
            <ac:picMk id="23" creationId="{CBD8E76F-0B8A-4D34-93BD-F5661A788968}"/>
          </ac:picMkLst>
        </pc:picChg>
        <pc:picChg chg="add mod modCrop">
          <ac:chgData name="William Thompson" userId="fa853bc974031eaf" providerId="LiveId" clId="{722E49B8-19C3-49B2-B7E3-ED1328E6F4DE}" dt="2018-11-23T00:48:45.967" v="8783" actId="1076"/>
          <ac:picMkLst>
            <pc:docMk/>
            <pc:sldMk cId="2038179557" sldId="261"/>
            <ac:picMk id="26" creationId="{7DE37DF1-49BA-4748-914E-53BAACCB8736}"/>
          </ac:picMkLst>
        </pc:picChg>
        <pc:picChg chg="add del mod">
          <ac:chgData name="William Thompson" userId="fa853bc974031eaf" providerId="LiveId" clId="{722E49B8-19C3-49B2-B7E3-ED1328E6F4DE}" dt="2018-11-23T00:46:32.392" v="8738"/>
          <ac:picMkLst>
            <pc:docMk/>
            <pc:sldMk cId="2038179557" sldId="261"/>
            <ac:picMk id="2051" creationId="{97D60E14-67EF-475B-B6F9-BA1BAE55042E}"/>
          </ac:picMkLst>
        </pc:picChg>
        <pc:picChg chg="add del">
          <ac:chgData name="William Thompson" userId="fa853bc974031eaf" providerId="LiveId" clId="{722E49B8-19C3-49B2-B7E3-ED1328E6F4DE}" dt="2018-11-23T00:46:53.153" v="8746"/>
          <ac:picMkLst>
            <pc:docMk/>
            <pc:sldMk cId="2038179557" sldId="261"/>
            <ac:picMk id="2053" creationId="{3CA822C0-1856-4A5B-BA52-F0C636E0D988}"/>
          </ac:picMkLst>
        </pc:picChg>
        <pc:cxnChg chg="add mod">
          <ac:chgData name="William Thompson" userId="fa853bc974031eaf" providerId="LiveId" clId="{722E49B8-19C3-49B2-B7E3-ED1328E6F4DE}" dt="2018-11-23T00:51:57.799" v="8835" actId="14100"/>
          <ac:cxnSpMkLst>
            <pc:docMk/>
            <pc:sldMk cId="2038179557" sldId="261"/>
            <ac:cxnSpMk id="25" creationId="{1A1E37B2-B5F7-49E4-9BE3-88D75D5FD3EC}"/>
          </ac:cxnSpMkLst>
        </pc:cxnChg>
      </pc:sldChg>
      <pc:sldChg chg="addSp delSp modSp add del modTransition modNotesTx">
        <pc:chgData name="William Thompson" userId="fa853bc974031eaf" providerId="LiveId" clId="{722E49B8-19C3-49B2-B7E3-ED1328E6F4DE}" dt="2018-11-23T00:57:14.090" v="8916" actId="2696"/>
        <pc:sldMkLst>
          <pc:docMk/>
          <pc:sldMk cId="184318295" sldId="262"/>
        </pc:sldMkLst>
        <pc:spChg chg="mod">
          <ac:chgData name="William Thompson" userId="fa853bc974031eaf" providerId="LiveId" clId="{722E49B8-19C3-49B2-B7E3-ED1328E6F4DE}" dt="2018-11-23T00:52:56.598" v="8882" actId="403"/>
          <ac:spMkLst>
            <pc:docMk/>
            <pc:sldMk cId="184318295" sldId="262"/>
            <ac:spMk id="2" creationId="{0D53B860-A63D-4129-89D7-9BAD17BA6B66}"/>
          </ac:spMkLst>
        </pc:spChg>
        <pc:spChg chg="del mod">
          <ac:chgData name="William Thompson" userId="fa853bc974031eaf" providerId="LiveId" clId="{722E49B8-19C3-49B2-B7E3-ED1328E6F4DE}" dt="2018-11-15T01:40:06.467" v="1994" actId="478"/>
          <ac:spMkLst>
            <pc:docMk/>
            <pc:sldMk cId="184318295" sldId="262"/>
            <ac:spMk id="3" creationId="{F6336A44-6422-445A-BA17-D4C16F43D8D3}"/>
          </ac:spMkLst>
        </pc:spChg>
        <pc:spChg chg="add del mod">
          <ac:chgData name="William Thompson" userId="fa853bc974031eaf" providerId="LiveId" clId="{722E49B8-19C3-49B2-B7E3-ED1328E6F4DE}" dt="2018-11-23T00:53:11.457" v="8886" actId="478"/>
          <ac:spMkLst>
            <pc:docMk/>
            <pc:sldMk cId="184318295" sldId="262"/>
            <ac:spMk id="5" creationId="{7E51DEF6-E050-498F-ABF4-98B26239A99F}"/>
          </ac:spMkLst>
        </pc:spChg>
        <pc:spChg chg="add mod">
          <ac:chgData name="William Thompson" userId="fa853bc974031eaf" providerId="LiveId" clId="{722E49B8-19C3-49B2-B7E3-ED1328E6F4DE}" dt="2018-11-23T00:53:11.457" v="8886" actId="478"/>
          <ac:spMkLst>
            <pc:docMk/>
            <pc:sldMk cId="184318295" sldId="262"/>
            <ac:spMk id="6" creationId="{07D384C6-7A31-4EBF-AE74-659F837E76C1}"/>
          </ac:spMkLst>
        </pc:spChg>
        <pc:spChg chg="add del mod">
          <ac:chgData name="William Thompson" userId="fa853bc974031eaf" providerId="LiveId" clId="{722E49B8-19C3-49B2-B7E3-ED1328E6F4DE}" dt="2018-11-20T23:39:35.023" v="2792" actId="478"/>
          <ac:spMkLst>
            <pc:docMk/>
            <pc:sldMk cId="184318295" sldId="262"/>
            <ac:spMk id="6" creationId="{0A80B4AB-14E4-4D64-8A08-5A16A44574C9}"/>
          </ac:spMkLst>
        </pc:spChg>
        <pc:spChg chg="add del mod">
          <ac:chgData name="William Thompson" userId="fa853bc974031eaf" providerId="LiveId" clId="{722E49B8-19C3-49B2-B7E3-ED1328E6F4DE}" dt="2018-11-23T00:52:08.165" v="8836" actId="478"/>
          <ac:spMkLst>
            <pc:docMk/>
            <pc:sldMk cId="184318295" sldId="262"/>
            <ac:spMk id="7" creationId="{E438F2D9-63AE-44B1-9687-2A85ECD48D7D}"/>
          </ac:spMkLst>
        </pc:spChg>
        <pc:spChg chg="add del mod">
          <ac:chgData name="William Thompson" userId="fa853bc974031eaf" providerId="LiveId" clId="{722E49B8-19C3-49B2-B7E3-ED1328E6F4DE}" dt="2018-11-23T00:52:08.165" v="8836" actId="478"/>
          <ac:spMkLst>
            <pc:docMk/>
            <pc:sldMk cId="184318295" sldId="262"/>
            <ac:spMk id="8" creationId="{0F1CAD96-E363-4CA7-814D-8B54245F28F2}"/>
          </ac:spMkLst>
        </pc:spChg>
        <pc:spChg chg="add del mod">
          <ac:chgData name="William Thompson" userId="fa853bc974031eaf" providerId="LiveId" clId="{722E49B8-19C3-49B2-B7E3-ED1328E6F4DE}" dt="2018-11-23T00:52:08.165" v="8836" actId="478"/>
          <ac:spMkLst>
            <pc:docMk/>
            <pc:sldMk cId="184318295" sldId="262"/>
            <ac:spMk id="9" creationId="{BCFCFA27-F34E-4D43-823C-259FF1A7025E}"/>
          </ac:spMkLst>
        </pc:spChg>
        <pc:picChg chg="add del mod">
          <ac:chgData name="William Thompson" userId="fa853bc974031eaf" providerId="LiveId" clId="{722E49B8-19C3-49B2-B7E3-ED1328E6F4DE}" dt="2018-11-23T00:53:08.824" v="8885" actId="478"/>
          <ac:picMkLst>
            <pc:docMk/>
            <pc:sldMk cId="184318295" sldId="262"/>
            <ac:picMk id="3" creationId="{BBFCCF40-0901-4E88-B884-6223796B9C9C}"/>
          </ac:picMkLst>
        </pc:picChg>
        <pc:picChg chg="add mod modCrop">
          <ac:chgData name="William Thompson" userId="fa853bc974031eaf" providerId="LiveId" clId="{722E49B8-19C3-49B2-B7E3-ED1328E6F4DE}" dt="2018-11-23T00:55:04.504" v="8902" actId="1076"/>
          <ac:picMkLst>
            <pc:docMk/>
            <pc:sldMk cId="184318295" sldId="262"/>
            <ac:picMk id="11" creationId="{425AB42C-6A84-48EC-A5DB-CF8178CACC40}"/>
          </ac:picMkLst>
        </pc:picChg>
        <pc:picChg chg="add del mod">
          <ac:chgData name="William Thompson" userId="fa853bc974031eaf" providerId="LiveId" clId="{722E49B8-19C3-49B2-B7E3-ED1328E6F4DE}" dt="2018-11-23T00:54:15.459" v="8890"/>
          <ac:picMkLst>
            <pc:docMk/>
            <pc:sldMk cId="184318295" sldId="262"/>
            <ac:picMk id="13" creationId="{4F3AF875-D4BA-404E-92F6-087A2DC58C1C}"/>
          </ac:picMkLst>
        </pc:picChg>
      </pc:sldChg>
      <pc:sldChg chg="addSp modSp add del">
        <pc:chgData name="William Thompson" userId="fa853bc974031eaf" providerId="LiveId" clId="{722E49B8-19C3-49B2-B7E3-ED1328E6F4DE}" dt="2018-11-23T17:51:53.258" v="14885" actId="2696"/>
        <pc:sldMkLst>
          <pc:docMk/>
          <pc:sldMk cId="4046444845" sldId="263"/>
        </pc:sldMkLst>
        <pc:spChg chg="mod">
          <ac:chgData name="William Thompson" userId="fa853bc974031eaf" providerId="LiveId" clId="{722E49B8-19C3-49B2-B7E3-ED1328E6F4DE}" dt="2018-11-22T23:06:14.173" v="6595" actId="207"/>
          <ac:spMkLst>
            <pc:docMk/>
            <pc:sldMk cId="4046444845" sldId="263"/>
            <ac:spMk id="2" creationId="{EFFCB2BC-BDB9-415A-9CCD-02C6CF615615}"/>
          </ac:spMkLst>
        </pc:spChg>
        <pc:spChg chg="mod">
          <ac:chgData name="William Thompson" userId="fa853bc974031eaf" providerId="LiveId" clId="{722E49B8-19C3-49B2-B7E3-ED1328E6F4DE}" dt="2018-11-22T23:53:27.167" v="7126" actId="27636"/>
          <ac:spMkLst>
            <pc:docMk/>
            <pc:sldMk cId="4046444845" sldId="263"/>
            <ac:spMk id="3" creationId="{EC4D73C8-AF71-44C7-BEB1-58F8342CCE66}"/>
          </ac:spMkLst>
        </pc:spChg>
        <pc:spChg chg="add mod">
          <ac:chgData name="William Thompson" userId="fa853bc974031eaf" providerId="LiveId" clId="{722E49B8-19C3-49B2-B7E3-ED1328E6F4DE}" dt="2018-11-22T23:06:14.173" v="6595" actId="207"/>
          <ac:spMkLst>
            <pc:docMk/>
            <pc:sldMk cId="4046444845" sldId="263"/>
            <ac:spMk id="4" creationId="{1A9DDD92-72A0-41BE-81C9-DED8CBCA5CE5}"/>
          </ac:spMkLst>
        </pc:spChg>
        <pc:spChg chg="add mod">
          <ac:chgData name="William Thompson" userId="fa853bc974031eaf" providerId="LiveId" clId="{722E49B8-19C3-49B2-B7E3-ED1328E6F4DE}" dt="2018-11-22T23:06:14.173" v="6595" actId="207"/>
          <ac:spMkLst>
            <pc:docMk/>
            <pc:sldMk cId="4046444845" sldId="263"/>
            <ac:spMk id="5" creationId="{5D140C65-3058-447A-9464-16E07B123787}"/>
          </ac:spMkLst>
        </pc:spChg>
        <pc:spChg chg="add mod">
          <ac:chgData name="William Thompson" userId="fa853bc974031eaf" providerId="LiveId" clId="{722E49B8-19C3-49B2-B7E3-ED1328E6F4DE}" dt="2018-11-22T23:06:14.173" v="6595" actId="207"/>
          <ac:spMkLst>
            <pc:docMk/>
            <pc:sldMk cId="4046444845" sldId="263"/>
            <ac:spMk id="6" creationId="{DB29F427-C743-4823-91D0-DBA61760CC06}"/>
          </ac:spMkLst>
        </pc:spChg>
      </pc:sldChg>
      <pc:sldChg chg="addSp delSp modSp add del ord">
        <pc:chgData name="William Thompson" userId="fa853bc974031eaf" providerId="LiveId" clId="{722E49B8-19C3-49B2-B7E3-ED1328E6F4DE}" dt="2018-11-23T17:51:49.276" v="14884" actId="2696"/>
        <pc:sldMkLst>
          <pc:docMk/>
          <pc:sldMk cId="3272904605" sldId="264"/>
        </pc:sldMkLst>
        <pc:spChg chg="mod">
          <ac:chgData name="William Thompson" userId="fa853bc974031eaf" providerId="LiveId" clId="{722E49B8-19C3-49B2-B7E3-ED1328E6F4DE}" dt="2018-11-22T23:06:17.178" v="6596" actId="207"/>
          <ac:spMkLst>
            <pc:docMk/>
            <pc:sldMk cId="3272904605" sldId="264"/>
            <ac:spMk id="2" creationId="{0D53B860-A63D-4129-89D7-9BAD17BA6B66}"/>
          </ac:spMkLst>
        </pc:spChg>
        <pc:spChg chg="add mod">
          <ac:chgData name="William Thompson" userId="fa853bc974031eaf" providerId="LiveId" clId="{722E49B8-19C3-49B2-B7E3-ED1328E6F4DE}" dt="2018-11-22T23:06:17.178" v="6596" actId="207"/>
          <ac:spMkLst>
            <pc:docMk/>
            <pc:sldMk cId="3272904605" sldId="264"/>
            <ac:spMk id="4" creationId="{BBC4186C-2DB2-472D-81D0-1EE455E511A5}"/>
          </ac:spMkLst>
        </pc:spChg>
        <pc:spChg chg="mod">
          <ac:chgData name="William Thompson" userId="fa853bc974031eaf" providerId="LiveId" clId="{722E49B8-19C3-49B2-B7E3-ED1328E6F4DE}" dt="2018-11-22T23:06:17.178" v="6596" actId="207"/>
          <ac:spMkLst>
            <pc:docMk/>
            <pc:sldMk cId="3272904605" sldId="264"/>
            <ac:spMk id="5" creationId="{7E51DEF6-E050-498F-ABF4-98B26239A99F}"/>
          </ac:spMkLst>
        </pc:spChg>
        <pc:spChg chg="del mod">
          <ac:chgData name="William Thompson" userId="fa853bc974031eaf" providerId="LiveId" clId="{722E49B8-19C3-49B2-B7E3-ED1328E6F4DE}" dt="2018-11-15T02:05:49.661" v="2462" actId="478"/>
          <ac:spMkLst>
            <pc:docMk/>
            <pc:sldMk cId="3272904605" sldId="264"/>
            <ac:spMk id="6" creationId="{0A80B4AB-14E4-4D64-8A08-5A16A44574C9}"/>
          </ac:spMkLst>
        </pc:spChg>
        <pc:spChg chg="add mod">
          <ac:chgData name="William Thompson" userId="fa853bc974031eaf" providerId="LiveId" clId="{722E49B8-19C3-49B2-B7E3-ED1328E6F4DE}" dt="2018-11-22T23:06:17.178" v="6596" actId="207"/>
          <ac:spMkLst>
            <pc:docMk/>
            <pc:sldMk cId="3272904605" sldId="264"/>
            <ac:spMk id="6" creationId="{47B45AC6-5C6B-4660-83B8-3BE46F4AFF37}"/>
          </ac:spMkLst>
        </pc:spChg>
        <pc:spChg chg="add mod">
          <ac:chgData name="William Thompson" userId="fa853bc974031eaf" providerId="LiveId" clId="{722E49B8-19C3-49B2-B7E3-ED1328E6F4DE}" dt="2018-11-22T23:06:17.178" v="6596" actId="207"/>
          <ac:spMkLst>
            <pc:docMk/>
            <pc:sldMk cId="3272904605" sldId="264"/>
            <ac:spMk id="7" creationId="{F511FE4E-ECB6-4690-A835-0D5CB91B89B0}"/>
          </ac:spMkLst>
        </pc:spChg>
      </pc:sldChg>
      <pc:sldChg chg="addSp modSp add del">
        <pc:chgData name="William Thompson" userId="fa853bc974031eaf" providerId="LiveId" clId="{722E49B8-19C3-49B2-B7E3-ED1328E6F4DE}" dt="2018-11-23T17:59:45.226" v="15058" actId="2696"/>
        <pc:sldMkLst>
          <pc:docMk/>
          <pc:sldMk cId="4205973520" sldId="265"/>
        </pc:sldMkLst>
        <pc:spChg chg="mod">
          <ac:chgData name="William Thompson" userId="fa853bc974031eaf" providerId="LiveId" clId="{722E49B8-19C3-49B2-B7E3-ED1328E6F4DE}" dt="2018-11-22T23:06:20.644" v="6597" actId="207"/>
          <ac:spMkLst>
            <pc:docMk/>
            <pc:sldMk cId="4205973520" sldId="265"/>
            <ac:spMk id="2" creationId="{0D53B860-A63D-4129-89D7-9BAD17BA6B66}"/>
          </ac:spMkLst>
        </pc:spChg>
        <pc:spChg chg="add mod">
          <ac:chgData name="William Thompson" userId="fa853bc974031eaf" providerId="LiveId" clId="{722E49B8-19C3-49B2-B7E3-ED1328E6F4DE}" dt="2018-11-22T23:06:20.644" v="6597" actId="207"/>
          <ac:spMkLst>
            <pc:docMk/>
            <pc:sldMk cId="4205973520" sldId="265"/>
            <ac:spMk id="4" creationId="{E95F3B05-72E2-49F7-A401-D0D54F600BBA}"/>
          </ac:spMkLst>
        </pc:spChg>
        <pc:spChg chg="mod">
          <ac:chgData name="William Thompson" userId="fa853bc974031eaf" providerId="LiveId" clId="{722E49B8-19C3-49B2-B7E3-ED1328E6F4DE}" dt="2018-11-22T23:07:24.240" v="6611"/>
          <ac:spMkLst>
            <pc:docMk/>
            <pc:sldMk cId="4205973520" sldId="265"/>
            <ac:spMk id="5" creationId="{7E51DEF6-E050-498F-ABF4-98B26239A99F}"/>
          </ac:spMkLst>
        </pc:spChg>
        <pc:spChg chg="add mod">
          <ac:chgData name="William Thompson" userId="fa853bc974031eaf" providerId="LiveId" clId="{722E49B8-19C3-49B2-B7E3-ED1328E6F4DE}" dt="2018-11-22T23:06:20.644" v="6597" actId="207"/>
          <ac:spMkLst>
            <pc:docMk/>
            <pc:sldMk cId="4205973520" sldId="265"/>
            <ac:spMk id="6" creationId="{271FAC0B-D814-4C1D-965A-E10FE97BD919}"/>
          </ac:spMkLst>
        </pc:spChg>
        <pc:spChg chg="add mod">
          <ac:chgData name="William Thompson" userId="fa853bc974031eaf" providerId="LiveId" clId="{722E49B8-19C3-49B2-B7E3-ED1328E6F4DE}" dt="2018-11-22T23:06:20.644" v="6597" actId="207"/>
          <ac:spMkLst>
            <pc:docMk/>
            <pc:sldMk cId="4205973520" sldId="265"/>
            <ac:spMk id="7" creationId="{D2CF6C73-3778-44E8-8936-5DC01BA3E22D}"/>
          </ac:spMkLst>
        </pc:spChg>
      </pc:sldChg>
      <pc:sldChg chg="addSp delSp modSp add modNotesTx">
        <pc:chgData name="William Thompson" userId="fa853bc974031eaf" providerId="LiveId" clId="{722E49B8-19C3-49B2-B7E3-ED1328E6F4DE}" dt="2018-11-23T18:24:00.272" v="15887" actId="20577"/>
        <pc:sldMkLst>
          <pc:docMk/>
          <pc:sldMk cId="539743136" sldId="266"/>
        </pc:sldMkLst>
        <pc:spChg chg="del">
          <ac:chgData name="William Thompson" userId="fa853bc974031eaf" providerId="LiveId" clId="{722E49B8-19C3-49B2-B7E3-ED1328E6F4DE}" dt="2018-11-20T23:42:52.649" v="2828" actId="478"/>
          <ac:spMkLst>
            <pc:docMk/>
            <pc:sldMk cId="539743136" sldId="266"/>
            <ac:spMk id="2" creationId="{0D53B860-A63D-4129-89D7-9BAD17BA6B66}"/>
          </ac:spMkLst>
        </pc:spChg>
        <pc:spChg chg="mod">
          <ac:chgData name="William Thompson" userId="fa853bc974031eaf" providerId="LiveId" clId="{722E49B8-19C3-49B2-B7E3-ED1328E6F4DE}" dt="2018-11-23T18:24:00.272" v="15887" actId="20577"/>
          <ac:spMkLst>
            <pc:docMk/>
            <pc:sldMk cId="539743136" sldId="266"/>
            <ac:spMk id="5" creationId="{7E51DEF6-E050-498F-ABF4-98B26239A99F}"/>
          </ac:spMkLst>
        </pc:spChg>
        <pc:spChg chg="add mod">
          <ac:chgData name="William Thompson" userId="fa853bc974031eaf" providerId="LiveId" clId="{722E49B8-19C3-49B2-B7E3-ED1328E6F4DE}" dt="2018-11-23T17:02:01.574" v="10711" actId="404"/>
          <ac:spMkLst>
            <pc:docMk/>
            <pc:sldMk cId="539743136" sldId="266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01:06.722" v="9002" actId="478"/>
          <ac:spMkLst>
            <pc:docMk/>
            <pc:sldMk cId="539743136" sldId="266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01:06.722" v="9002" actId="478"/>
          <ac:spMkLst>
            <pc:docMk/>
            <pc:sldMk cId="539743136" sldId="266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01:06.722" v="9002" actId="478"/>
          <ac:spMkLst>
            <pc:docMk/>
            <pc:sldMk cId="539743136" sldId="266"/>
            <ac:spMk id="9" creationId="{BCFCFA27-F34E-4D43-823C-259FF1A7025E}"/>
          </ac:spMkLst>
        </pc:spChg>
        <pc:picChg chg="del">
          <ac:chgData name="William Thompson" userId="fa853bc974031eaf" providerId="LiveId" clId="{722E49B8-19C3-49B2-B7E3-ED1328E6F4DE}" dt="2018-11-20T23:44:15.711" v="2925" actId="478"/>
          <ac:picMkLst>
            <pc:docMk/>
            <pc:sldMk cId="539743136" sldId="266"/>
            <ac:picMk id="3" creationId="{BBFCCF40-0901-4E88-B884-6223796B9C9C}"/>
          </ac:picMkLst>
        </pc:picChg>
        <pc:picChg chg="add del mod">
          <ac:chgData name="William Thompson" userId="fa853bc974031eaf" providerId="LiveId" clId="{722E49B8-19C3-49B2-B7E3-ED1328E6F4DE}" dt="2018-11-23T03:41:31.523" v="9824" actId="478"/>
          <ac:picMkLst>
            <pc:docMk/>
            <pc:sldMk cId="539743136" sldId="266"/>
            <ac:picMk id="10" creationId="{A78C652A-EBEA-48F6-8F3F-538AB601DCE4}"/>
          </ac:picMkLst>
        </pc:picChg>
      </pc:sldChg>
      <pc:sldChg chg="addSp delSp modSp add modNotesTx">
        <pc:chgData name="William Thompson" userId="fa853bc974031eaf" providerId="LiveId" clId="{722E49B8-19C3-49B2-B7E3-ED1328E6F4DE}" dt="2018-11-23T17:02:22.681" v="10723" actId="404"/>
        <pc:sldMkLst>
          <pc:docMk/>
          <pc:sldMk cId="1143921777" sldId="267"/>
        </pc:sldMkLst>
        <pc:spChg chg="add del mod">
          <ac:chgData name="William Thompson" userId="fa853bc974031eaf" providerId="LiveId" clId="{722E49B8-19C3-49B2-B7E3-ED1328E6F4DE}" dt="2018-11-23T01:02:30.541" v="9053"/>
          <ac:spMkLst>
            <pc:docMk/>
            <pc:sldMk cId="1143921777" sldId="267"/>
            <ac:spMk id="4" creationId="{D34A8CCE-DFA9-4529-B7DD-7A101F5E7CD2}"/>
          </ac:spMkLst>
        </pc:spChg>
        <pc:spChg chg="mod">
          <ac:chgData name="William Thompson" userId="fa853bc974031eaf" providerId="LiveId" clId="{722E49B8-19C3-49B2-B7E3-ED1328E6F4DE}" dt="2018-11-23T01:04:16.138" v="9154" actId="27636"/>
          <ac:spMkLst>
            <pc:docMk/>
            <pc:sldMk cId="1143921777" sldId="267"/>
            <ac:spMk id="5" creationId="{7E51DEF6-E050-498F-ABF4-98B26239A99F}"/>
          </ac:spMkLst>
        </pc:spChg>
        <pc:spChg chg="del mod">
          <ac:chgData name="William Thompson" userId="fa853bc974031eaf" providerId="LiveId" clId="{722E49B8-19C3-49B2-B7E3-ED1328E6F4DE}" dt="2018-11-23T01:02:28.735" v="9052" actId="478"/>
          <ac:spMkLst>
            <pc:docMk/>
            <pc:sldMk cId="1143921777" sldId="267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02:28.735" v="9052" actId="478"/>
          <ac:spMkLst>
            <pc:docMk/>
            <pc:sldMk cId="1143921777" sldId="267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02:28.735" v="9052" actId="478"/>
          <ac:spMkLst>
            <pc:docMk/>
            <pc:sldMk cId="1143921777" sldId="267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02:28.735" v="9052" actId="478"/>
          <ac:spMkLst>
            <pc:docMk/>
            <pc:sldMk cId="1143921777" sldId="267"/>
            <ac:spMk id="9" creationId="{BCFCFA27-F34E-4D43-823C-259FF1A7025E}"/>
          </ac:spMkLst>
        </pc:spChg>
        <pc:spChg chg="add mod">
          <ac:chgData name="William Thompson" userId="fa853bc974031eaf" providerId="LiveId" clId="{722E49B8-19C3-49B2-B7E3-ED1328E6F4DE}" dt="2018-11-23T17:02:22.681" v="10723" actId="404"/>
          <ac:spMkLst>
            <pc:docMk/>
            <pc:sldMk cId="1143921777" sldId="267"/>
            <ac:spMk id="10" creationId="{6B80F68C-3408-4258-B4DE-92BD7C97B1E4}"/>
          </ac:spMkLst>
        </pc:spChg>
        <pc:picChg chg="add del mod modCrop">
          <ac:chgData name="William Thompson" userId="fa853bc974031eaf" providerId="LiveId" clId="{722E49B8-19C3-49B2-B7E3-ED1328E6F4DE}" dt="2018-11-23T01:02:45.988" v="9058" actId="478"/>
          <ac:picMkLst>
            <pc:docMk/>
            <pc:sldMk cId="1143921777" sldId="267"/>
            <ac:picMk id="2" creationId="{5415BDCD-0108-4F16-8F11-A3DDEB430B24}"/>
          </ac:picMkLst>
        </pc:picChg>
        <pc:picChg chg="del">
          <ac:chgData name="William Thompson" userId="fa853bc974031eaf" providerId="LiveId" clId="{722E49B8-19C3-49B2-B7E3-ED1328E6F4DE}" dt="2018-11-20T23:50:31.318" v="3145" actId="478"/>
          <ac:picMkLst>
            <pc:docMk/>
            <pc:sldMk cId="1143921777" sldId="267"/>
            <ac:picMk id="10" creationId="{A78C652A-EBEA-48F6-8F3F-538AB601DCE4}"/>
          </ac:picMkLst>
        </pc:picChg>
        <pc:picChg chg="add del mod">
          <ac:chgData name="William Thompson" userId="fa853bc974031eaf" providerId="LiveId" clId="{722E49B8-19C3-49B2-B7E3-ED1328E6F4DE}" dt="2018-11-23T01:05:03.223" v="9163" actId="478"/>
          <ac:picMkLst>
            <pc:docMk/>
            <pc:sldMk cId="1143921777" sldId="267"/>
            <ac:picMk id="12" creationId="{8E0DA4B0-CF52-47DE-A9DE-1CE29965EC93}"/>
          </ac:picMkLst>
        </pc:picChg>
      </pc:sldChg>
      <pc:sldChg chg="addSp delSp modSp add modTransition modNotesTx">
        <pc:chgData name="William Thompson" userId="fa853bc974031eaf" providerId="LiveId" clId="{722E49B8-19C3-49B2-B7E3-ED1328E6F4DE}" dt="2018-11-23T17:02:42.258" v="10731" actId="404"/>
        <pc:sldMkLst>
          <pc:docMk/>
          <pc:sldMk cId="1977849987" sldId="268"/>
        </pc:sldMkLst>
        <pc:spChg chg="add mod ord">
          <ac:chgData name="William Thompson" userId="fa853bc974031eaf" providerId="LiveId" clId="{722E49B8-19C3-49B2-B7E3-ED1328E6F4DE}" dt="2018-11-23T01:11:27.281" v="9253" actId="403"/>
          <ac:spMkLst>
            <pc:docMk/>
            <pc:sldMk cId="1977849987" sldId="268"/>
            <ac:spMk id="3" creationId="{325C760B-B93B-4FFD-8542-86626875851D}"/>
          </ac:spMkLst>
        </pc:spChg>
        <pc:spChg chg="mod">
          <ac:chgData name="William Thompson" userId="fa853bc974031eaf" providerId="LiveId" clId="{722E49B8-19C3-49B2-B7E3-ED1328E6F4DE}" dt="2018-11-23T01:11:06.203" v="9244" actId="14100"/>
          <ac:spMkLst>
            <pc:docMk/>
            <pc:sldMk cId="1977849987" sldId="268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02:42.258" v="10731" actId="404"/>
          <ac:spMkLst>
            <pc:docMk/>
            <pc:sldMk cId="1977849987" sldId="268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09:41.740" v="9211" actId="478"/>
          <ac:spMkLst>
            <pc:docMk/>
            <pc:sldMk cId="1977849987" sldId="268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09:41.740" v="9211" actId="478"/>
          <ac:spMkLst>
            <pc:docMk/>
            <pc:sldMk cId="1977849987" sldId="268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09:41.740" v="9211" actId="478"/>
          <ac:spMkLst>
            <pc:docMk/>
            <pc:sldMk cId="1977849987" sldId="268"/>
            <ac:spMk id="9" creationId="{BCFCFA27-F34E-4D43-823C-259FF1A7025E}"/>
          </ac:spMkLst>
        </pc:spChg>
        <pc:spChg chg="add del mod">
          <ac:chgData name="William Thompson" userId="fa853bc974031eaf" providerId="LiveId" clId="{722E49B8-19C3-49B2-B7E3-ED1328E6F4DE}" dt="2018-11-23T01:10:51.339" v="9240" actId="478"/>
          <ac:spMkLst>
            <pc:docMk/>
            <pc:sldMk cId="1977849987" sldId="268"/>
            <ac:spMk id="13" creationId="{656A7CF9-DBA3-4824-BC2C-CEA0589A6BF9}"/>
          </ac:spMkLst>
        </pc:spChg>
        <pc:spChg chg="add del mod">
          <ac:chgData name="William Thompson" userId="fa853bc974031eaf" providerId="LiveId" clId="{722E49B8-19C3-49B2-B7E3-ED1328E6F4DE}" dt="2018-11-23T01:10:51.339" v="9240" actId="478"/>
          <ac:spMkLst>
            <pc:docMk/>
            <pc:sldMk cId="1977849987" sldId="268"/>
            <ac:spMk id="14" creationId="{18D87D2F-68B5-437B-A435-0713EAEDC4DF}"/>
          </ac:spMkLst>
        </pc:spChg>
        <pc:picChg chg="add del mod modCrop">
          <ac:chgData name="William Thompson" userId="fa853bc974031eaf" providerId="LiveId" clId="{722E49B8-19C3-49B2-B7E3-ED1328E6F4DE}" dt="2018-11-21T00:21:46.508" v="4515" actId="478"/>
          <ac:picMkLst>
            <pc:docMk/>
            <pc:sldMk cId="1977849987" sldId="268"/>
            <ac:picMk id="2" creationId="{B4A3AEED-AF7F-42F3-81DE-53003F739C79}"/>
          </ac:picMkLst>
        </pc:picChg>
        <pc:picChg chg="add del mod ord">
          <ac:chgData name="William Thompson" userId="fa853bc974031eaf" providerId="LiveId" clId="{722E49B8-19C3-49B2-B7E3-ED1328E6F4DE}" dt="2018-11-23T01:10:51.339" v="9240" actId="478"/>
          <ac:picMkLst>
            <pc:docMk/>
            <pc:sldMk cId="1977849987" sldId="268"/>
            <ac:picMk id="4" creationId="{8F80EBD1-7D5F-4A05-937B-7C7296508616}"/>
          </ac:picMkLst>
        </pc:picChg>
        <pc:picChg chg="add mod ord">
          <ac:chgData name="William Thompson" userId="fa853bc974031eaf" providerId="LiveId" clId="{722E49B8-19C3-49B2-B7E3-ED1328E6F4DE}" dt="2018-11-23T01:11:14.433" v="9247" actId="1076"/>
          <ac:picMkLst>
            <pc:docMk/>
            <pc:sldMk cId="1977849987" sldId="268"/>
            <ac:picMk id="10" creationId="{64CEFE1A-9019-41DB-9B3A-3438445764BB}"/>
          </ac:picMkLst>
        </pc:picChg>
        <pc:picChg chg="add del mod">
          <ac:chgData name="William Thompson" userId="fa853bc974031eaf" providerId="LiveId" clId="{722E49B8-19C3-49B2-B7E3-ED1328E6F4DE}" dt="2018-11-21T00:22:28.824" v="4524" actId="478"/>
          <ac:picMkLst>
            <pc:docMk/>
            <pc:sldMk cId="1977849987" sldId="268"/>
            <ac:picMk id="11" creationId="{9B9DBF6E-5099-44B8-8E8F-4CA1AA871965}"/>
          </ac:picMkLst>
        </pc:picChg>
        <pc:picChg chg="add del mod ord">
          <ac:chgData name="William Thompson" userId="fa853bc974031eaf" providerId="LiveId" clId="{722E49B8-19C3-49B2-B7E3-ED1328E6F4DE}" dt="2018-11-23T01:10:51.339" v="9240" actId="478"/>
          <ac:picMkLst>
            <pc:docMk/>
            <pc:sldMk cId="1977849987" sldId="268"/>
            <ac:picMk id="12" creationId="{EFF10F64-A84E-4EC8-95AC-0DF3EDA53BA5}"/>
          </ac:picMkLst>
        </pc:picChg>
      </pc:sldChg>
      <pc:sldChg chg="addSp delSp modSp add modAnim modNotesTx">
        <pc:chgData name="William Thompson" userId="fa853bc974031eaf" providerId="LiveId" clId="{722E49B8-19C3-49B2-B7E3-ED1328E6F4DE}" dt="2018-11-23T01:22:03.143" v="9467" actId="2085"/>
        <pc:sldMkLst>
          <pc:docMk/>
          <pc:sldMk cId="1980371668" sldId="269"/>
        </pc:sldMkLst>
        <pc:spChg chg="add mod">
          <ac:chgData name="William Thompson" userId="fa853bc974031eaf" providerId="LiveId" clId="{722E49B8-19C3-49B2-B7E3-ED1328E6F4DE}" dt="2018-11-23T01:22:03.143" v="9467" actId="2085"/>
          <ac:spMkLst>
            <pc:docMk/>
            <pc:sldMk cId="1980371668" sldId="269"/>
            <ac:spMk id="3" creationId="{F6617021-2242-41D4-8464-1C77F72E792B}"/>
          </ac:spMkLst>
        </pc:spChg>
        <pc:spChg chg="mod">
          <ac:chgData name="William Thompson" userId="fa853bc974031eaf" providerId="LiveId" clId="{722E49B8-19C3-49B2-B7E3-ED1328E6F4DE}" dt="2018-11-22T23:05:48.269" v="6588" actId="207"/>
          <ac:spMkLst>
            <pc:docMk/>
            <pc:sldMk cId="1980371668" sldId="269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01:21:30.031" v="9460" actId="20577"/>
          <ac:spMkLst>
            <pc:docMk/>
            <pc:sldMk cId="1980371668" sldId="269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21:32.454" v="9461" actId="478"/>
          <ac:spMkLst>
            <pc:docMk/>
            <pc:sldMk cId="1980371668" sldId="269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21:32.454" v="9461" actId="478"/>
          <ac:spMkLst>
            <pc:docMk/>
            <pc:sldMk cId="1980371668" sldId="269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21:32.454" v="9461" actId="478"/>
          <ac:spMkLst>
            <pc:docMk/>
            <pc:sldMk cId="1980371668" sldId="269"/>
            <ac:spMk id="9" creationId="{BCFCFA27-F34E-4D43-823C-259FF1A7025E}"/>
          </ac:spMkLst>
        </pc:spChg>
        <pc:spChg chg="add mod">
          <ac:chgData name="William Thompson" userId="fa853bc974031eaf" providerId="LiveId" clId="{722E49B8-19C3-49B2-B7E3-ED1328E6F4DE}" dt="2018-11-23T01:22:03.143" v="9467" actId="2085"/>
          <ac:spMkLst>
            <pc:docMk/>
            <pc:sldMk cId="1980371668" sldId="269"/>
            <ac:spMk id="10" creationId="{6DF71592-2A91-486B-A49C-4248EAA41124}"/>
          </ac:spMkLst>
        </pc:spChg>
        <pc:picChg chg="add mod">
          <ac:chgData name="William Thompson" userId="fa853bc974031eaf" providerId="LiveId" clId="{722E49B8-19C3-49B2-B7E3-ED1328E6F4DE}" dt="2018-11-22T23:05:48.269" v="6588" actId="207"/>
          <ac:picMkLst>
            <pc:docMk/>
            <pc:sldMk cId="1980371668" sldId="269"/>
            <ac:picMk id="2" creationId="{4EDD00CF-C41D-412D-860E-E877DDF16C2E}"/>
          </ac:picMkLst>
        </pc:picChg>
      </pc:sldChg>
      <pc:sldChg chg="addSp delSp modSp add">
        <pc:chgData name="William Thompson" userId="fa853bc974031eaf" providerId="LiveId" clId="{722E49B8-19C3-49B2-B7E3-ED1328E6F4DE}" dt="2018-11-23T17:02:11.394" v="10717" actId="404"/>
        <pc:sldMkLst>
          <pc:docMk/>
          <pc:sldMk cId="3302055566" sldId="270"/>
        </pc:sldMkLst>
        <pc:spChg chg="add mod">
          <ac:chgData name="William Thompson" userId="fa853bc974031eaf" providerId="LiveId" clId="{722E49B8-19C3-49B2-B7E3-ED1328E6F4DE}" dt="2018-11-22T23:08:48.135" v="6649" actId="2711"/>
          <ac:spMkLst>
            <pc:docMk/>
            <pc:sldMk cId="3302055566" sldId="270"/>
            <ac:spMk id="3" creationId="{01BB04D4-B155-4BB5-8419-8E0E0AFB0551}"/>
          </ac:spMkLst>
        </pc:spChg>
        <pc:spChg chg="mod">
          <ac:chgData name="William Thompson" userId="fa853bc974031eaf" providerId="LiveId" clId="{722E49B8-19C3-49B2-B7E3-ED1328E6F4DE}" dt="2018-11-22T23:08:48.135" v="6649" actId="2711"/>
          <ac:spMkLst>
            <pc:docMk/>
            <pc:sldMk cId="3302055566" sldId="270"/>
            <ac:spMk id="5" creationId="{7E51DEF6-E050-498F-ABF4-98B26239A99F}"/>
          </ac:spMkLst>
        </pc:spChg>
        <pc:spChg chg="del mod">
          <ac:chgData name="William Thompson" userId="fa853bc974031eaf" providerId="LiveId" clId="{722E49B8-19C3-49B2-B7E3-ED1328E6F4DE}" dt="2018-11-23T01:01:32.859" v="9004" actId="478"/>
          <ac:spMkLst>
            <pc:docMk/>
            <pc:sldMk cId="3302055566" sldId="270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01:32.859" v="9004" actId="478"/>
          <ac:spMkLst>
            <pc:docMk/>
            <pc:sldMk cId="3302055566" sldId="270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01:32.859" v="9004" actId="478"/>
          <ac:spMkLst>
            <pc:docMk/>
            <pc:sldMk cId="3302055566" sldId="270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01:32.859" v="9004" actId="478"/>
          <ac:spMkLst>
            <pc:docMk/>
            <pc:sldMk cId="3302055566" sldId="270"/>
            <ac:spMk id="9" creationId="{BCFCFA27-F34E-4D43-823C-259FF1A7025E}"/>
          </ac:spMkLst>
        </pc:spChg>
        <pc:spChg chg="add del mod">
          <ac:chgData name="William Thompson" userId="fa853bc974031eaf" providerId="LiveId" clId="{722E49B8-19C3-49B2-B7E3-ED1328E6F4DE}" dt="2018-11-23T01:01:35.322" v="9009" actId="478"/>
          <ac:spMkLst>
            <pc:docMk/>
            <pc:sldMk cId="3302055566" sldId="270"/>
            <ac:spMk id="10" creationId="{1973F5A3-1D82-4E47-B523-2DC4992D8D5D}"/>
          </ac:spMkLst>
        </pc:spChg>
        <pc:spChg chg="add del mod">
          <ac:chgData name="William Thompson" userId="fa853bc974031eaf" providerId="LiveId" clId="{722E49B8-19C3-49B2-B7E3-ED1328E6F4DE}" dt="2018-11-23T01:01:34.059" v="9008"/>
          <ac:spMkLst>
            <pc:docMk/>
            <pc:sldMk cId="3302055566" sldId="270"/>
            <ac:spMk id="11" creationId="{E7AF6F8F-0D40-4134-8169-1D8D005AD987}"/>
          </ac:spMkLst>
        </pc:spChg>
        <pc:spChg chg="add mod">
          <ac:chgData name="William Thompson" userId="fa853bc974031eaf" providerId="LiveId" clId="{722E49B8-19C3-49B2-B7E3-ED1328E6F4DE}" dt="2018-11-23T17:02:11.394" v="10717" actId="404"/>
          <ac:spMkLst>
            <pc:docMk/>
            <pc:sldMk cId="3302055566" sldId="270"/>
            <ac:spMk id="12" creationId="{77523D1A-482C-4000-980A-F4BF5665F7D5}"/>
          </ac:spMkLst>
        </pc:spChg>
        <pc:picChg chg="add mod">
          <ac:chgData name="William Thompson" userId="fa853bc974031eaf" providerId="LiveId" clId="{722E49B8-19C3-49B2-B7E3-ED1328E6F4DE}" dt="2018-11-22T23:05:30.627" v="6582" actId="207"/>
          <ac:picMkLst>
            <pc:docMk/>
            <pc:sldMk cId="3302055566" sldId="270"/>
            <ac:picMk id="2" creationId="{0B1F65ED-7438-4A9D-91D5-D160E782ABCB}"/>
          </ac:picMkLst>
        </pc:picChg>
        <pc:picChg chg="del">
          <ac:chgData name="William Thompson" userId="fa853bc974031eaf" providerId="LiveId" clId="{722E49B8-19C3-49B2-B7E3-ED1328E6F4DE}" dt="2018-11-20T23:52:52.065" v="3491" actId="478"/>
          <ac:picMkLst>
            <pc:docMk/>
            <pc:sldMk cId="3302055566" sldId="270"/>
            <ac:picMk id="10" creationId="{A78C652A-EBEA-48F6-8F3F-538AB601DCE4}"/>
          </ac:picMkLst>
        </pc:picChg>
      </pc:sldChg>
      <pc:sldChg chg="addSp delSp modSp add">
        <pc:chgData name="William Thompson" userId="fa853bc974031eaf" providerId="LiveId" clId="{722E49B8-19C3-49B2-B7E3-ED1328E6F4DE}" dt="2018-11-23T01:02:02.126" v="9030" actId="20577"/>
        <pc:sldMkLst>
          <pc:docMk/>
          <pc:sldMk cId="1249580751" sldId="271"/>
        </pc:sldMkLst>
        <pc:spChg chg="del">
          <ac:chgData name="William Thompson" userId="fa853bc974031eaf" providerId="LiveId" clId="{722E49B8-19C3-49B2-B7E3-ED1328E6F4DE}" dt="2018-11-21T00:05:52.396" v="4001" actId="478"/>
          <ac:spMkLst>
            <pc:docMk/>
            <pc:sldMk cId="1249580751" sldId="271"/>
            <ac:spMk id="3" creationId="{01BB04D4-B155-4BB5-8419-8E0E0AFB0551}"/>
          </ac:spMkLst>
        </pc:spChg>
        <pc:spChg chg="add del mod">
          <ac:chgData name="William Thompson" userId="fa853bc974031eaf" providerId="LiveId" clId="{722E49B8-19C3-49B2-B7E3-ED1328E6F4DE}" dt="2018-11-23T01:01:52.914" v="9027"/>
          <ac:spMkLst>
            <pc:docMk/>
            <pc:sldMk cId="1249580751" sldId="271"/>
            <ac:spMk id="3" creationId="{1E0B180C-D1EB-4E41-9BC8-939BD0CE6967}"/>
          </ac:spMkLst>
        </pc:spChg>
        <pc:spChg chg="mod">
          <ac:chgData name="William Thompson" userId="fa853bc974031eaf" providerId="LiveId" clId="{722E49B8-19C3-49B2-B7E3-ED1328E6F4DE}" dt="2018-11-22T23:05:32.752" v="6583" actId="207"/>
          <ac:spMkLst>
            <pc:docMk/>
            <pc:sldMk cId="1249580751" sldId="271"/>
            <ac:spMk id="5" creationId="{7E51DEF6-E050-498F-ABF4-98B26239A99F}"/>
          </ac:spMkLst>
        </pc:spChg>
        <pc:spChg chg="del mod">
          <ac:chgData name="William Thompson" userId="fa853bc974031eaf" providerId="LiveId" clId="{722E49B8-19C3-49B2-B7E3-ED1328E6F4DE}" dt="2018-11-23T01:01:50.275" v="9022" actId="478"/>
          <ac:spMkLst>
            <pc:docMk/>
            <pc:sldMk cId="1249580751" sldId="271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01:50.275" v="9022" actId="478"/>
          <ac:spMkLst>
            <pc:docMk/>
            <pc:sldMk cId="1249580751" sldId="271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01:50.275" v="9022" actId="478"/>
          <ac:spMkLst>
            <pc:docMk/>
            <pc:sldMk cId="1249580751" sldId="271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01:50.275" v="9022" actId="478"/>
          <ac:spMkLst>
            <pc:docMk/>
            <pc:sldMk cId="1249580751" sldId="271"/>
            <ac:spMk id="9" creationId="{BCFCFA27-F34E-4D43-823C-259FF1A7025E}"/>
          </ac:spMkLst>
        </pc:spChg>
        <pc:spChg chg="add del mod">
          <ac:chgData name="William Thompson" userId="fa853bc974031eaf" providerId="LiveId" clId="{722E49B8-19C3-49B2-B7E3-ED1328E6F4DE}" dt="2018-11-23T01:01:51.259" v="9026"/>
          <ac:spMkLst>
            <pc:docMk/>
            <pc:sldMk cId="1249580751" sldId="271"/>
            <ac:spMk id="10" creationId="{4984769C-B0C2-44B7-9D04-2F4C827562FD}"/>
          </ac:spMkLst>
        </pc:spChg>
        <pc:spChg chg="add mod">
          <ac:chgData name="William Thompson" userId="fa853bc974031eaf" providerId="LiveId" clId="{722E49B8-19C3-49B2-B7E3-ED1328E6F4DE}" dt="2018-11-23T01:02:02.126" v="9030" actId="20577"/>
          <ac:spMkLst>
            <pc:docMk/>
            <pc:sldMk cId="1249580751" sldId="271"/>
            <ac:spMk id="11" creationId="{CCA6F2F2-10B9-4AB7-9F64-D352F47D2BC7}"/>
          </ac:spMkLst>
        </pc:spChg>
        <pc:picChg chg="del">
          <ac:chgData name="William Thompson" userId="fa853bc974031eaf" providerId="LiveId" clId="{722E49B8-19C3-49B2-B7E3-ED1328E6F4DE}" dt="2018-11-21T00:05:46.892" v="3999" actId="478"/>
          <ac:picMkLst>
            <pc:docMk/>
            <pc:sldMk cId="1249580751" sldId="271"/>
            <ac:picMk id="2" creationId="{0B1F65ED-7438-4A9D-91D5-D160E782ABCB}"/>
          </ac:picMkLst>
        </pc:picChg>
        <pc:picChg chg="add mod">
          <ac:chgData name="William Thompson" userId="fa853bc974031eaf" providerId="LiveId" clId="{722E49B8-19C3-49B2-B7E3-ED1328E6F4DE}" dt="2018-11-22T23:05:32.752" v="6583" actId="207"/>
          <ac:picMkLst>
            <pc:docMk/>
            <pc:sldMk cId="1249580751" sldId="271"/>
            <ac:picMk id="4" creationId="{FF6B4569-87CE-4CCF-A35E-6AB1E658B336}"/>
          </ac:picMkLst>
        </pc:picChg>
      </pc:sldChg>
      <pc:sldChg chg="modSp add del">
        <pc:chgData name="William Thompson" userId="fa853bc974031eaf" providerId="LiveId" clId="{722E49B8-19C3-49B2-B7E3-ED1328E6F4DE}" dt="2018-11-23T18:10:41.582" v="15081" actId="2696"/>
        <pc:sldMkLst>
          <pc:docMk/>
          <pc:sldMk cId="2242355921" sldId="272"/>
        </pc:sldMkLst>
        <pc:spChg chg="mod">
          <ac:chgData name="William Thompson" userId="fa853bc974031eaf" providerId="LiveId" clId="{722E49B8-19C3-49B2-B7E3-ED1328E6F4DE}" dt="2018-11-22T23:06:11.497" v="6594" actId="207"/>
          <ac:spMkLst>
            <pc:docMk/>
            <pc:sldMk cId="2242355921" sldId="272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2T23:06:11.497" v="6594" actId="207"/>
          <ac:spMkLst>
            <pc:docMk/>
            <pc:sldMk cId="2242355921" sldId="272"/>
            <ac:spMk id="6" creationId="{E3B730E1-5111-49DF-AFD9-B32CF91F7404}"/>
          </ac:spMkLst>
        </pc:spChg>
        <pc:spChg chg="mod">
          <ac:chgData name="William Thompson" userId="fa853bc974031eaf" providerId="LiveId" clId="{722E49B8-19C3-49B2-B7E3-ED1328E6F4DE}" dt="2018-11-22T23:06:11.497" v="6594" actId="207"/>
          <ac:spMkLst>
            <pc:docMk/>
            <pc:sldMk cId="2242355921" sldId="272"/>
            <ac:spMk id="7" creationId="{E438F2D9-63AE-44B1-9687-2A85ECD48D7D}"/>
          </ac:spMkLst>
        </pc:spChg>
        <pc:spChg chg="mod">
          <ac:chgData name="William Thompson" userId="fa853bc974031eaf" providerId="LiveId" clId="{722E49B8-19C3-49B2-B7E3-ED1328E6F4DE}" dt="2018-11-22T23:06:11.497" v="6594" actId="207"/>
          <ac:spMkLst>
            <pc:docMk/>
            <pc:sldMk cId="2242355921" sldId="272"/>
            <ac:spMk id="8" creationId="{0F1CAD96-E363-4CA7-814D-8B54245F28F2}"/>
          </ac:spMkLst>
        </pc:spChg>
        <pc:spChg chg="mod">
          <ac:chgData name="William Thompson" userId="fa853bc974031eaf" providerId="LiveId" clId="{722E49B8-19C3-49B2-B7E3-ED1328E6F4DE}" dt="2018-11-22T23:06:11.497" v="6594" actId="207"/>
          <ac:spMkLst>
            <pc:docMk/>
            <pc:sldMk cId="2242355921" sldId="272"/>
            <ac:spMk id="9" creationId="{BCFCFA27-F34E-4D43-823C-259FF1A7025E}"/>
          </ac:spMkLst>
        </pc:spChg>
      </pc:sldChg>
      <pc:sldChg chg="addSp delSp modSp add">
        <pc:chgData name="William Thompson" userId="fa853bc974031eaf" providerId="LiveId" clId="{722E49B8-19C3-49B2-B7E3-ED1328E6F4DE}" dt="2018-11-23T01:23:29.436" v="9476" actId="27636"/>
        <pc:sldMkLst>
          <pc:docMk/>
          <pc:sldMk cId="2686202352" sldId="273"/>
        </pc:sldMkLst>
        <pc:spChg chg="mod">
          <ac:chgData name="William Thompson" userId="fa853bc974031eaf" providerId="LiveId" clId="{722E49B8-19C3-49B2-B7E3-ED1328E6F4DE}" dt="2018-11-22T23:06:01.311" v="6591" actId="207"/>
          <ac:spMkLst>
            <pc:docMk/>
            <pc:sldMk cId="2686202352" sldId="273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01:23:29.436" v="9476" actId="27636"/>
          <ac:spMkLst>
            <pc:docMk/>
            <pc:sldMk cId="2686202352" sldId="273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23:27.315" v="9474" actId="478"/>
          <ac:spMkLst>
            <pc:docMk/>
            <pc:sldMk cId="2686202352" sldId="273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23:27.315" v="9474" actId="478"/>
          <ac:spMkLst>
            <pc:docMk/>
            <pc:sldMk cId="2686202352" sldId="273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23:27.315" v="9474" actId="478"/>
          <ac:spMkLst>
            <pc:docMk/>
            <pc:sldMk cId="2686202352" sldId="273"/>
            <ac:spMk id="9" creationId="{BCFCFA27-F34E-4D43-823C-259FF1A7025E}"/>
          </ac:spMkLst>
        </pc:spChg>
        <pc:picChg chg="del">
          <ac:chgData name="William Thompson" userId="fa853bc974031eaf" providerId="LiveId" clId="{722E49B8-19C3-49B2-B7E3-ED1328E6F4DE}" dt="2018-11-21T00:26:26.307" v="4737" actId="478"/>
          <ac:picMkLst>
            <pc:docMk/>
            <pc:sldMk cId="2686202352" sldId="273"/>
            <ac:picMk id="2" creationId="{4EDD00CF-C41D-412D-860E-E877DDF16C2E}"/>
          </ac:picMkLst>
        </pc:picChg>
        <pc:picChg chg="add del">
          <ac:chgData name="William Thompson" userId="fa853bc974031eaf" providerId="LiveId" clId="{722E49B8-19C3-49B2-B7E3-ED1328E6F4DE}" dt="2018-11-21T00:29:53.521" v="4813"/>
          <ac:picMkLst>
            <pc:docMk/>
            <pc:sldMk cId="2686202352" sldId="273"/>
            <ac:picMk id="3" creationId="{58C4EC9B-EFAB-4C7A-AD42-21DA4209F382}"/>
          </ac:picMkLst>
        </pc:picChg>
      </pc:sldChg>
      <pc:sldChg chg="addSp delSp modSp add">
        <pc:chgData name="William Thompson" userId="fa853bc974031eaf" providerId="LiveId" clId="{722E49B8-19C3-49B2-B7E3-ED1328E6F4DE}" dt="2018-11-23T01:23:16.894" v="9470" actId="478"/>
        <pc:sldMkLst>
          <pc:docMk/>
          <pc:sldMk cId="2929110921" sldId="274"/>
        </pc:sldMkLst>
        <pc:spChg chg="mod">
          <ac:chgData name="William Thompson" userId="fa853bc974031eaf" providerId="LiveId" clId="{722E49B8-19C3-49B2-B7E3-ED1328E6F4DE}" dt="2018-11-22T23:05:53.414" v="6589" actId="207"/>
          <ac:spMkLst>
            <pc:docMk/>
            <pc:sldMk cId="2929110921" sldId="274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01:23:15.131" v="9469" actId="27636"/>
          <ac:spMkLst>
            <pc:docMk/>
            <pc:sldMk cId="2929110921" sldId="274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23:16.894" v="9470" actId="478"/>
          <ac:spMkLst>
            <pc:docMk/>
            <pc:sldMk cId="2929110921" sldId="274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23:16.894" v="9470" actId="478"/>
          <ac:spMkLst>
            <pc:docMk/>
            <pc:sldMk cId="2929110921" sldId="274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23:16.894" v="9470" actId="478"/>
          <ac:spMkLst>
            <pc:docMk/>
            <pc:sldMk cId="2929110921" sldId="274"/>
            <ac:spMk id="9" creationId="{BCFCFA27-F34E-4D43-823C-259FF1A7025E}"/>
          </ac:spMkLst>
        </pc:spChg>
        <pc:picChg chg="del">
          <ac:chgData name="William Thompson" userId="fa853bc974031eaf" providerId="LiveId" clId="{722E49B8-19C3-49B2-B7E3-ED1328E6F4DE}" dt="2018-11-21T00:29:04.497" v="4806" actId="478"/>
          <ac:picMkLst>
            <pc:docMk/>
            <pc:sldMk cId="2929110921" sldId="274"/>
            <ac:picMk id="2" creationId="{4EDD00CF-C41D-412D-860E-E877DDF16C2E}"/>
          </ac:picMkLst>
        </pc:picChg>
        <pc:picChg chg="add mod">
          <ac:chgData name="William Thompson" userId="fa853bc974031eaf" providerId="LiveId" clId="{722E49B8-19C3-49B2-B7E3-ED1328E6F4DE}" dt="2018-11-22T23:05:53.414" v="6589" actId="207"/>
          <ac:picMkLst>
            <pc:docMk/>
            <pc:sldMk cId="2929110921" sldId="274"/>
            <ac:picMk id="3" creationId="{D64F0205-CFCB-46E6-AC57-7316D1C900F3}"/>
          </ac:picMkLst>
        </pc:picChg>
      </pc:sldChg>
      <pc:sldChg chg="addSp delSp modSp add modTransition">
        <pc:chgData name="William Thompson" userId="fa853bc974031eaf" providerId="LiveId" clId="{722E49B8-19C3-49B2-B7E3-ED1328E6F4DE}" dt="2018-11-23T18:03:44.258" v="15078" actId="1076"/>
        <pc:sldMkLst>
          <pc:docMk/>
          <pc:sldMk cId="730376070" sldId="276"/>
        </pc:sldMkLst>
        <pc:spChg chg="del">
          <ac:chgData name="William Thompson" userId="fa853bc974031eaf" providerId="LiveId" clId="{722E49B8-19C3-49B2-B7E3-ED1328E6F4DE}" dt="2018-11-21T00:32:28.024" v="4860" actId="478"/>
          <ac:spMkLst>
            <pc:docMk/>
            <pc:sldMk cId="730376070" sldId="276"/>
            <ac:spMk id="3" creationId="{325C760B-B93B-4FFD-8542-86626875851D}"/>
          </ac:spMkLst>
        </pc:spChg>
        <pc:spChg chg="mod">
          <ac:chgData name="William Thompson" userId="fa853bc974031eaf" providerId="LiveId" clId="{722E49B8-19C3-49B2-B7E3-ED1328E6F4DE}" dt="2018-11-23T18:03:37.755" v="15074" actId="1076"/>
          <ac:spMkLst>
            <pc:docMk/>
            <pc:sldMk cId="730376070" sldId="276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03:17.823" v="10749" actId="20577"/>
          <ac:spMkLst>
            <pc:docMk/>
            <pc:sldMk cId="730376070" sldId="276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24:21.115" v="9553" actId="478"/>
          <ac:spMkLst>
            <pc:docMk/>
            <pc:sldMk cId="730376070" sldId="276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24:21.115" v="9553" actId="478"/>
          <ac:spMkLst>
            <pc:docMk/>
            <pc:sldMk cId="730376070" sldId="276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24:21.115" v="9553" actId="478"/>
          <ac:spMkLst>
            <pc:docMk/>
            <pc:sldMk cId="730376070" sldId="276"/>
            <ac:spMk id="9" creationId="{BCFCFA27-F34E-4D43-823C-259FF1A7025E}"/>
          </ac:spMkLst>
        </pc:spChg>
        <pc:spChg chg="del mod">
          <ac:chgData name="William Thompson" userId="fa853bc974031eaf" providerId="LiveId" clId="{722E49B8-19C3-49B2-B7E3-ED1328E6F4DE}" dt="2018-11-21T00:32:23.972" v="4857" actId="478"/>
          <ac:spMkLst>
            <pc:docMk/>
            <pc:sldMk cId="730376070" sldId="276"/>
            <ac:spMk id="13" creationId="{656A7CF9-DBA3-4824-BC2C-CEA0589A6BF9}"/>
          </ac:spMkLst>
        </pc:spChg>
        <pc:spChg chg="del">
          <ac:chgData name="William Thompson" userId="fa853bc974031eaf" providerId="LiveId" clId="{722E49B8-19C3-49B2-B7E3-ED1328E6F4DE}" dt="2018-11-21T00:32:25.530" v="4859" actId="478"/>
          <ac:spMkLst>
            <pc:docMk/>
            <pc:sldMk cId="730376070" sldId="276"/>
            <ac:spMk id="14" creationId="{18D87D2F-68B5-437B-A435-0713EAEDC4DF}"/>
          </ac:spMkLst>
        </pc:spChg>
        <pc:picChg chg="add mod">
          <ac:chgData name="William Thompson" userId="fa853bc974031eaf" providerId="LiveId" clId="{722E49B8-19C3-49B2-B7E3-ED1328E6F4DE}" dt="2018-11-23T18:03:44.258" v="15078" actId="1076"/>
          <ac:picMkLst>
            <pc:docMk/>
            <pc:sldMk cId="730376070" sldId="276"/>
            <ac:picMk id="2" creationId="{3FC96AB2-3ED5-462E-AC17-979245305908}"/>
          </ac:picMkLst>
        </pc:picChg>
        <pc:picChg chg="del">
          <ac:chgData name="William Thompson" userId="fa853bc974031eaf" providerId="LiveId" clId="{722E49B8-19C3-49B2-B7E3-ED1328E6F4DE}" dt="2018-11-21T00:32:21.529" v="4855" actId="478"/>
          <ac:picMkLst>
            <pc:docMk/>
            <pc:sldMk cId="730376070" sldId="276"/>
            <ac:picMk id="4" creationId="{8F80EBD1-7D5F-4A05-937B-7C7296508616}"/>
          </ac:picMkLst>
        </pc:picChg>
        <pc:picChg chg="del">
          <ac:chgData name="William Thompson" userId="fa853bc974031eaf" providerId="LiveId" clId="{722E49B8-19C3-49B2-B7E3-ED1328E6F4DE}" dt="2018-11-21T00:32:20.455" v="4854" actId="478"/>
          <ac:picMkLst>
            <pc:docMk/>
            <pc:sldMk cId="730376070" sldId="276"/>
            <ac:picMk id="10" creationId="{64CEFE1A-9019-41DB-9B3A-3438445764BB}"/>
          </ac:picMkLst>
        </pc:picChg>
        <pc:picChg chg="del">
          <ac:chgData name="William Thompson" userId="fa853bc974031eaf" providerId="LiveId" clId="{722E49B8-19C3-49B2-B7E3-ED1328E6F4DE}" dt="2018-11-21T00:32:24.587" v="4858" actId="478"/>
          <ac:picMkLst>
            <pc:docMk/>
            <pc:sldMk cId="730376070" sldId="276"/>
            <ac:picMk id="12" creationId="{EFF10F64-A84E-4EC8-95AC-0DF3EDA53BA5}"/>
          </ac:picMkLst>
        </pc:picChg>
      </pc:sldChg>
      <pc:sldChg chg="addSp delSp modSp add">
        <pc:chgData name="William Thompson" userId="fa853bc974031eaf" providerId="LiveId" clId="{722E49B8-19C3-49B2-B7E3-ED1328E6F4DE}" dt="2018-11-23T17:01:26.823" v="10662"/>
        <pc:sldMkLst>
          <pc:docMk/>
          <pc:sldMk cId="975108357" sldId="277"/>
        </pc:sldMkLst>
        <pc:spChg chg="add mod">
          <ac:chgData name="William Thompson" userId="fa853bc974031eaf" providerId="LiveId" clId="{722E49B8-19C3-49B2-B7E3-ED1328E6F4DE}" dt="2018-11-23T17:01:26.823" v="10662"/>
          <ac:spMkLst>
            <pc:docMk/>
            <pc:sldMk cId="975108357" sldId="277"/>
            <ac:spMk id="3" creationId="{5816A942-4745-416D-87DF-E1901CC50FE6}"/>
          </ac:spMkLst>
        </pc:spChg>
        <pc:spChg chg="mod">
          <ac:chgData name="William Thompson" userId="fa853bc974031eaf" providerId="LiveId" clId="{722E49B8-19C3-49B2-B7E3-ED1328E6F4DE}" dt="2018-11-22T23:05:58.557" v="6590" actId="207"/>
          <ac:spMkLst>
            <pc:docMk/>
            <pc:sldMk cId="975108357" sldId="277"/>
            <ac:spMk id="5" creationId="{7E51DEF6-E050-498F-ABF4-98B26239A99F}"/>
          </ac:spMkLst>
        </pc:spChg>
        <pc:spChg chg="del mod">
          <ac:chgData name="William Thompson" userId="fa853bc974031eaf" providerId="LiveId" clId="{722E49B8-19C3-49B2-B7E3-ED1328E6F4DE}" dt="2018-11-23T01:23:20.765" v="9471" actId="478"/>
          <ac:spMkLst>
            <pc:docMk/>
            <pc:sldMk cId="975108357" sldId="277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23:20.765" v="9471" actId="478"/>
          <ac:spMkLst>
            <pc:docMk/>
            <pc:sldMk cId="975108357" sldId="277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23:20.765" v="9471" actId="478"/>
          <ac:spMkLst>
            <pc:docMk/>
            <pc:sldMk cId="975108357" sldId="277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23:20.765" v="9471" actId="478"/>
          <ac:spMkLst>
            <pc:docMk/>
            <pc:sldMk cId="975108357" sldId="277"/>
            <ac:spMk id="9" creationId="{BCFCFA27-F34E-4D43-823C-259FF1A7025E}"/>
          </ac:spMkLst>
        </pc:spChg>
        <pc:picChg chg="add del mod">
          <ac:chgData name="William Thompson" userId="fa853bc974031eaf" providerId="LiveId" clId="{722E49B8-19C3-49B2-B7E3-ED1328E6F4DE}" dt="2018-11-21T00:52:05.801" v="5464" actId="478"/>
          <ac:picMkLst>
            <pc:docMk/>
            <pc:sldMk cId="975108357" sldId="277"/>
            <ac:picMk id="2" creationId="{D4D88C5A-295D-4633-A231-EBADFEEBB210}"/>
          </ac:picMkLst>
        </pc:picChg>
        <pc:picChg chg="del">
          <ac:chgData name="William Thompson" userId="fa853bc974031eaf" providerId="LiveId" clId="{722E49B8-19C3-49B2-B7E3-ED1328E6F4DE}" dt="2018-11-21T00:48:22.604" v="5410" actId="478"/>
          <ac:picMkLst>
            <pc:docMk/>
            <pc:sldMk cId="975108357" sldId="277"/>
            <ac:picMk id="3" creationId="{D64F0205-CFCB-46E6-AC57-7316D1C900F3}"/>
          </ac:picMkLst>
        </pc:picChg>
        <pc:picChg chg="add mod">
          <ac:chgData name="William Thompson" userId="fa853bc974031eaf" providerId="LiveId" clId="{722E49B8-19C3-49B2-B7E3-ED1328E6F4DE}" dt="2018-11-22T23:05:58.557" v="6590" actId="207"/>
          <ac:picMkLst>
            <pc:docMk/>
            <pc:sldMk cId="975108357" sldId="277"/>
            <ac:picMk id="4" creationId="{A6BA7FA0-FC83-454B-A0E6-02C306031E25}"/>
          </ac:picMkLst>
        </pc:picChg>
      </pc:sldChg>
      <pc:sldChg chg="addSp delSp modSp add">
        <pc:chgData name="William Thompson" userId="fa853bc974031eaf" providerId="LiveId" clId="{722E49B8-19C3-49B2-B7E3-ED1328E6F4DE}" dt="2018-11-23T17:02:18.437" v="10721" actId="404"/>
        <pc:sldMkLst>
          <pc:docMk/>
          <pc:sldMk cId="2148845142" sldId="278"/>
        </pc:sldMkLst>
        <pc:spChg chg="add del mod">
          <ac:chgData name="William Thompson" userId="fa853bc974031eaf" providerId="LiveId" clId="{722E49B8-19C3-49B2-B7E3-ED1328E6F4DE}" dt="2018-11-21T01:00:37.056" v="5745" actId="478"/>
          <ac:spMkLst>
            <pc:docMk/>
            <pc:sldMk cId="2148845142" sldId="278"/>
            <ac:spMk id="3" creationId="{80C86F9C-522E-4B95-AFE8-168CE8ADDD5E}"/>
          </ac:spMkLst>
        </pc:spChg>
        <pc:spChg chg="add del mod">
          <ac:chgData name="William Thompson" userId="fa853bc974031eaf" providerId="LiveId" clId="{722E49B8-19C3-49B2-B7E3-ED1328E6F4DE}" dt="2018-11-23T01:02:18.597" v="9042"/>
          <ac:spMkLst>
            <pc:docMk/>
            <pc:sldMk cId="2148845142" sldId="278"/>
            <ac:spMk id="3" creationId="{B42B9401-1EE0-4B5C-BE16-4F5F025DDE08}"/>
          </ac:spMkLst>
        </pc:spChg>
        <pc:spChg chg="mod">
          <ac:chgData name="William Thompson" userId="fa853bc974031eaf" providerId="LiveId" clId="{722E49B8-19C3-49B2-B7E3-ED1328E6F4DE}" dt="2018-11-22T23:05:39.460" v="6585" actId="207"/>
          <ac:spMkLst>
            <pc:docMk/>
            <pc:sldMk cId="2148845142" sldId="278"/>
            <ac:spMk id="5" creationId="{7E51DEF6-E050-498F-ABF4-98B26239A99F}"/>
          </ac:spMkLst>
        </pc:spChg>
        <pc:spChg chg="del mod">
          <ac:chgData name="William Thompson" userId="fa853bc974031eaf" providerId="LiveId" clId="{722E49B8-19C3-49B2-B7E3-ED1328E6F4DE}" dt="2018-11-23T01:02:16.794" v="9037" actId="478"/>
          <ac:spMkLst>
            <pc:docMk/>
            <pc:sldMk cId="2148845142" sldId="278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02:16.794" v="9037" actId="478"/>
          <ac:spMkLst>
            <pc:docMk/>
            <pc:sldMk cId="2148845142" sldId="278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02:16.794" v="9037" actId="478"/>
          <ac:spMkLst>
            <pc:docMk/>
            <pc:sldMk cId="2148845142" sldId="278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02:16.794" v="9037" actId="478"/>
          <ac:spMkLst>
            <pc:docMk/>
            <pc:sldMk cId="2148845142" sldId="278"/>
            <ac:spMk id="9" creationId="{BCFCFA27-F34E-4D43-823C-259FF1A7025E}"/>
          </ac:spMkLst>
        </pc:spChg>
        <pc:spChg chg="add del mod">
          <ac:chgData name="William Thompson" userId="fa853bc974031eaf" providerId="LiveId" clId="{722E49B8-19C3-49B2-B7E3-ED1328E6F4DE}" dt="2018-11-21T00:56:52.184" v="5477" actId="478"/>
          <ac:spMkLst>
            <pc:docMk/>
            <pc:sldMk cId="2148845142" sldId="278"/>
            <ac:spMk id="10" creationId="{961E6BCC-3983-458E-B597-F198B14C04FF}"/>
          </ac:spMkLst>
        </pc:spChg>
        <pc:spChg chg="add mod">
          <ac:chgData name="William Thompson" userId="fa853bc974031eaf" providerId="LiveId" clId="{722E49B8-19C3-49B2-B7E3-ED1328E6F4DE}" dt="2018-11-22T23:05:39.460" v="6585" actId="207"/>
          <ac:spMkLst>
            <pc:docMk/>
            <pc:sldMk cId="2148845142" sldId="278"/>
            <ac:spMk id="12" creationId="{62D3C401-B7F0-4F6B-BE9C-A05458DE4316}"/>
          </ac:spMkLst>
        </pc:spChg>
        <pc:spChg chg="add del mod">
          <ac:chgData name="William Thompson" userId="fa853bc974031eaf" providerId="LiveId" clId="{722E49B8-19C3-49B2-B7E3-ED1328E6F4DE}" dt="2018-11-23T01:02:17.758" v="9041"/>
          <ac:spMkLst>
            <pc:docMk/>
            <pc:sldMk cId="2148845142" sldId="278"/>
            <ac:spMk id="13" creationId="{EA4E1293-A6EA-4ECC-A388-00015F2264A7}"/>
          </ac:spMkLst>
        </pc:spChg>
        <pc:spChg chg="add mod">
          <ac:chgData name="William Thompson" userId="fa853bc974031eaf" providerId="LiveId" clId="{722E49B8-19C3-49B2-B7E3-ED1328E6F4DE}" dt="2018-11-23T17:02:18.437" v="10721" actId="404"/>
          <ac:spMkLst>
            <pc:docMk/>
            <pc:sldMk cId="2148845142" sldId="278"/>
            <ac:spMk id="14" creationId="{3AE317E5-A4F3-4D55-B79E-2869D744C0BC}"/>
          </ac:spMkLst>
        </pc:spChg>
        <pc:picChg chg="add del mod modCrop">
          <ac:chgData name="William Thompson" userId="fa853bc974031eaf" providerId="LiveId" clId="{722E49B8-19C3-49B2-B7E3-ED1328E6F4DE}" dt="2018-11-21T01:00:35.984" v="5744" actId="478"/>
          <ac:picMkLst>
            <pc:docMk/>
            <pc:sldMk cId="2148845142" sldId="278"/>
            <ac:picMk id="2" creationId="{D3C8AA7D-CE4A-4285-9D32-FAAE21FF9D82}"/>
          </ac:picMkLst>
        </pc:picChg>
        <pc:picChg chg="del">
          <ac:chgData name="William Thompson" userId="fa853bc974031eaf" providerId="LiveId" clId="{722E49B8-19C3-49B2-B7E3-ED1328E6F4DE}" dt="2018-11-21T00:50:51.588" v="5463" actId="478"/>
          <ac:picMkLst>
            <pc:docMk/>
            <pc:sldMk cId="2148845142" sldId="278"/>
            <ac:picMk id="4" creationId="{FF6B4569-87CE-4CCF-A35E-6AB1E658B336}"/>
          </ac:picMkLst>
        </pc:picChg>
        <pc:picChg chg="add mod">
          <ac:chgData name="William Thompson" userId="fa853bc974031eaf" providerId="LiveId" clId="{722E49B8-19C3-49B2-B7E3-ED1328E6F4DE}" dt="2018-11-22T23:05:39.460" v="6585" actId="207"/>
          <ac:picMkLst>
            <pc:docMk/>
            <pc:sldMk cId="2148845142" sldId="278"/>
            <ac:picMk id="11" creationId="{33B26686-B1F8-47E4-B35E-E9C2B79101EC}"/>
          </ac:picMkLst>
        </pc:picChg>
      </pc:sldChg>
      <pc:sldChg chg="addSp delSp modSp add ord">
        <pc:chgData name="William Thompson" userId="fa853bc974031eaf" providerId="LiveId" clId="{722E49B8-19C3-49B2-B7E3-ED1328E6F4DE}" dt="2018-11-23T17:02:14.333" v="10719" actId="404"/>
        <pc:sldMkLst>
          <pc:docMk/>
          <pc:sldMk cId="1152349897" sldId="279"/>
        </pc:sldMkLst>
        <pc:spChg chg="mod">
          <ac:chgData name="William Thompson" userId="fa853bc974031eaf" providerId="LiveId" clId="{722E49B8-19C3-49B2-B7E3-ED1328E6F4DE}" dt="2018-11-22T23:05:36.336" v="6584" actId="207"/>
          <ac:spMkLst>
            <pc:docMk/>
            <pc:sldMk cId="1152349897" sldId="279"/>
            <ac:spMk id="3" creationId="{80C86F9C-522E-4B95-AFE8-168CE8ADDD5E}"/>
          </ac:spMkLst>
        </pc:spChg>
        <pc:spChg chg="mod">
          <ac:chgData name="William Thompson" userId="fa853bc974031eaf" providerId="LiveId" clId="{722E49B8-19C3-49B2-B7E3-ED1328E6F4DE}" dt="2018-11-22T23:05:36.336" v="6584" actId="207"/>
          <ac:spMkLst>
            <pc:docMk/>
            <pc:sldMk cId="1152349897" sldId="279"/>
            <ac:spMk id="5" creationId="{7E51DEF6-E050-498F-ABF4-98B26239A99F}"/>
          </ac:spMkLst>
        </pc:spChg>
        <pc:spChg chg="del mod">
          <ac:chgData name="William Thompson" userId="fa853bc974031eaf" providerId="LiveId" clId="{722E49B8-19C3-49B2-B7E3-ED1328E6F4DE}" dt="2018-11-23T01:02:06.907" v="9031" actId="478"/>
          <ac:spMkLst>
            <pc:docMk/>
            <pc:sldMk cId="1152349897" sldId="279"/>
            <ac:spMk id="6" creationId="{E3B730E1-5111-49DF-AFD9-B32CF91F7404}"/>
          </ac:spMkLst>
        </pc:spChg>
        <pc:spChg chg="del mod">
          <ac:chgData name="William Thompson" userId="fa853bc974031eaf" providerId="LiveId" clId="{722E49B8-19C3-49B2-B7E3-ED1328E6F4DE}" dt="2018-11-23T01:02:06.907" v="9031" actId="478"/>
          <ac:spMkLst>
            <pc:docMk/>
            <pc:sldMk cId="1152349897" sldId="279"/>
            <ac:spMk id="7" creationId="{E438F2D9-63AE-44B1-9687-2A85ECD48D7D}"/>
          </ac:spMkLst>
        </pc:spChg>
        <pc:spChg chg="del mod">
          <ac:chgData name="William Thompson" userId="fa853bc974031eaf" providerId="LiveId" clId="{722E49B8-19C3-49B2-B7E3-ED1328E6F4DE}" dt="2018-11-23T01:02:06.907" v="9031" actId="478"/>
          <ac:spMkLst>
            <pc:docMk/>
            <pc:sldMk cId="1152349897" sldId="279"/>
            <ac:spMk id="8" creationId="{0F1CAD96-E363-4CA7-814D-8B54245F28F2}"/>
          </ac:spMkLst>
        </pc:spChg>
        <pc:spChg chg="del mod">
          <ac:chgData name="William Thompson" userId="fa853bc974031eaf" providerId="LiveId" clId="{722E49B8-19C3-49B2-B7E3-ED1328E6F4DE}" dt="2018-11-23T01:02:06.907" v="9031" actId="478"/>
          <ac:spMkLst>
            <pc:docMk/>
            <pc:sldMk cId="1152349897" sldId="279"/>
            <ac:spMk id="9" creationId="{BCFCFA27-F34E-4D43-823C-259FF1A7025E}"/>
          </ac:spMkLst>
        </pc:spChg>
        <pc:spChg chg="add del mod">
          <ac:chgData name="William Thompson" userId="fa853bc974031eaf" providerId="LiveId" clId="{722E49B8-19C3-49B2-B7E3-ED1328E6F4DE}" dt="2018-11-23T01:02:08.647" v="9036"/>
          <ac:spMkLst>
            <pc:docMk/>
            <pc:sldMk cId="1152349897" sldId="279"/>
            <ac:spMk id="10" creationId="{948CCDE2-21EA-46BB-8421-647A52B0D5B4}"/>
          </ac:spMkLst>
        </pc:spChg>
        <pc:spChg chg="add del mod">
          <ac:chgData name="William Thompson" userId="fa853bc974031eaf" providerId="LiveId" clId="{722E49B8-19C3-49B2-B7E3-ED1328E6F4DE}" dt="2018-11-23T01:02:07.965" v="9035"/>
          <ac:spMkLst>
            <pc:docMk/>
            <pc:sldMk cId="1152349897" sldId="279"/>
            <ac:spMk id="11" creationId="{9E9CF2E0-D4FF-4DA7-87D6-C6A038B014CB}"/>
          </ac:spMkLst>
        </pc:spChg>
        <pc:spChg chg="add mod">
          <ac:chgData name="William Thompson" userId="fa853bc974031eaf" providerId="LiveId" clId="{722E49B8-19C3-49B2-B7E3-ED1328E6F4DE}" dt="2018-11-23T17:02:14.333" v="10719" actId="404"/>
          <ac:spMkLst>
            <pc:docMk/>
            <pc:sldMk cId="1152349897" sldId="279"/>
            <ac:spMk id="12" creationId="{E60EC2FE-44FA-4706-BDBB-D9E05B031832}"/>
          </ac:spMkLst>
        </pc:spChg>
        <pc:picChg chg="mod">
          <ac:chgData name="William Thompson" userId="fa853bc974031eaf" providerId="LiveId" clId="{722E49B8-19C3-49B2-B7E3-ED1328E6F4DE}" dt="2018-11-22T23:05:36.336" v="6584" actId="207"/>
          <ac:picMkLst>
            <pc:docMk/>
            <pc:sldMk cId="1152349897" sldId="279"/>
            <ac:picMk id="2" creationId="{D3C8AA7D-CE4A-4285-9D32-FAAE21FF9D82}"/>
          </ac:picMkLst>
        </pc:picChg>
      </pc:sldChg>
      <pc:sldChg chg="modSp add del ord modTransition">
        <pc:chgData name="William Thompson" userId="fa853bc974031eaf" providerId="LiveId" clId="{722E49B8-19C3-49B2-B7E3-ED1328E6F4DE}" dt="2018-11-23T18:10:38.042" v="15080" actId="2696"/>
        <pc:sldMkLst>
          <pc:docMk/>
          <pc:sldMk cId="1390258631" sldId="280"/>
        </pc:sldMkLst>
        <pc:spChg chg="mod">
          <ac:chgData name="William Thompson" userId="fa853bc974031eaf" providerId="LiveId" clId="{722E49B8-19C3-49B2-B7E3-ED1328E6F4DE}" dt="2018-11-22T23:10:12.481" v="6683"/>
          <ac:spMkLst>
            <pc:docMk/>
            <pc:sldMk cId="1390258631" sldId="280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2T23:10:14.675" v="6685" actId="20577"/>
          <ac:spMkLst>
            <pc:docMk/>
            <pc:sldMk cId="1390258631" sldId="280"/>
            <ac:spMk id="6" creationId="{E3B730E1-5111-49DF-AFD9-B32CF91F7404}"/>
          </ac:spMkLst>
        </pc:spChg>
        <pc:spChg chg="mod">
          <ac:chgData name="William Thompson" userId="fa853bc974031eaf" providerId="LiveId" clId="{722E49B8-19C3-49B2-B7E3-ED1328E6F4DE}" dt="2018-11-22T23:06:06.762" v="6593" actId="207"/>
          <ac:spMkLst>
            <pc:docMk/>
            <pc:sldMk cId="1390258631" sldId="280"/>
            <ac:spMk id="7" creationId="{E438F2D9-63AE-44B1-9687-2A85ECD48D7D}"/>
          </ac:spMkLst>
        </pc:spChg>
        <pc:spChg chg="mod">
          <ac:chgData name="William Thompson" userId="fa853bc974031eaf" providerId="LiveId" clId="{722E49B8-19C3-49B2-B7E3-ED1328E6F4DE}" dt="2018-11-22T23:06:06.762" v="6593" actId="207"/>
          <ac:spMkLst>
            <pc:docMk/>
            <pc:sldMk cId="1390258631" sldId="280"/>
            <ac:spMk id="8" creationId="{0F1CAD96-E363-4CA7-814D-8B54245F28F2}"/>
          </ac:spMkLst>
        </pc:spChg>
        <pc:spChg chg="mod">
          <ac:chgData name="William Thompson" userId="fa853bc974031eaf" providerId="LiveId" clId="{722E49B8-19C3-49B2-B7E3-ED1328E6F4DE}" dt="2018-11-22T23:06:06.762" v="6593" actId="207"/>
          <ac:spMkLst>
            <pc:docMk/>
            <pc:sldMk cId="1390258631" sldId="280"/>
            <ac:spMk id="9" creationId="{BCFCFA27-F34E-4D43-823C-259FF1A7025E}"/>
          </ac:spMkLst>
        </pc:spChg>
      </pc:sldChg>
      <pc:sldChg chg="addSp delSp modSp add modTransition modNotesTx">
        <pc:chgData name="William Thompson" userId="fa853bc974031eaf" providerId="LiveId" clId="{722E49B8-19C3-49B2-B7E3-ED1328E6F4DE}" dt="2018-11-23T01:00:29.833" v="8968"/>
        <pc:sldMkLst>
          <pc:docMk/>
          <pc:sldMk cId="780215566" sldId="281"/>
        </pc:sldMkLst>
        <pc:spChg chg="mod">
          <ac:chgData name="William Thompson" userId="fa853bc974031eaf" providerId="LiveId" clId="{722E49B8-19C3-49B2-B7E3-ED1328E6F4DE}" dt="2018-11-23T00:23:43.764" v="8020"/>
          <ac:spMkLst>
            <pc:docMk/>
            <pc:sldMk cId="780215566" sldId="281"/>
            <ac:spMk id="3" creationId="{1E7B0B82-0727-498D-9B76-47A79DB9C447}"/>
          </ac:spMkLst>
        </pc:spChg>
        <pc:spChg chg="add mod">
          <ac:chgData name="William Thompson" userId="fa853bc974031eaf" providerId="LiveId" clId="{722E49B8-19C3-49B2-B7E3-ED1328E6F4DE}" dt="2018-11-23T00:07:48.942" v="7672" actId="164"/>
          <ac:spMkLst>
            <pc:docMk/>
            <pc:sldMk cId="780215566" sldId="281"/>
            <ac:spMk id="5" creationId="{9D9FB446-3816-4B9B-8B6F-7695DFB51F73}"/>
          </ac:spMkLst>
        </pc:spChg>
        <pc:spChg chg="add del mod">
          <ac:chgData name="William Thompson" userId="fa853bc974031eaf" providerId="LiveId" clId="{722E49B8-19C3-49B2-B7E3-ED1328E6F4DE}" dt="2018-11-23T00:03:29.325" v="7479" actId="478"/>
          <ac:spMkLst>
            <pc:docMk/>
            <pc:sldMk cId="780215566" sldId="281"/>
            <ac:spMk id="6" creationId="{14040986-DF76-47DE-9504-2FE7E5F1D518}"/>
          </ac:spMkLst>
        </pc:spChg>
        <pc:spChg chg="add del mod">
          <ac:chgData name="William Thompson" userId="fa853bc974031eaf" providerId="LiveId" clId="{722E49B8-19C3-49B2-B7E3-ED1328E6F4DE}" dt="2018-11-23T00:22:33.594" v="8016"/>
          <ac:spMkLst>
            <pc:docMk/>
            <pc:sldMk cId="780215566" sldId="281"/>
            <ac:spMk id="8" creationId="{EFA9A675-677F-4192-952C-8F22A09EB67F}"/>
          </ac:spMkLst>
        </pc:spChg>
        <pc:grpChg chg="add mod">
          <ac:chgData name="William Thompson" userId="fa853bc974031eaf" providerId="LiveId" clId="{722E49B8-19C3-49B2-B7E3-ED1328E6F4DE}" dt="2018-11-23T00:07:48.942" v="7672" actId="164"/>
          <ac:grpSpMkLst>
            <pc:docMk/>
            <pc:sldMk cId="780215566" sldId="281"/>
            <ac:grpSpMk id="7" creationId="{93D09C31-FC08-4064-AC87-9D833D5721ED}"/>
          </ac:grpSpMkLst>
        </pc:grpChg>
        <pc:picChg chg="mod">
          <ac:chgData name="William Thompson" userId="fa853bc974031eaf" providerId="LiveId" clId="{722E49B8-19C3-49B2-B7E3-ED1328E6F4DE}" dt="2018-11-23T00:07:48.942" v="7672" actId="164"/>
          <ac:picMkLst>
            <pc:docMk/>
            <pc:sldMk cId="780215566" sldId="281"/>
            <ac:picMk id="4" creationId="{747E9A96-8FF7-4577-8D5F-C154E771A201}"/>
          </ac:picMkLst>
        </pc:picChg>
      </pc:sldChg>
      <pc:sldChg chg="addSp delSp modSp add modTransition modNotesTx">
        <pc:chgData name="William Thompson" userId="fa853bc974031eaf" providerId="LiveId" clId="{722E49B8-19C3-49B2-B7E3-ED1328E6F4DE}" dt="2018-11-23T03:17:37.805" v="9618"/>
        <pc:sldMkLst>
          <pc:docMk/>
          <pc:sldMk cId="649991061" sldId="282"/>
        </pc:sldMkLst>
        <pc:spChg chg="mod">
          <ac:chgData name="William Thompson" userId="fa853bc974031eaf" providerId="LiveId" clId="{722E49B8-19C3-49B2-B7E3-ED1328E6F4DE}" dt="2018-11-23T00:10:44.179" v="7706" actId="20577"/>
          <ac:spMkLst>
            <pc:docMk/>
            <pc:sldMk cId="649991061" sldId="282"/>
            <ac:spMk id="2" creationId="{EFDA8272-3B27-40B8-B493-DE8DC17C08D4}"/>
          </ac:spMkLst>
        </pc:spChg>
        <pc:spChg chg="del mod">
          <ac:chgData name="William Thompson" userId="fa853bc974031eaf" providerId="LiveId" clId="{722E49B8-19C3-49B2-B7E3-ED1328E6F4DE}" dt="2018-11-23T00:24:39.494" v="8029" actId="478"/>
          <ac:spMkLst>
            <pc:docMk/>
            <pc:sldMk cId="649991061" sldId="282"/>
            <ac:spMk id="3" creationId="{1E7B0B82-0727-498D-9B76-47A79DB9C447}"/>
          </ac:spMkLst>
        </pc:spChg>
        <pc:spChg chg="add mod">
          <ac:chgData name="William Thompson" userId="fa853bc974031eaf" providerId="LiveId" clId="{722E49B8-19C3-49B2-B7E3-ED1328E6F4DE}" dt="2018-11-23T00:19:48.925" v="7960" actId="1076"/>
          <ac:spMkLst>
            <pc:docMk/>
            <pc:sldMk cId="649991061" sldId="282"/>
            <ac:spMk id="14" creationId="{86AC6ED1-1F41-425E-A41B-76CDFEEAE861}"/>
          </ac:spMkLst>
        </pc:spChg>
        <pc:spChg chg="add del">
          <ac:chgData name="William Thompson" userId="fa853bc974031eaf" providerId="LiveId" clId="{722E49B8-19C3-49B2-B7E3-ED1328E6F4DE}" dt="2018-11-23T00:20:17.612" v="7964"/>
          <ac:spMkLst>
            <pc:docMk/>
            <pc:sldMk cId="649991061" sldId="282"/>
            <ac:spMk id="15" creationId="{5E8A7717-5328-4C0B-A4C1-3961B27DF82E}"/>
          </ac:spMkLst>
        </pc:spChg>
        <pc:spChg chg="add del mod">
          <ac:chgData name="William Thompson" userId="fa853bc974031eaf" providerId="LiveId" clId="{722E49B8-19C3-49B2-B7E3-ED1328E6F4DE}" dt="2018-11-23T00:20:21.510" v="7968"/>
          <ac:spMkLst>
            <pc:docMk/>
            <pc:sldMk cId="649991061" sldId="282"/>
            <ac:spMk id="16" creationId="{01D442F0-4626-48FB-8D3C-C24FEE960B8F}"/>
          </ac:spMkLst>
        </pc:spChg>
        <pc:spChg chg="add mod">
          <ac:chgData name="William Thompson" userId="fa853bc974031eaf" providerId="LiveId" clId="{722E49B8-19C3-49B2-B7E3-ED1328E6F4DE}" dt="2018-11-23T00:24:44.113" v="8035" actId="27636"/>
          <ac:spMkLst>
            <pc:docMk/>
            <pc:sldMk cId="649991061" sldId="282"/>
            <ac:spMk id="17" creationId="{48B66B9C-5541-4E83-96D3-2A180966B387}"/>
          </ac:spMkLst>
        </pc:spChg>
        <pc:grpChg chg="del">
          <ac:chgData name="William Thompson" userId="fa853bc974031eaf" providerId="LiveId" clId="{722E49B8-19C3-49B2-B7E3-ED1328E6F4DE}" dt="2018-11-23T00:11:41.706" v="7752" actId="478"/>
          <ac:grpSpMkLst>
            <pc:docMk/>
            <pc:sldMk cId="649991061" sldId="282"/>
            <ac:grpSpMk id="7" creationId="{93D09C31-FC08-4064-AC87-9D833D5721ED}"/>
          </ac:grpSpMkLst>
        </pc:grpChg>
        <pc:picChg chg="add del mod">
          <ac:chgData name="William Thompson" userId="fa853bc974031eaf" providerId="LiveId" clId="{722E49B8-19C3-49B2-B7E3-ED1328E6F4DE}" dt="2018-11-23T00:13:21.287" v="7835" actId="478"/>
          <ac:picMkLst>
            <pc:docMk/>
            <pc:sldMk cId="649991061" sldId="282"/>
            <ac:picMk id="8" creationId="{674D05DE-C5EA-44D9-B6C2-35F882224F7D}"/>
          </ac:picMkLst>
        </pc:picChg>
        <pc:picChg chg="add del mod">
          <ac:chgData name="William Thompson" userId="fa853bc974031eaf" providerId="LiveId" clId="{722E49B8-19C3-49B2-B7E3-ED1328E6F4DE}" dt="2018-11-23T00:16:33.914" v="7869" actId="478"/>
          <ac:picMkLst>
            <pc:docMk/>
            <pc:sldMk cId="649991061" sldId="282"/>
            <ac:picMk id="10" creationId="{4E6435CF-7EB2-4F79-A5B2-9EDE5D36D6F9}"/>
          </ac:picMkLst>
        </pc:picChg>
        <pc:picChg chg="add del mod">
          <ac:chgData name="William Thompson" userId="fa853bc974031eaf" providerId="LiveId" clId="{722E49B8-19C3-49B2-B7E3-ED1328E6F4DE}" dt="2018-11-23T00:17:11.876" v="7872" actId="478"/>
          <ac:picMkLst>
            <pc:docMk/>
            <pc:sldMk cId="649991061" sldId="282"/>
            <ac:picMk id="12" creationId="{E3B9C80F-9C75-40D1-A54B-C8B8DE3BA49D}"/>
          </ac:picMkLst>
        </pc:picChg>
        <pc:picChg chg="add mod modCrop">
          <ac:chgData name="William Thompson" userId="fa853bc974031eaf" providerId="LiveId" clId="{722E49B8-19C3-49B2-B7E3-ED1328E6F4DE}" dt="2018-11-23T03:17:37.805" v="9618"/>
          <ac:picMkLst>
            <pc:docMk/>
            <pc:sldMk cId="649991061" sldId="282"/>
            <ac:picMk id="13" creationId="{B983D08B-BCD0-46D3-B557-D0538363D61E}"/>
          </ac:picMkLst>
        </pc:picChg>
      </pc:sldChg>
      <pc:sldChg chg="add del">
        <pc:chgData name="William Thompson" userId="fa853bc974031eaf" providerId="LiveId" clId="{722E49B8-19C3-49B2-B7E3-ED1328E6F4DE}" dt="2018-11-23T00:41:16.365" v="8665" actId="2696"/>
        <pc:sldMkLst>
          <pc:docMk/>
          <pc:sldMk cId="136058149" sldId="283"/>
        </pc:sldMkLst>
      </pc:sldChg>
      <pc:sldChg chg="add del">
        <pc:chgData name="William Thompson" userId="fa853bc974031eaf" providerId="LiveId" clId="{722E49B8-19C3-49B2-B7E3-ED1328E6F4DE}" dt="2018-11-23T00:41:19.149" v="8666" actId="2696"/>
        <pc:sldMkLst>
          <pc:docMk/>
          <pc:sldMk cId="526907949" sldId="284"/>
        </pc:sldMkLst>
      </pc:sldChg>
      <pc:sldChg chg="addSp delSp modSp add modAnim modNotesTx">
        <pc:chgData name="William Thompson" userId="fa853bc974031eaf" providerId="LiveId" clId="{722E49B8-19C3-49B2-B7E3-ED1328E6F4DE}" dt="2018-11-23T00:51:10.234" v="8832" actId="20577"/>
        <pc:sldMkLst>
          <pc:docMk/>
          <pc:sldMk cId="2991516749" sldId="285"/>
        </pc:sldMkLst>
        <pc:spChg chg="mod">
          <ac:chgData name="William Thompson" userId="fa853bc974031eaf" providerId="LiveId" clId="{722E49B8-19C3-49B2-B7E3-ED1328E6F4DE}" dt="2018-11-23T00:51:10.234" v="8832" actId="20577"/>
          <ac:spMkLst>
            <pc:docMk/>
            <pc:sldMk cId="2991516749" sldId="285"/>
            <ac:spMk id="3" creationId="{1E7B0B82-0727-498D-9B76-47A79DB9C447}"/>
          </ac:spMkLst>
        </pc:spChg>
        <pc:grpChg chg="del">
          <ac:chgData name="William Thompson" userId="fa853bc974031eaf" providerId="LiveId" clId="{722E49B8-19C3-49B2-B7E3-ED1328E6F4DE}" dt="2018-11-23T00:36:34.067" v="8515" actId="478"/>
          <ac:grpSpMkLst>
            <pc:docMk/>
            <pc:sldMk cId="2991516749" sldId="285"/>
            <ac:grpSpMk id="11" creationId="{8CDB4D66-1474-4DEA-B85A-7059ACF64FC2}"/>
          </ac:grpSpMkLst>
        </pc:grpChg>
        <pc:picChg chg="add mod modCrop">
          <ac:chgData name="William Thompson" userId="fa853bc974031eaf" providerId="LiveId" clId="{722E49B8-19C3-49B2-B7E3-ED1328E6F4DE}" dt="2018-11-23T00:38:06.370" v="8621" actId="1076"/>
          <ac:picMkLst>
            <pc:docMk/>
            <pc:sldMk cId="2991516749" sldId="285"/>
            <ac:picMk id="10" creationId="{20FC678E-5CF1-4A2A-8078-3ACB881CBF85}"/>
          </ac:picMkLst>
        </pc:picChg>
      </pc:sldChg>
      <pc:sldChg chg="addSp delSp modSp add delAnim modNotesTx">
        <pc:chgData name="William Thompson" userId="fa853bc974031eaf" providerId="LiveId" clId="{722E49B8-19C3-49B2-B7E3-ED1328E6F4DE}" dt="2018-11-23T00:51:45.419" v="8833" actId="6549"/>
        <pc:sldMkLst>
          <pc:docMk/>
          <pc:sldMk cId="3875839499" sldId="286"/>
        </pc:sldMkLst>
        <pc:spChg chg="del mod">
          <ac:chgData name="William Thompson" userId="fa853bc974031eaf" providerId="LiveId" clId="{722E49B8-19C3-49B2-B7E3-ED1328E6F4DE}" dt="2018-11-23T00:40:24.971" v="8630"/>
          <ac:spMkLst>
            <pc:docMk/>
            <pc:sldMk cId="3875839499" sldId="286"/>
            <ac:spMk id="3" creationId="{1E7B0B82-0727-498D-9B76-47A79DB9C447}"/>
          </ac:spMkLst>
        </pc:spChg>
        <pc:spChg chg="add mod">
          <ac:chgData name="William Thompson" userId="fa853bc974031eaf" providerId="LiveId" clId="{722E49B8-19C3-49B2-B7E3-ED1328E6F4DE}" dt="2018-11-23T00:41:00.909" v="8664" actId="403"/>
          <ac:spMkLst>
            <pc:docMk/>
            <pc:sldMk cId="3875839499" sldId="286"/>
            <ac:spMk id="5" creationId="{B8AE3869-5639-40A3-B500-FF7BB0D98BC6}"/>
          </ac:spMkLst>
        </pc:spChg>
        <pc:spChg chg="del">
          <ac:chgData name="William Thompson" userId="fa853bc974031eaf" providerId="LiveId" clId="{722E49B8-19C3-49B2-B7E3-ED1328E6F4DE}" dt="2018-11-23T00:40:33.317" v="8634" actId="478"/>
          <ac:spMkLst>
            <pc:docMk/>
            <pc:sldMk cId="3875839499" sldId="286"/>
            <ac:spMk id="12" creationId="{A724C7EB-05EB-4076-85E8-DB9A1E57FB47}"/>
          </ac:spMkLst>
        </pc:spChg>
        <pc:spChg chg="del">
          <ac:chgData name="William Thompson" userId="fa853bc974031eaf" providerId="LiveId" clId="{722E49B8-19C3-49B2-B7E3-ED1328E6F4DE}" dt="2018-11-23T00:40:33.317" v="8634" actId="478"/>
          <ac:spMkLst>
            <pc:docMk/>
            <pc:sldMk cId="3875839499" sldId="286"/>
            <ac:spMk id="14" creationId="{B199CAFE-CE2F-4DC8-B7F8-0DB46224716A}"/>
          </ac:spMkLst>
        </pc:spChg>
        <pc:picChg chg="add mod">
          <ac:chgData name="William Thompson" userId="fa853bc974031eaf" providerId="LiveId" clId="{722E49B8-19C3-49B2-B7E3-ED1328E6F4DE}" dt="2018-11-23T00:40:29.405" v="8632" actId="14100"/>
          <ac:picMkLst>
            <pc:docMk/>
            <pc:sldMk cId="3875839499" sldId="286"/>
            <ac:picMk id="4" creationId="{1A4232BC-6069-4346-A565-4F3FC59F1379}"/>
          </ac:picMkLst>
        </pc:picChg>
        <pc:picChg chg="del">
          <ac:chgData name="William Thompson" userId="fa853bc974031eaf" providerId="LiveId" clId="{722E49B8-19C3-49B2-B7E3-ED1328E6F4DE}" dt="2018-11-23T00:38:54.292" v="8626" actId="478"/>
          <ac:picMkLst>
            <pc:docMk/>
            <pc:sldMk cId="3875839499" sldId="286"/>
            <ac:picMk id="10" creationId="{20FC678E-5CF1-4A2A-8078-3ACB881CBF85}"/>
          </ac:picMkLst>
        </pc:picChg>
        <pc:picChg chg="del">
          <ac:chgData name="William Thompson" userId="fa853bc974031eaf" providerId="LiveId" clId="{722E49B8-19C3-49B2-B7E3-ED1328E6F4DE}" dt="2018-11-23T00:40:30.679" v="8633" actId="478"/>
          <ac:picMkLst>
            <pc:docMk/>
            <pc:sldMk cId="3875839499" sldId="286"/>
            <ac:picMk id="13" creationId="{590A3974-41BD-44F6-BB1B-99574BC63888}"/>
          </ac:picMkLst>
        </pc:picChg>
      </pc:sldChg>
      <pc:sldChg chg="addSp delSp modSp add">
        <pc:chgData name="William Thompson" userId="fa853bc974031eaf" providerId="LiveId" clId="{722E49B8-19C3-49B2-B7E3-ED1328E6F4DE}" dt="2018-11-23T03:37:09.001" v="9822" actId="208"/>
        <pc:sldMkLst>
          <pc:docMk/>
          <pc:sldMk cId="4213508606" sldId="287"/>
        </pc:sldMkLst>
        <pc:spChg chg="mod">
          <ac:chgData name="William Thompson" userId="fa853bc974031eaf" providerId="LiveId" clId="{722E49B8-19C3-49B2-B7E3-ED1328E6F4DE}" dt="2018-11-23T03:32:37.406" v="9795" actId="113"/>
          <ac:spMkLst>
            <pc:docMk/>
            <pc:sldMk cId="4213508606" sldId="287"/>
            <ac:spMk id="5" creationId="{7E51DEF6-E050-498F-ABF4-98B26239A99F}"/>
          </ac:spMkLst>
        </pc:spChg>
        <pc:spChg chg="add mod">
          <ac:chgData name="William Thompson" userId="fa853bc974031eaf" providerId="LiveId" clId="{722E49B8-19C3-49B2-B7E3-ED1328E6F4DE}" dt="2018-11-23T03:37:09.001" v="9822" actId="208"/>
          <ac:spMkLst>
            <pc:docMk/>
            <pc:sldMk cId="4213508606" sldId="287"/>
            <ac:spMk id="9" creationId="{96D8DA3E-7BE2-4C75-858E-C1258E0E16CA}"/>
          </ac:spMkLst>
        </pc:spChg>
        <pc:picChg chg="mod">
          <ac:chgData name="William Thompson" userId="fa853bc974031eaf" providerId="LiveId" clId="{722E49B8-19C3-49B2-B7E3-ED1328E6F4DE}" dt="2018-11-23T03:35:53.742" v="9808" actId="1076"/>
          <ac:picMkLst>
            <pc:docMk/>
            <pc:sldMk cId="4213508606" sldId="287"/>
            <ac:picMk id="3" creationId="{BBFCCF40-0901-4E88-B884-6223796B9C9C}"/>
          </ac:picMkLst>
        </pc:picChg>
        <pc:picChg chg="add del mod">
          <ac:chgData name="William Thompson" userId="fa853bc974031eaf" providerId="LiveId" clId="{722E49B8-19C3-49B2-B7E3-ED1328E6F4DE}" dt="2018-11-23T03:34:30.786" v="9807" actId="478"/>
          <ac:picMkLst>
            <pc:docMk/>
            <pc:sldMk cId="4213508606" sldId="287"/>
            <ac:picMk id="6" creationId="{02D85660-D009-43AC-9447-155AB7D65B62}"/>
          </ac:picMkLst>
        </pc:picChg>
        <pc:picChg chg="add del mod">
          <ac:chgData name="William Thompson" userId="fa853bc974031eaf" providerId="LiveId" clId="{722E49B8-19C3-49B2-B7E3-ED1328E6F4DE}" dt="2018-11-23T03:34:30.786" v="9807" actId="478"/>
          <ac:picMkLst>
            <pc:docMk/>
            <pc:sldMk cId="4213508606" sldId="287"/>
            <ac:picMk id="8" creationId="{8AEFE0CD-7FCF-442E-B058-F46EDD2AA41C}"/>
          </ac:picMkLst>
        </pc:picChg>
      </pc:sldChg>
      <pc:sldChg chg="addSp delSp modSp add">
        <pc:chgData name="William Thompson" userId="fa853bc974031eaf" providerId="LiveId" clId="{722E49B8-19C3-49B2-B7E3-ED1328E6F4DE}" dt="2018-11-23T00:57:19.004" v="8917" actId="1076"/>
        <pc:sldMkLst>
          <pc:docMk/>
          <pc:sldMk cId="3896416850" sldId="288"/>
        </pc:sldMkLst>
        <pc:picChg chg="add del mod modCrop">
          <ac:chgData name="William Thompson" userId="fa853bc974031eaf" providerId="LiveId" clId="{722E49B8-19C3-49B2-B7E3-ED1328E6F4DE}" dt="2018-11-23T00:56:26.905" v="8906" actId="478"/>
          <ac:picMkLst>
            <pc:docMk/>
            <pc:sldMk cId="3896416850" sldId="288"/>
            <ac:picMk id="4" creationId="{5FC28C3C-466E-4159-8F56-0AED2CED1B20}"/>
          </ac:picMkLst>
        </pc:picChg>
        <pc:picChg chg="add mod modCrop">
          <ac:chgData name="William Thompson" userId="fa853bc974031eaf" providerId="LiveId" clId="{722E49B8-19C3-49B2-B7E3-ED1328E6F4DE}" dt="2018-11-23T00:57:19.004" v="8917" actId="1076"/>
          <ac:picMkLst>
            <pc:docMk/>
            <pc:sldMk cId="3896416850" sldId="288"/>
            <ac:picMk id="7" creationId="{8BE2BEE9-F689-447A-818E-36F27C02E8C4}"/>
          </ac:picMkLst>
        </pc:picChg>
        <pc:picChg chg="del">
          <ac:chgData name="William Thompson" userId="fa853bc974031eaf" providerId="LiveId" clId="{722E49B8-19C3-49B2-B7E3-ED1328E6F4DE}" dt="2018-11-23T00:54:19.288" v="8892" actId="478"/>
          <ac:picMkLst>
            <pc:docMk/>
            <pc:sldMk cId="3896416850" sldId="288"/>
            <ac:picMk id="11" creationId="{425AB42C-6A84-48EC-A5DB-CF8178CACC40}"/>
          </ac:picMkLst>
        </pc:picChg>
      </pc:sldChg>
      <pc:sldChg chg="addSp delSp modSp add setBg">
        <pc:chgData name="William Thompson" userId="fa853bc974031eaf" providerId="LiveId" clId="{722E49B8-19C3-49B2-B7E3-ED1328E6F4DE}" dt="2018-11-23T01:00:23.780" v="8967" actId="1076"/>
        <pc:sldMkLst>
          <pc:docMk/>
          <pc:sldMk cId="2057819514" sldId="289"/>
        </pc:sldMkLst>
        <pc:spChg chg="mod">
          <ac:chgData name="William Thompson" userId="fa853bc974031eaf" providerId="LiveId" clId="{722E49B8-19C3-49B2-B7E3-ED1328E6F4DE}" dt="2018-11-23T01:00:17.832" v="8966" actId="20577"/>
          <ac:spMkLst>
            <pc:docMk/>
            <pc:sldMk cId="2057819514" sldId="289"/>
            <ac:spMk id="2" creationId="{41761D83-4F36-4E6D-9468-F23E60F7DB2D}"/>
          </ac:spMkLst>
        </pc:spChg>
        <pc:picChg chg="add mod">
          <ac:chgData name="William Thompson" userId="fa853bc974031eaf" providerId="LiveId" clId="{722E49B8-19C3-49B2-B7E3-ED1328E6F4DE}" dt="2018-11-23T01:00:23.780" v="8967" actId="1076"/>
          <ac:picMkLst>
            <pc:docMk/>
            <pc:sldMk cId="2057819514" sldId="289"/>
            <ac:picMk id="4" creationId="{D681D610-731A-4822-8498-BF72983462D0}"/>
          </ac:picMkLst>
        </pc:picChg>
        <pc:picChg chg="add del">
          <ac:chgData name="William Thompson" userId="fa853bc974031eaf" providerId="LiveId" clId="{722E49B8-19C3-49B2-B7E3-ED1328E6F4DE}" dt="2018-11-23T00:59:02.127" v="8938"/>
          <ac:picMkLst>
            <pc:docMk/>
            <pc:sldMk cId="2057819514" sldId="289"/>
            <ac:picMk id="5123" creationId="{58D1F592-92AE-4F9C-96D9-D0E1C7CDB07B}"/>
          </ac:picMkLst>
        </pc:picChg>
      </pc:sldChg>
      <pc:sldChg chg="addSp delSp modSp add">
        <pc:chgData name="William Thompson" userId="fa853bc974031eaf" providerId="LiveId" clId="{722E49B8-19C3-49B2-B7E3-ED1328E6F4DE}" dt="2018-11-23T17:02:28.764" v="10727" actId="404"/>
        <pc:sldMkLst>
          <pc:docMk/>
          <pc:sldMk cId="490164464" sldId="290"/>
        </pc:sldMkLst>
        <pc:spChg chg="del mod">
          <ac:chgData name="William Thompson" userId="fa853bc974031eaf" providerId="LiveId" clId="{722E49B8-19C3-49B2-B7E3-ED1328E6F4DE}" dt="2018-11-23T01:05:26.661" v="9172"/>
          <ac:spMkLst>
            <pc:docMk/>
            <pc:sldMk cId="490164464" sldId="290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02:28.764" v="10727" actId="404"/>
          <ac:spMkLst>
            <pc:docMk/>
            <pc:sldMk cId="490164464" sldId="290"/>
            <ac:spMk id="10" creationId="{6B80F68C-3408-4258-B4DE-92BD7C97B1E4}"/>
          </ac:spMkLst>
        </pc:spChg>
        <pc:picChg chg="del">
          <ac:chgData name="William Thompson" userId="fa853bc974031eaf" providerId="LiveId" clId="{722E49B8-19C3-49B2-B7E3-ED1328E6F4DE}" dt="2018-11-23T01:05:25.853" v="9171"/>
          <ac:picMkLst>
            <pc:docMk/>
            <pc:sldMk cId="490164464" sldId="290"/>
            <ac:picMk id="2" creationId="{5415BDCD-0108-4F16-8F11-A3DDEB430B24}"/>
          </ac:picMkLst>
        </pc:picChg>
        <pc:picChg chg="add del mod">
          <ac:chgData name="William Thompson" userId="fa853bc974031eaf" providerId="LiveId" clId="{722E49B8-19C3-49B2-B7E3-ED1328E6F4DE}" dt="2018-11-23T01:09:54.462" v="9213"/>
          <ac:picMkLst>
            <pc:docMk/>
            <pc:sldMk cId="490164464" sldId="290"/>
            <ac:picMk id="4" creationId="{33DD32F5-BA3C-44F6-AECF-AE8817BB70B8}"/>
          </ac:picMkLst>
        </pc:picChg>
        <pc:picChg chg="add mod">
          <ac:chgData name="William Thompson" userId="fa853bc974031eaf" providerId="LiveId" clId="{722E49B8-19C3-49B2-B7E3-ED1328E6F4DE}" dt="2018-11-23T01:05:40.862" v="9178" actId="14100"/>
          <ac:picMkLst>
            <pc:docMk/>
            <pc:sldMk cId="490164464" sldId="290"/>
            <ac:picMk id="6" creationId="{E26EA212-1DB5-4E32-B9BA-FF3BFBE8AA49}"/>
          </ac:picMkLst>
        </pc:picChg>
      </pc:sldChg>
      <pc:sldChg chg="addSp delSp modSp add ord">
        <pc:chgData name="William Thompson" userId="fa853bc974031eaf" providerId="LiveId" clId="{722E49B8-19C3-49B2-B7E3-ED1328E6F4DE}" dt="2018-11-23T18:23:55.762" v="15886"/>
        <pc:sldMkLst>
          <pc:docMk/>
          <pc:sldMk cId="1598049809" sldId="291"/>
        </pc:sldMkLst>
        <pc:spChg chg="del mod">
          <ac:chgData name="William Thompson" userId="fa853bc974031eaf" providerId="LiveId" clId="{722E49B8-19C3-49B2-B7E3-ED1328E6F4DE}" dt="2018-11-23T01:05:09.876" v="9168"/>
          <ac:spMkLst>
            <pc:docMk/>
            <pc:sldMk cId="1598049809" sldId="291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02:08.955" v="10715" actId="404"/>
          <ac:spMkLst>
            <pc:docMk/>
            <pc:sldMk cId="1598049809" sldId="291"/>
            <ac:spMk id="10" creationId="{6B80F68C-3408-4258-B4DE-92BD7C97B1E4}"/>
          </ac:spMkLst>
        </pc:spChg>
        <pc:picChg chg="add mod">
          <ac:chgData name="William Thompson" userId="fa853bc974031eaf" providerId="LiveId" clId="{722E49B8-19C3-49B2-B7E3-ED1328E6F4DE}" dt="2018-11-23T01:05:09.876" v="9168"/>
          <ac:picMkLst>
            <pc:docMk/>
            <pc:sldMk cId="1598049809" sldId="291"/>
            <ac:picMk id="6" creationId="{915B0FCB-0FE7-4CB1-88D4-8DC3347926E7}"/>
          </ac:picMkLst>
        </pc:picChg>
        <pc:picChg chg="del mod">
          <ac:chgData name="William Thompson" userId="fa853bc974031eaf" providerId="LiveId" clId="{722E49B8-19C3-49B2-B7E3-ED1328E6F4DE}" dt="2018-11-23T01:05:08.816" v="9167"/>
          <ac:picMkLst>
            <pc:docMk/>
            <pc:sldMk cId="1598049809" sldId="291"/>
            <ac:picMk id="12" creationId="{8E0DA4B0-CF52-47DE-A9DE-1CE29965EC93}"/>
          </ac:picMkLst>
        </pc:picChg>
      </pc:sldChg>
      <pc:sldChg chg="addSp delSp modSp add modTransition">
        <pc:chgData name="William Thompson" userId="fa853bc974031eaf" providerId="LiveId" clId="{722E49B8-19C3-49B2-B7E3-ED1328E6F4DE}" dt="2018-11-23T01:12:33.030" v="9272"/>
        <pc:sldMkLst>
          <pc:docMk/>
          <pc:sldMk cId="3502536707" sldId="292"/>
        </pc:sldMkLst>
        <pc:spChg chg="mod">
          <ac:chgData name="William Thompson" userId="fa853bc974031eaf" providerId="LiveId" clId="{722E49B8-19C3-49B2-B7E3-ED1328E6F4DE}" dt="2018-11-23T01:06:10.548" v="9191" actId="20577"/>
          <ac:spMkLst>
            <pc:docMk/>
            <pc:sldMk cId="3502536707" sldId="292"/>
            <ac:spMk id="2" creationId="{2E298C6B-FBC4-423E-82C0-0D2E7AC021C6}"/>
          </ac:spMkLst>
        </pc:spChg>
        <pc:picChg chg="add del mod">
          <ac:chgData name="William Thompson" userId="fa853bc974031eaf" providerId="LiveId" clId="{722E49B8-19C3-49B2-B7E3-ED1328E6F4DE}" dt="2018-11-23T01:08:03.492" v="9197"/>
          <ac:picMkLst>
            <pc:docMk/>
            <pc:sldMk cId="3502536707" sldId="292"/>
            <ac:picMk id="4" creationId="{C93257D5-C1E0-40A4-97FA-55D99D48C3F2}"/>
          </ac:picMkLst>
        </pc:picChg>
        <pc:picChg chg="add del mod">
          <ac:chgData name="William Thompson" userId="fa853bc974031eaf" providerId="LiveId" clId="{722E49B8-19C3-49B2-B7E3-ED1328E6F4DE}" dt="2018-11-23T01:08:02.391" v="9195"/>
          <ac:picMkLst>
            <pc:docMk/>
            <pc:sldMk cId="3502536707" sldId="292"/>
            <ac:picMk id="6" creationId="{FC1C0854-A0B9-4D1C-8840-5E2F4564E706}"/>
          </ac:picMkLst>
        </pc:picChg>
        <pc:picChg chg="add del mod">
          <ac:chgData name="William Thompson" userId="fa853bc974031eaf" providerId="LiveId" clId="{722E49B8-19C3-49B2-B7E3-ED1328E6F4DE}" dt="2018-11-23T01:08:04.565" v="9199"/>
          <ac:picMkLst>
            <pc:docMk/>
            <pc:sldMk cId="3502536707" sldId="292"/>
            <ac:picMk id="8" creationId="{E63E174B-21FF-41AF-960D-A89A521F9002}"/>
          </ac:picMkLst>
        </pc:picChg>
        <pc:picChg chg="add mod modCrop">
          <ac:chgData name="William Thompson" userId="fa853bc974031eaf" providerId="LiveId" clId="{722E49B8-19C3-49B2-B7E3-ED1328E6F4DE}" dt="2018-11-23T01:08:30.379" v="9206" actId="1076"/>
          <ac:picMkLst>
            <pc:docMk/>
            <pc:sldMk cId="3502536707" sldId="292"/>
            <ac:picMk id="10" creationId="{16118147-E126-4482-889B-66A497DAF9C3}"/>
          </ac:picMkLst>
        </pc:picChg>
      </pc:sldChg>
      <pc:sldChg chg="delSp modSp add modTransition">
        <pc:chgData name="William Thompson" userId="fa853bc974031eaf" providerId="LiveId" clId="{722E49B8-19C3-49B2-B7E3-ED1328E6F4DE}" dt="2018-11-23T17:02:49.516" v="10733" actId="403"/>
        <pc:sldMkLst>
          <pc:docMk/>
          <pc:sldMk cId="1324386035" sldId="293"/>
        </pc:sldMkLst>
        <pc:spChg chg="del">
          <ac:chgData name="William Thompson" userId="fa853bc974031eaf" providerId="LiveId" clId="{722E49B8-19C3-49B2-B7E3-ED1328E6F4DE}" dt="2018-11-23T01:11:41.015" v="9254" actId="478"/>
          <ac:spMkLst>
            <pc:docMk/>
            <pc:sldMk cId="1324386035" sldId="293"/>
            <ac:spMk id="3" creationId="{325C760B-B93B-4FFD-8542-86626875851D}"/>
          </ac:spMkLst>
        </pc:spChg>
        <pc:spChg chg="mod">
          <ac:chgData name="William Thompson" userId="fa853bc974031eaf" providerId="LiveId" clId="{722E49B8-19C3-49B2-B7E3-ED1328E6F4DE}" dt="2018-11-23T01:12:00.392" v="9258" actId="14100"/>
          <ac:spMkLst>
            <pc:docMk/>
            <pc:sldMk cId="1324386035" sldId="293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02:49.516" v="10733" actId="403"/>
          <ac:spMkLst>
            <pc:docMk/>
            <pc:sldMk cId="1324386035" sldId="293"/>
            <ac:spMk id="6" creationId="{E3B730E1-5111-49DF-AFD9-B32CF91F7404}"/>
          </ac:spMkLst>
        </pc:spChg>
        <pc:spChg chg="mod">
          <ac:chgData name="William Thompson" userId="fa853bc974031eaf" providerId="LiveId" clId="{722E49B8-19C3-49B2-B7E3-ED1328E6F4DE}" dt="2018-11-23T01:12:12.093" v="9265" actId="1076"/>
          <ac:spMkLst>
            <pc:docMk/>
            <pc:sldMk cId="1324386035" sldId="293"/>
            <ac:spMk id="13" creationId="{656A7CF9-DBA3-4824-BC2C-CEA0589A6BF9}"/>
          </ac:spMkLst>
        </pc:spChg>
        <pc:spChg chg="mod">
          <ac:chgData name="William Thompson" userId="fa853bc974031eaf" providerId="LiveId" clId="{722E49B8-19C3-49B2-B7E3-ED1328E6F4DE}" dt="2018-11-23T01:12:12.093" v="9265" actId="1076"/>
          <ac:spMkLst>
            <pc:docMk/>
            <pc:sldMk cId="1324386035" sldId="293"/>
            <ac:spMk id="14" creationId="{18D87D2F-68B5-437B-A435-0713EAEDC4DF}"/>
          </ac:spMkLst>
        </pc:spChg>
        <pc:picChg chg="mod">
          <ac:chgData name="William Thompson" userId="fa853bc974031eaf" providerId="LiveId" clId="{722E49B8-19C3-49B2-B7E3-ED1328E6F4DE}" dt="2018-11-23T01:12:16.325" v="9267" actId="1076"/>
          <ac:picMkLst>
            <pc:docMk/>
            <pc:sldMk cId="1324386035" sldId="293"/>
            <ac:picMk id="4" creationId="{8F80EBD1-7D5F-4A05-937B-7C7296508616}"/>
          </ac:picMkLst>
        </pc:picChg>
        <pc:picChg chg="del">
          <ac:chgData name="William Thompson" userId="fa853bc974031eaf" providerId="LiveId" clId="{722E49B8-19C3-49B2-B7E3-ED1328E6F4DE}" dt="2018-11-23T01:11:43.294" v="9255" actId="478"/>
          <ac:picMkLst>
            <pc:docMk/>
            <pc:sldMk cId="1324386035" sldId="293"/>
            <ac:picMk id="10" creationId="{64CEFE1A-9019-41DB-9B3A-3438445764BB}"/>
          </ac:picMkLst>
        </pc:picChg>
        <pc:picChg chg="mod">
          <ac:chgData name="William Thompson" userId="fa853bc974031eaf" providerId="LiveId" clId="{722E49B8-19C3-49B2-B7E3-ED1328E6F4DE}" dt="2018-11-23T01:12:21.608" v="9269" actId="1076"/>
          <ac:picMkLst>
            <pc:docMk/>
            <pc:sldMk cId="1324386035" sldId="293"/>
            <ac:picMk id="12" creationId="{EFF10F64-A84E-4EC8-95AC-0DF3EDA53BA5}"/>
          </ac:picMkLst>
        </pc:picChg>
      </pc:sldChg>
      <pc:sldChg chg="addSp delSp modSp add ord modNotesTx">
        <pc:chgData name="William Thompson" userId="fa853bc974031eaf" providerId="LiveId" clId="{722E49B8-19C3-49B2-B7E3-ED1328E6F4DE}" dt="2018-11-23T01:24:16.190" v="9552" actId="20577"/>
        <pc:sldMkLst>
          <pc:docMk/>
          <pc:sldMk cId="249352891" sldId="294"/>
        </pc:sldMkLst>
        <pc:spChg chg="add mod">
          <ac:chgData name="William Thompson" userId="fa853bc974031eaf" providerId="LiveId" clId="{722E49B8-19C3-49B2-B7E3-ED1328E6F4DE}" dt="2018-11-23T01:20:08.372" v="9415" actId="20577"/>
          <ac:spMkLst>
            <pc:docMk/>
            <pc:sldMk cId="249352891" sldId="294"/>
            <ac:spMk id="3" creationId="{E5C7DF74-0068-4721-BAB7-2E492FB38521}"/>
          </ac:spMkLst>
        </pc:spChg>
        <pc:spChg chg="del">
          <ac:chgData name="William Thompson" userId="fa853bc974031eaf" providerId="LiveId" clId="{722E49B8-19C3-49B2-B7E3-ED1328E6F4DE}" dt="2018-11-23T01:13:18.443" v="9359" actId="478"/>
          <ac:spMkLst>
            <pc:docMk/>
            <pc:sldMk cId="249352891" sldId="294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01:13:13.894" v="9358" actId="6549"/>
          <ac:spMkLst>
            <pc:docMk/>
            <pc:sldMk cId="249352891" sldId="294"/>
            <ac:spMk id="6" creationId="{E3B730E1-5111-49DF-AFD9-B32CF91F7404}"/>
          </ac:spMkLst>
        </pc:spChg>
        <pc:spChg chg="del">
          <ac:chgData name="William Thompson" userId="fa853bc974031eaf" providerId="LiveId" clId="{722E49B8-19C3-49B2-B7E3-ED1328E6F4DE}" dt="2018-11-23T01:18:53.157" v="9360" actId="478"/>
          <ac:spMkLst>
            <pc:docMk/>
            <pc:sldMk cId="249352891" sldId="294"/>
            <ac:spMk id="13" creationId="{656A7CF9-DBA3-4824-BC2C-CEA0589A6BF9}"/>
          </ac:spMkLst>
        </pc:spChg>
        <pc:spChg chg="del">
          <ac:chgData name="William Thompson" userId="fa853bc974031eaf" providerId="LiveId" clId="{722E49B8-19C3-49B2-B7E3-ED1328E6F4DE}" dt="2018-11-23T01:18:53.157" v="9360" actId="478"/>
          <ac:spMkLst>
            <pc:docMk/>
            <pc:sldMk cId="249352891" sldId="294"/>
            <ac:spMk id="14" creationId="{18D87D2F-68B5-437B-A435-0713EAEDC4DF}"/>
          </ac:spMkLst>
        </pc:spChg>
        <pc:spChg chg="add mod">
          <ac:chgData name="William Thompson" userId="fa853bc974031eaf" providerId="LiveId" clId="{722E49B8-19C3-49B2-B7E3-ED1328E6F4DE}" dt="2018-11-23T01:20:50.950" v="9430" actId="1076"/>
          <ac:spMkLst>
            <pc:docMk/>
            <pc:sldMk cId="249352891" sldId="294"/>
            <ac:spMk id="15" creationId="{9492C07F-261B-41C1-8E77-F85450CC21DE}"/>
          </ac:spMkLst>
        </pc:spChg>
        <pc:picChg chg="del">
          <ac:chgData name="William Thompson" userId="fa853bc974031eaf" providerId="LiveId" clId="{722E49B8-19C3-49B2-B7E3-ED1328E6F4DE}" dt="2018-11-23T01:18:53.157" v="9360" actId="478"/>
          <ac:picMkLst>
            <pc:docMk/>
            <pc:sldMk cId="249352891" sldId="294"/>
            <ac:picMk id="4" creationId="{8F80EBD1-7D5F-4A05-937B-7C7296508616}"/>
          </ac:picMkLst>
        </pc:picChg>
        <pc:picChg chg="add mod modCrop">
          <ac:chgData name="William Thompson" userId="fa853bc974031eaf" providerId="LiveId" clId="{722E49B8-19C3-49B2-B7E3-ED1328E6F4DE}" dt="2018-11-23T01:20:14.996" v="9417" actId="14100"/>
          <ac:picMkLst>
            <pc:docMk/>
            <pc:sldMk cId="249352891" sldId="294"/>
            <ac:picMk id="7" creationId="{84466BF9-1BEC-4218-89C8-BD1B679C1FFB}"/>
          </ac:picMkLst>
        </pc:picChg>
        <pc:picChg chg="add mod modCrop">
          <ac:chgData name="William Thompson" userId="fa853bc974031eaf" providerId="LiveId" clId="{722E49B8-19C3-49B2-B7E3-ED1328E6F4DE}" dt="2018-11-23T01:20:47.318" v="9429" actId="14100"/>
          <ac:picMkLst>
            <pc:docMk/>
            <pc:sldMk cId="249352891" sldId="294"/>
            <ac:picMk id="11" creationId="{8DAB2D78-73E8-43B9-95FE-A3A4C7A9A458}"/>
          </ac:picMkLst>
        </pc:picChg>
        <pc:picChg chg="del">
          <ac:chgData name="William Thompson" userId="fa853bc974031eaf" providerId="LiveId" clId="{722E49B8-19C3-49B2-B7E3-ED1328E6F4DE}" dt="2018-11-23T01:18:53.157" v="9360" actId="478"/>
          <ac:picMkLst>
            <pc:docMk/>
            <pc:sldMk cId="249352891" sldId="294"/>
            <ac:picMk id="12" creationId="{EFF10F64-A84E-4EC8-95AC-0DF3EDA53BA5}"/>
          </ac:picMkLst>
        </pc:picChg>
      </pc:sldChg>
      <pc:sldChg chg="addSp modSp add">
        <pc:chgData name="William Thompson" userId="fa853bc974031eaf" providerId="LiveId" clId="{722E49B8-19C3-49B2-B7E3-ED1328E6F4DE}" dt="2018-11-23T01:26:07.757" v="9617" actId="1076"/>
        <pc:sldMkLst>
          <pc:docMk/>
          <pc:sldMk cId="3604670039" sldId="295"/>
        </pc:sldMkLst>
        <pc:spChg chg="mod">
          <ac:chgData name="William Thompson" userId="fa853bc974031eaf" providerId="LiveId" clId="{722E49B8-19C3-49B2-B7E3-ED1328E6F4DE}" dt="2018-11-23T01:25:34.808" v="9611" actId="20577"/>
          <ac:spMkLst>
            <pc:docMk/>
            <pc:sldMk cId="3604670039" sldId="295"/>
            <ac:spMk id="2" creationId="{E8E45410-54AE-4D5F-9BB2-E186196C3ACC}"/>
          </ac:spMkLst>
        </pc:spChg>
        <pc:spChg chg="mod">
          <ac:chgData name="William Thompson" userId="fa853bc974031eaf" providerId="LiveId" clId="{722E49B8-19C3-49B2-B7E3-ED1328E6F4DE}" dt="2018-11-23T01:25:21.108" v="9610" actId="20577"/>
          <ac:spMkLst>
            <pc:docMk/>
            <pc:sldMk cId="3604670039" sldId="295"/>
            <ac:spMk id="3" creationId="{0BD1822A-671C-40B8-B74F-D8193A3FACFF}"/>
          </ac:spMkLst>
        </pc:spChg>
        <pc:picChg chg="add mod">
          <ac:chgData name="William Thompson" userId="fa853bc974031eaf" providerId="LiveId" clId="{722E49B8-19C3-49B2-B7E3-ED1328E6F4DE}" dt="2018-11-23T01:26:07.757" v="9617" actId="1076"/>
          <ac:picMkLst>
            <pc:docMk/>
            <pc:sldMk cId="3604670039" sldId="295"/>
            <ac:picMk id="5" creationId="{515FE0B9-CB3F-4651-86A0-EE5B0D13040D}"/>
          </ac:picMkLst>
        </pc:picChg>
      </pc:sldChg>
      <pc:sldChg chg="addSp delSp modSp add">
        <pc:chgData name="William Thompson" userId="fa853bc974031eaf" providerId="LiveId" clId="{722E49B8-19C3-49B2-B7E3-ED1328E6F4DE}" dt="2018-11-23T18:26:05.482" v="15936" actId="14100"/>
        <pc:sldMkLst>
          <pc:docMk/>
          <pc:sldMk cId="1029574824" sldId="296"/>
        </pc:sldMkLst>
        <pc:spChg chg="mod">
          <ac:chgData name="William Thompson" userId="fa853bc974031eaf" providerId="LiveId" clId="{722E49B8-19C3-49B2-B7E3-ED1328E6F4DE}" dt="2018-11-23T18:24:46.864" v="15932" actId="20577"/>
          <ac:spMkLst>
            <pc:docMk/>
            <pc:sldMk cId="1029574824" sldId="296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02:04.947" v="10713" actId="404"/>
          <ac:spMkLst>
            <pc:docMk/>
            <pc:sldMk cId="1029574824" sldId="296"/>
            <ac:spMk id="6" creationId="{E3B730E1-5111-49DF-AFD9-B32CF91F7404}"/>
          </ac:spMkLst>
        </pc:spChg>
        <pc:picChg chg="add del mod">
          <ac:chgData name="William Thompson" userId="fa853bc974031eaf" providerId="LiveId" clId="{722E49B8-19C3-49B2-B7E3-ED1328E6F4DE}" dt="2018-11-23T18:24:22.665" v="15930" actId="478"/>
          <ac:picMkLst>
            <pc:docMk/>
            <pc:sldMk cId="1029574824" sldId="296"/>
            <ac:picMk id="2" creationId="{A81B1577-44BD-4E0F-A7F1-41893E36E0DB}"/>
          </ac:picMkLst>
        </pc:picChg>
        <pc:picChg chg="add mod">
          <ac:chgData name="William Thompson" userId="fa853bc974031eaf" providerId="LiveId" clId="{722E49B8-19C3-49B2-B7E3-ED1328E6F4DE}" dt="2018-11-23T18:26:05.482" v="15936" actId="14100"/>
          <ac:picMkLst>
            <pc:docMk/>
            <pc:sldMk cId="1029574824" sldId="296"/>
            <ac:picMk id="3" creationId="{D31209BC-8EAD-407E-A5AE-598505E36D73}"/>
          </ac:picMkLst>
        </pc:picChg>
        <pc:picChg chg="del mod">
          <ac:chgData name="William Thompson" userId="fa853bc974031eaf" providerId="LiveId" clId="{722E49B8-19C3-49B2-B7E3-ED1328E6F4DE}" dt="2018-11-23T16:58:12.966" v="10416" actId="478"/>
          <ac:picMkLst>
            <pc:docMk/>
            <pc:sldMk cId="1029574824" sldId="296"/>
            <ac:picMk id="10" creationId="{A78C652A-EBEA-48F6-8F3F-538AB601DCE4}"/>
          </ac:picMkLst>
        </pc:picChg>
      </pc:sldChg>
      <pc:sldChg chg="modSp add">
        <pc:chgData name="William Thompson" userId="fa853bc974031eaf" providerId="LiveId" clId="{722E49B8-19C3-49B2-B7E3-ED1328E6F4DE}" dt="2018-11-23T17:02:25.844" v="10725" actId="404"/>
        <pc:sldMkLst>
          <pc:docMk/>
          <pc:sldMk cId="3298037574" sldId="297"/>
        </pc:sldMkLst>
        <pc:spChg chg="mod">
          <ac:chgData name="William Thompson" userId="fa853bc974031eaf" providerId="LiveId" clId="{722E49B8-19C3-49B2-B7E3-ED1328E6F4DE}" dt="2018-11-23T04:04:18.794" v="10408" actId="20577"/>
          <ac:spMkLst>
            <pc:docMk/>
            <pc:sldMk cId="3298037574" sldId="297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02:25.844" v="10725" actId="404"/>
          <ac:spMkLst>
            <pc:docMk/>
            <pc:sldMk cId="3298037574" sldId="297"/>
            <ac:spMk id="10" creationId="{6B80F68C-3408-4258-B4DE-92BD7C97B1E4}"/>
          </ac:spMkLst>
        </pc:spChg>
      </pc:sldChg>
      <pc:sldChg chg="addSp modSp add del modAnim modNotesTx">
        <pc:chgData name="William Thompson" userId="fa853bc974031eaf" providerId="LiveId" clId="{722E49B8-19C3-49B2-B7E3-ED1328E6F4DE}" dt="2018-11-23T17:20:27.371" v="11925" actId="20577"/>
        <pc:sldMkLst>
          <pc:docMk/>
          <pc:sldMk cId="1208026952" sldId="298"/>
        </pc:sldMkLst>
        <pc:spChg chg="mod">
          <ac:chgData name="William Thompson" userId="fa853bc974031eaf" providerId="LiveId" clId="{722E49B8-19C3-49B2-B7E3-ED1328E6F4DE}" dt="2018-11-23T17:17:42.783" v="11785" actId="20577"/>
          <ac:spMkLst>
            <pc:docMk/>
            <pc:sldMk cId="1208026952" sldId="298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03:28.190" v="10776" actId="20577"/>
          <ac:spMkLst>
            <pc:docMk/>
            <pc:sldMk cId="1208026952" sldId="298"/>
            <ac:spMk id="6" creationId="{E3B730E1-5111-49DF-AFD9-B32CF91F7404}"/>
          </ac:spMkLst>
        </pc:spChg>
        <pc:picChg chg="add mod modCrop">
          <ac:chgData name="William Thompson" userId="fa853bc974031eaf" providerId="LiveId" clId="{722E49B8-19C3-49B2-B7E3-ED1328E6F4DE}" dt="2018-11-23T17:19:51.514" v="11922" actId="1076"/>
          <ac:picMkLst>
            <pc:docMk/>
            <pc:sldMk cId="1208026952" sldId="298"/>
            <ac:picMk id="2" creationId="{8834B9EB-996B-4050-9B03-1F15285BD64E}"/>
          </ac:picMkLst>
        </pc:picChg>
        <pc:picChg chg="add mod modCrop">
          <ac:chgData name="William Thompson" userId="fa853bc974031eaf" providerId="LiveId" clId="{722E49B8-19C3-49B2-B7E3-ED1328E6F4DE}" dt="2018-11-23T17:17:44.395" v="11786" actId="1076"/>
          <ac:picMkLst>
            <pc:docMk/>
            <pc:sldMk cId="1208026952" sldId="298"/>
            <ac:picMk id="3" creationId="{C4CABA00-D850-4235-A783-C53B4B2AF8A8}"/>
          </ac:picMkLst>
        </pc:picChg>
      </pc:sldChg>
      <pc:sldChg chg="modSp add modAnim modNotesTx">
        <pc:chgData name="William Thompson" userId="fa853bc974031eaf" providerId="LiveId" clId="{722E49B8-19C3-49B2-B7E3-ED1328E6F4DE}" dt="2018-11-23T17:26:31.746" v="12254" actId="20577"/>
        <pc:sldMkLst>
          <pc:docMk/>
          <pc:sldMk cId="192434711" sldId="299"/>
        </pc:sldMkLst>
        <pc:spChg chg="mod">
          <ac:chgData name="William Thompson" userId="fa853bc974031eaf" providerId="LiveId" clId="{722E49B8-19C3-49B2-B7E3-ED1328E6F4DE}" dt="2018-11-23T17:26:31.746" v="12254" actId="20577"/>
          <ac:spMkLst>
            <pc:docMk/>
            <pc:sldMk cId="192434711" sldId="299"/>
            <ac:spMk id="5" creationId="{7E51DEF6-E050-498F-ABF4-98B26239A99F}"/>
          </ac:spMkLst>
        </pc:spChg>
      </pc:sldChg>
      <pc:sldChg chg="add del">
        <pc:chgData name="William Thompson" userId="fa853bc974031eaf" providerId="LiveId" clId="{722E49B8-19C3-49B2-B7E3-ED1328E6F4DE}" dt="2018-11-23T17:26:43.969" v="12255" actId="2696"/>
        <pc:sldMkLst>
          <pc:docMk/>
          <pc:sldMk cId="244526187" sldId="300"/>
        </pc:sldMkLst>
      </pc:sldChg>
      <pc:sldChg chg="modSp add">
        <pc:chgData name="William Thompson" userId="fa853bc974031eaf" providerId="LiveId" clId="{722E49B8-19C3-49B2-B7E3-ED1328E6F4DE}" dt="2018-11-23T17:25:54.242" v="12178" actId="404"/>
        <pc:sldMkLst>
          <pc:docMk/>
          <pc:sldMk cId="3966221228" sldId="301"/>
        </pc:sldMkLst>
        <pc:spChg chg="mod">
          <ac:chgData name="William Thompson" userId="fa853bc974031eaf" providerId="LiveId" clId="{722E49B8-19C3-49B2-B7E3-ED1328E6F4DE}" dt="2018-11-23T17:25:54.242" v="12178" actId="404"/>
          <ac:spMkLst>
            <pc:docMk/>
            <pc:sldMk cId="3966221228" sldId="301"/>
            <ac:spMk id="5" creationId="{7E51DEF6-E050-498F-ABF4-98B26239A99F}"/>
          </ac:spMkLst>
        </pc:spChg>
      </pc:sldChg>
      <pc:sldChg chg="addSp delSp modSp add del">
        <pc:chgData name="William Thompson" userId="fa853bc974031eaf" providerId="LiveId" clId="{722E49B8-19C3-49B2-B7E3-ED1328E6F4DE}" dt="2018-11-23T17:30:07.542" v="12291" actId="2696"/>
        <pc:sldMkLst>
          <pc:docMk/>
          <pc:sldMk cId="216096927" sldId="302"/>
        </pc:sldMkLst>
        <pc:spChg chg="add del mod">
          <ac:chgData name="William Thompson" userId="fa853bc974031eaf" providerId="LiveId" clId="{722E49B8-19C3-49B2-B7E3-ED1328E6F4DE}" dt="2018-11-23T17:28:46.006" v="12274"/>
          <ac:spMkLst>
            <pc:docMk/>
            <pc:sldMk cId="216096927" sldId="302"/>
            <ac:spMk id="3" creationId="{4224FEB0-CC12-4DA9-B294-7847EA4C161D}"/>
          </ac:spMkLst>
        </pc:spChg>
        <pc:spChg chg="del">
          <ac:chgData name="William Thompson" userId="fa853bc974031eaf" providerId="LiveId" clId="{722E49B8-19C3-49B2-B7E3-ED1328E6F4DE}" dt="2018-11-23T17:26:59.382" v="12273" actId="478"/>
          <ac:spMkLst>
            <pc:docMk/>
            <pc:sldMk cId="216096927" sldId="302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29:01.108" v="12281" actId="20577"/>
          <ac:spMkLst>
            <pc:docMk/>
            <pc:sldMk cId="216096927" sldId="302"/>
            <ac:spMk id="6" creationId="{E3B730E1-5111-49DF-AFD9-B32CF91F7404}"/>
          </ac:spMkLst>
        </pc:spChg>
        <pc:spChg chg="add mod">
          <ac:chgData name="William Thompson" userId="fa853bc974031eaf" providerId="LiveId" clId="{722E49B8-19C3-49B2-B7E3-ED1328E6F4DE}" dt="2018-11-23T17:29:43.661" v="12288" actId="207"/>
          <ac:spMkLst>
            <pc:docMk/>
            <pc:sldMk cId="216096927" sldId="302"/>
            <ac:spMk id="7" creationId="{DFB6EE2A-2452-4C5A-B1E5-7CBF3756D35C}"/>
          </ac:spMkLst>
        </pc:spChg>
        <pc:picChg chg="add mod modCrop">
          <ac:chgData name="William Thompson" userId="fa853bc974031eaf" providerId="LiveId" clId="{722E49B8-19C3-49B2-B7E3-ED1328E6F4DE}" dt="2018-11-23T17:29:30.544" v="12285" actId="1076"/>
          <ac:picMkLst>
            <pc:docMk/>
            <pc:sldMk cId="216096927" sldId="302"/>
            <ac:picMk id="4" creationId="{7BF77C2F-0478-4F84-B41A-80CC57D3FCC5}"/>
          </ac:picMkLst>
        </pc:picChg>
      </pc:sldChg>
      <pc:sldChg chg="add">
        <pc:chgData name="William Thompson" userId="fa853bc974031eaf" providerId="LiveId" clId="{722E49B8-19C3-49B2-B7E3-ED1328E6F4DE}" dt="2018-11-23T17:30:02.498" v="12289"/>
        <pc:sldMkLst>
          <pc:docMk/>
          <pc:sldMk cId="633598128" sldId="303"/>
        </pc:sldMkLst>
      </pc:sldChg>
      <pc:sldChg chg="addSp delSp modSp add">
        <pc:chgData name="William Thompson" userId="fa853bc974031eaf" providerId="LiveId" clId="{722E49B8-19C3-49B2-B7E3-ED1328E6F4DE}" dt="2018-11-23T17:33:25.817" v="12358" actId="14"/>
        <pc:sldMkLst>
          <pc:docMk/>
          <pc:sldMk cId="429440805" sldId="304"/>
        </pc:sldMkLst>
        <pc:spChg chg="mod">
          <ac:chgData name="William Thompson" userId="fa853bc974031eaf" providerId="LiveId" clId="{722E49B8-19C3-49B2-B7E3-ED1328E6F4DE}" dt="2018-11-23T17:33:25.817" v="12358" actId="14"/>
          <ac:spMkLst>
            <pc:docMk/>
            <pc:sldMk cId="429440805" sldId="304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30:16.564" v="12311" actId="20577"/>
          <ac:spMkLst>
            <pc:docMk/>
            <pc:sldMk cId="429440805" sldId="304"/>
            <ac:spMk id="6" creationId="{E3B730E1-5111-49DF-AFD9-B32CF91F7404}"/>
          </ac:spMkLst>
        </pc:spChg>
        <pc:picChg chg="add del mod">
          <ac:chgData name="William Thompson" userId="fa853bc974031eaf" providerId="LiveId" clId="{722E49B8-19C3-49B2-B7E3-ED1328E6F4DE}" dt="2018-11-23T17:32:59.890" v="12315" actId="478"/>
          <ac:picMkLst>
            <pc:docMk/>
            <pc:sldMk cId="429440805" sldId="304"/>
            <ac:picMk id="2" creationId="{57315A61-AB0A-41C0-A531-0C194878E759}"/>
          </ac:picMkLst>
        </pc:picChg>
        <pc:picChg chg="add del">
          <ac:chgData name="William Thompson" userId="fa853bc974031eaf" providerId="LiveId" clId="{722E49B8-19C3-49B2-B7E3-ED1328E6F4DE}" dt="2018-11-23T17:33:00.927" v="12317"/>
          <ac:picMkLst>
            <pc:docMk/>
            <pc:sldMk cId="429440805" sldId="304"/>
            <ac:picMk id="3" creationId="{EC6C6F14-89C7-4835-ABCD-2A0FFE8765F2}"/>
          </ac:picMkLst>
        </pc:picChg>
        <pc:picChg chg="add mod">
          <ac:chgData name="William Thompson" userId="fa853bc974031eaf" providerId="LiveId" clId="{722E49B8-19C3-49B2-B7E3-ED1328E6F4DE}" dt="2018-11-23T17:33:05.726" v="12319" actId="1076"/>
          <ac:picMkLst>
            <pc:docMk/>
            <pc:sldMk cId="429440805" sldId="304"/>
            <ac:picMk id="4" creationId="{E3E4F21F-6E71-4A87-803D-4C39B87AC41D}"/>
          </ac:picMkLst>
        </pc:picChg>
        <pc:picChg chg="add mod modCrop">
          <ac:chgData name="William Thompson" userId="fa853bc974031eaf" providerId="LiveId" clId="{722E49B8-19C3-49B2-B7E3-ED1328E6F4DE}" dt="2018-11-23T17:33:16.894" v="12323" actId="14100"/>
          <ac:picMkLst>
            <pc:docMk/>
            <pc:sldMk cId="429440805" sldId="304"/>
            <ac:picMk id="7" creationId="{22C23756-28A5-445E-A34A-2D59BBF4A881}"/>
          </ac:picMkLst>
        </pc:picChg>
      </pc:sldChg>
      <pc:sldChg chg="modSp add modNotesTx">
        <pc:chgData name="William Thompson" userId="fa853bc974031eaf" providerId="LiveId" clId="{722E49B8-19C3-49B2-B7E3-ED1328E6F4DE}" dt="2018-11-23T17:34:24.240" v="12448" actId="20577"/>
        <pc:sldMkLst>
          <pc:docMk/>
          <pc:sldMk cId="3068577485" sldId="305"/>
        </pc:sldMkLst>
        <pc:spChg chg="mod">
          <ac:chgData name="William Thompson" userId="fa853bc974031eaf" providerId="LiveId" clId="{722E49B8-19C3-49B2-B7E3-ED1328E6F4DE}" dt="2018-11-23T17:34:24.240" v="12448" actId="20577"/>
          <ac:spMkLst>
            <pc:docMk/>
            <pc:sldMk cId="3068577485" sldId="305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34:02.251" v="12375" actId="20577"/>
          <ac:spMkLst>
            <pc:docMk/>
            <pc:sldMk cId="3068577485" sldId="305"/>
            <ac:spMk id="6" creationId="{E3B730E1-5111-49DF-AFD9-B32CF91F7404}"/>
          </ac:spMkLst>
        </pc:spChg>
      </pc:sldChg>
      <pc:sldChg chg="modSp add">
        <pc:chgData name="William Thompson" userId="fa853bc974031eaf" providerId="LiveId" clId="{722E49B8-19C3-49B2-B7E3-ED1328E6F4DE}" dt="2018-11-23T17:36:56.508" v="12836" actId="113"/>
        <pc:sldMkLst>
          <pc:docMk/>
          <pc:sldMk cId="1085082659" sldId="306"/>
        </pc:sldMkLst>
        <pc:spChg chg="mod">
          <ac:chgData name="William Thompson" userId="fa853bc974031eaf" providerId="LiveId" clId="{722E49B8-19C3-49B2-B7E3-ED1328E6F4DE}" dt="2018-11-23T17:36:56.508" v="12836" actId="113"/>
          <ac:spMkLst>
            <pc:docMk/>
            <pc:sldMk cId="1085082659" sldId="306"/>
            <ac:spMk id="5" creationId="{7E51DEF6-E050-498F-ABF4-98B26239A99F}"/>
          </ac:spMkLst>
        </pc:spChg>
      </pc:sldChg>
      <pc:sldChg chg="modSp add">
        <pc:chgData name="William Thompson" userId="fa853bc974031eaf" providerId="LiveId" clId="{722E49B8-19C3-49B2-B7E3-ED1328E6F4DE}" dt="2018-11-23T17:38:57.484" v="13252" actId="20577"/>
        <pc:sldMkLst>
          <pc:docMk/>
          <pc:sldMk cId="258689943" sldId="307"/>
        </pc:sldMkLst>
        <pc:spChg chg="mod">
          <ac:chgData name="William Thompson" userId="fa853bc974031eaf" providerId="LiveId" clId="{722E49B8-19C3-49B2-B7E3-ED1328E6F4DE}" dt="2018-11-23T17:38:57.484" v="13252" actId="20577"/>
          <ac:spMkLst>
            <pc:docMk/>
            <pc:sldMk cId="258689943" sldId="307"/>
            <ac:spMk id="5" creationId="{7E51DEF6-E050-498F-ABF4-98B26239A99F}"/>
          </ac:spMkLst>
        </pc:spChg>
      </pc:sldChg>
      <pc:sldChg chg="modSp add">
        <pc:chgData name="William Thompson" userId="fa853bc974031eaf" providerId="LiveId" clId="{722E49B8-19C3-49B2-B7E3-ED1328E6F4DE}" dt="2018-11-23T17:40:03.457" v="13521" actId="20577"/>
        <pc:sldMkLst>
          <pc:docMk/>
          <pc:sldMk cId="2027678200" sldId="308"/>
        </pc:sldMkLst>
        <pc:spChg chg="mod">
          <ac:chgData name="William Thompson" userId="fa853bc974031eaf" providerId="LiveId" clId="{722E49B8-19C3-49B2-B7E3-ED1328E6F4DE}" dt="2018-11-23T17:40:03.457" v="13521" actId="20577"/>
          <ac:spMkLst>
            <pc:docMk/>
            <pc:sldMk cId="2027678200" sldId="308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39:03.094" v="13261" actId="20577"/>
          <ac:spMkLst>
            <pc:docMk/>
            <pc:sldMk cId="2027678200" sldId="308"/>
            <ac:spMk id="6" creationId="{E3B730E1-5111-49DF-AFD9-B32CF91F7404}"/>
          </ac:spMkLst>
        </pc:spChg>
      </pc:sldChg>
      <pc:sldChg chg="delSp modSp add del">
        <pc:chgData name="William Thompson" userId="fa853bc974031eaf" providerId="LiveId" clId="{722E49B8-19C3-49B2-B7E3-ED1328E6F4DE}" dt="2018-11-23T18:15:02.130" v="15179" actId="2696"/>
        <pc:sldMkLst>
          <pc:docMk/>
          <pc:sldMk cId="3609442668" sldId="309"/>
        </pc:sldMkLst>
        <pc:spChg chg="mod">
          <ac:chgData name="William Thompson" userId="fa853bc974031eaf" providerId="LiveId" clId="{722E49B8-19C3-49B2-B7E3-ED1328E6F4DE}" dt="2018-11-23T17:40:44.507" v="13537" actId="20577"/>
          <ac:spMkLst>
            <pc:docMk/>
            <pc:sldMk cId="3609442668" sldId="309"/>
            <ac:spMk id="2" creationId="{E8E45410-54AE-4D5F-9BB2-E186196C3ACC}"/>
          </ac:spMkLst>
        </pc:spChg>
        <pc:spChg chg="mod">
          <ac:chgData name="William Thompson" userId="fa853bc974031eaf" providerId="LiveId" clId="{722E49B8-19C3-49B2-B7E3-ED1328E6F4DE}" dt="2018-11-23T17:40:52.986" v="13546" actId="20577"/>
          <ac:spMkLst>
            <pc:docMk/>
            <pc:sldMk cId="3609442668" sldId="309"/>
            <ac:spMk id="3" creationId="{0BD1822A-671C-40B8-B74F-D8193A3FACFF}"/>
          </ac:spMkLst>
        </pc:spChg>
        <pc:picChg chg="del">
          <ac:chgData name="William Thompson" userId="fa853bc974031eaf" providerId="LiveId" clId="{722E49B8-19C3-49B2-B7E3-ED1328E6F4DE}" dt="2018-11-23T17:40:41.187" v="13525" actId="478"/>
          <ac:picMkLst>
            <pc:docMk/>
            <pc:sldMk cId="3609442668" sldId="309"/>
            <ac:picMk id="5" creationId="{515FE0B9-CB3F-4651-86A0-EE5B0D13040D}"/>
          </ac:picMkLst>
        </pc:picChg>
      </pc:sldChg>
      <pc:sldChg chg="add del ord">
        <pc:chgData name="William Thompson" userId="fa853bc974031eaf" providerId="LiveId" clId="{722E49B8-19C3-49B2-B7E3-ED1328E6F4DE}" dt="2018-11-23T18:15:07.742" v="15181" actId="2696"/>
        <pc:sldMkLst>
          <pc:docMk/>
          <pc:sldMk cId="2729836154" sldId="310"/>
        </pc:sldMkLst>
      </pc:sldChg>
      <pc:sldChg chg="add">
        <pc:chgData name="William Thompson" userId="fa853bc974031eaf" providerId="LiveId" clId="{722E49B8-19C3-49B2-B7E3-ED1328E6F4DE}" dt="2018-11-23T17:41:02.794" v="13548"/>
        <pc:sldMkLst>
          <pc:docMk/>
          <pc:sldMk cId="2979748157" sldId="311"/>
        </pc:sldMkLst>
      </pc:sldChg>
      <pc:sldChg chg="add del">
        <pc:chgData name="William Thompson" userId="fa853bc974031eaf" providerId="LiveId" clId="{722E49B8-19C3-49B2-B7E3-ED1328E6F4DE}" dt="2018-11-23T17:41:20.354" v="13550"/>
        <pc:sldMkLst>
          <pc:docMk/>
          <pc:sldMk cId="406550375" sldId="312"/>
        </pc:sldMkLst>
      </pc:sldChg>
      <pc:sldChg chg="modSp add ord">
        <pc:chgData name="William Thompson" userId="fa853bc974031eaf" providerId="LiveId" clId="{722E49B8-19C3-49B2-B7E3-ED1328E6F4DE}" dt="2018-11-23T18:40:48.610" v="16322" actId="20577"/>
        <pc:sldMkLst>
          <pc:docMk/>
          <pc:sldMk cId="1063670628" sldId="312"/>
        </pc:sldMkLst>
        <pc:spChg chg="mod">
          <ac:chgData name="William Thompson" userId="fa853bc974031eaf" providerId="LiveId" clId="{722E49B8-19C3-49B2-B7E3-ED1328E6F4DE}" dt="2018-11-23T18:40:48.610" v="16322" actId="20577"/>
          <ac:spMkLst>
            <pc:docMk/>
            <pc:sldMk cId="1063670628" sldId="312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41:38.154" v="13588" actId="20577"/>
          <ac:spMkLst>
            <pc:docMk/>
            <pc:sldMk cId="1063670628" sldId="312"/>
            <ac:spMk id="6" creationId="{E3B730E1-5111-49DF-AFD9-B32CF91F7404}"/>
          </ac:spMkLst>
        </pc:spChg>
      </pc:sldChg>
      <pc:sldChg chg="addSp delSp modSp add">
        <pc:chgData name="William Thompson" userId="fa853bc974031eaf" providerId="LiveId" clId="{722E49B8-19C3-49B2-B7E3-ED1328E6F4DE}" dt="2018-11-23T18:39:05.270" v="16228" actId="20577"/>
        <pc:sldMkLst>
          <pc:docMk/>
          <pc:sldMk cId="896969176" sldId="313"/>
        </pc:sldMkLst>
        <pc:spChg chg="add del mod">
          <ac:chgData name="William Thompson" userId="fa853bc974031eaf" providerId="LiveId" clId="{722E49B8-19C3-49B2-B7E3-ED1328E6F4DE}" dt="2018-11-23T17:53:42.410" v="14891"/>
          <ac:spMkLst>
            <pc:docMk/>
            <pc:sldMk cId="896969176" sldId="313"/>
            <ac:spMk id="4" creationId="{7247DAEF-0121-4B44-89D2-AA20213C3D6F}"/>
          </ac:spMkLst>
        </pc:spChg>
        <pc:spChg chg="del mod">
          <ac:chgData name="William Thompson" userId="fa853bc974031eaf" providerId="LiveId" clId="{722E49B8-19C3-49B2-B7E3-ED1328E6F4DE}" dt="2018-11-23T17:53:06.874" v="14886"/>
          <ac:spMkLst>
            <pc:docMk/>
            <pc:sldMk cId="896969176" sldId="313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53:55.895" v="14894" actId="20577"/>
          <ac:spMkLst>
            <pc:docMk/>
            <pc:sldMk cId="896969176" sldId="313"/>
            <ac:spMk id="6" creationId="{E3B730E1-5111-49DF-AFD9-B32CF91F7404}"/>
          </ac:spMkLst>
        </pc:spChg>
        <pc:spChg chg="add mod">
          <ac:chgData name="William Thompson" userId="fa853bc974031eaf" providerId="LiveId" clId="{722E49B8-19C3-49B2-B7E3-ED1328E6F4DE}" dt="2018-11-23T18:39:05.270" v="16228" actId="20577"/>
          <ac:spMkLst>
            <pc:docMk/>
            <pc:sldMk cId="896969176" sldId="313"/>
            <ac:spMk id="8" creationId="{2BB38EC5-94FF-4B9C-8A24-F42624949A60}"/>
          </ac:spMkLst>
        </pc:spChg>
        <pc:spChg chg="add del mod">
          <ac:chgData name="William Thompson" userId="fa853bc974031eaf" providerId="LiveId" clId="{722E49B8-19C3-49B2-B7E3-ED1328E6F4DE}" dt="2018-11-23T17:54:30.553" v="14917" actId="478"/>
          <ac:spMkLst>
            <pc:docMk/>
            <pc:sldMk cId="896969176" sldId="313"/>
            <ac:spMk id="10" creationId="{2BDE4FFF-DE8B-4FAE-B4B6-8B37A707723D}"/>
          </ac:spMkLst>
        </pc:spChg>
        <pc:spChg chg="add del">
          <ac:chgData name="William Thompson" userId="fa853bc974031eaf" providerId="LiveId" clId="{722E49B8-19C3-49B2-B7E3-ED1328E6F4DE}" dt="2018-11-23T17:54:33.162" v="14919"/>
          <ac:spMkLst>
            <pc:docMk/>
            <pc:sldMk cId="896969176" sldId="313"/>
            <ac:spMk id="11" creationId="{0852ACD9-68E8-4493-B282-797006047AD8}"/>
          </ac:spMkLst>
        </pc:spChg>
        <pc:picChg chg="add del mod">
          <ac:chgData name="William Thompson" userId="fa853bc974031eaf" providerId="LiveId" clId="{722E49B8-19C3-49B2-B7E3-ED1328E6F4DE}" dt="2018-11-23T17:53:41.191" v="14890" actId="478"/>
          <ac:picMkLst>
            <pc:docMk/>
            <pc:sldMk cId="896969176" sldId="313"/>
            <ac:picMk id="2" creationId="{74A85589-5E46-41D7-BAC9-A5257A5A182E}"/>
          </ac:picMkLst>
        </pc:picChg>
        <pc:picChg chg="add del mod">
          <ac:chgData name="William Thompson" userId="fa853bc974031eaf" providerId="LiveId" clId="{722E49B8-19C3-49B2-B7E3-ED1328E6F4DE}" dt="2018-11-23T17:54:27.933" v="14916" actId="478"/>
          <ac:picMkLst>
            <pc:docMk/>
            <pc:sldMk cId="896969176" sldId="313"/>
            <ac:picMk id="7" creationId="{8E1E1B56-18C7-44A0-ADB0-2F68B0B8D499}"/>
          </ac:picMkLst>
        </pc:picChg>
      </pc:sldChg>
      <pc:sldChg chg="modSp add">
        <pc:chgData name="William Thompson" userId="fa853bc974031eaf" providerId="LiveId" clId="{722E49B8-19C3-49B2-B7E3-ED1328E6F4DE}" dt="2018-11-23T17:45:25.421" v="13876" actId="20577"/>
        <pc:sldMkLst>
          <pc:docMk/>
          <pc:sldMk cId="1509420422" sldId="314"/>
        </pc:sldMkLst>
        <pc:spChg chg="mod">
          <ac:chgData name="William Thompson" userId="fa853bc974031eaf" providerId="LiveId" clId="{722E49B8-19C3-49B2-B7E3-ED1328E6F4DE}" dt="2018-11-23T17:45:25.421" v="13876" actId="20577"/>
          <ac:spMkLst>
            <pc:docMk/>
            <pc:sldMk cId="1509420422" sldId="314"/>
            <ac:spMk id="2" creationId="{E8E45410-54AE-4D5F-9BB2-E186196C3ACC}"/>
          </ac:spMkLst>
        </pc:spChg>
      </pc:sldChg>
      <pc:sldChg chg="modSp add">
        <pc:chgData name="William Thompson" userId="fa853bc974031eaf" providerId="LiveId" clId="{722E49B8-19C3-49B2-B7E3-ED1328E6F4DE}" dt="2018-11-23T17:59:35.476" v="15057" actId="20577"/>
        <pc:sldMkLst>
          <pc:docMk/>
          <pc:sldMk cId="2435427372" sldId="315"/>
        </pc:sldMkLst>
        <pc:spChg chg="mod">
          <ac:chgData name="William Thompson" userId="fa853bc974031eaf" providerId="LiveId" clId="{722E49B8-19C3-49B2-B7E3-ED1328E6F4DE}" dt="2018-11-23T17:59:35.476" v="15057" actId="20577"/>
          <ac:spMkLst>
            <pc:docMk/>
            <pc:sldMk cId="2435427372" sldId="315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45:52.888" v="13924" actId="20577"/>
          <ac:spMkLst>
            <pc:docMk/>
            <pc:sldMk cId="2435427372" sldId="315"/>
            <ac:spMk id="6" creationId="{E3B730E1-5111-49DF-AFD9-B32CF91F7404}"/>
          </ac:spMkLst>
        </pc:spChg>
      </pc:sldChg>
      <pc:sldChg chg="modSp add">
        <pc:chgData name="William Thompson" userId="fa853bc974031eaf" providerId="LiveId" clId="{722E49B8-19C3-49B2-B7E3-ED1328E6F4DE}" dt="2018-11-23T17:46:34.364" v="13970" actId="20577"/>
        <pc:sldMkLst>
          <pc:docMk/>
          <pc:sldMk cId="2274687974" sldId="316"/>
        </pc:sldMkLst>
        <pc:spChg chg="mod">
          <ac:chgData name="William Thompson" userId="fa853bc974031eaf" providerId="LiveId" clId="{722E49B8-19C3-49B2-B7E3-ED1328E6F4DE}" dt="2018-11-23T17:46:31.442" v="13965" actId="20577"/>
          <ac:spMkLst>
            <pc:docMk/>
            <pc:sldMk cId="2274687974" sldId="316"/>
            <ac:spMk id="2" creationId="{E8E45410-54AE-4D5F-9BB2-E186196C3ACC}"/>
          </ac:spMkLst>
        </pc:spChg>
        <pc:spChg chg="mod">
          <ac:chgData name="William Thompson" userId="fa853bc974031eaf" providerId="LiveId" clId="{722E49B8-19C3-49B2-B7E3-ED1328E6F4DE}" dt="2018-11-23T17:46:34.364" v="13970" actId="20577"/>
          <ac:spMkLst>
            <pc:docMk/>
            <pc:sldMk cId="2274687974" sldId="316"/>
            <ac:spMk id="3" creationId="{0BD1822A-671C-40B8-B74F-D8193A3FACFF}"/>
          </ac:spMkLst>
        </pc:spChg>
      </pc:sldChg>
      <pc:sldChg chg="modSp add">
        <pc:chgData name="William Thompson" userId="fa853bc974031eaf" providerId="LiveId" clId="{722E49B8-19C3-49B2-B7E3-ED1328E6F4DE}" dt="2018-11-23T17:49:15.038" v="14465" actId="6549"/>
        <pc:sldMkLst>
          <pc:docMk/>
          <pc:sldMk cId="2109355232" sldId="317"/>
        </pc:sldMkLst>
        <pc:spChg chg="mod">
          <ac:chgData name="William Thompson" userId="fa853bc974031eaf" providerId="LiveId" clId="{722E49B8-19C3-49B2-B7E3-ED1328E6F4DE}" dt="2018-11-23T17:49:11.921" v="14464" actId="27636"/>
          <ac:spMkLst>
            <pc:docMk/>
            <pc:sldMk cId="2109355232" sldId="317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49:15.038" v="14465" actId="6549"/>
          <ac:spMkLst>
            <pc:docMk/>
            <pc:sldMk cId="2109355232" sldId="317"/>
            <ac:spMk id="6" creationId="{E3B730E1-5111-49DF-AFD9-B32CF91F7404}"/>
          </ac:spMkLst>
        </pc:spChg>
      </pc:sldChg>
      <pc:sldChg chg="modSp add">
        <pc:chgData name="William Thompson" userId="fa853bc974031eaf" providerId="LiveId" clId="{722E49B8-19C3-49B2-B7E3-ED1328E6F4DE}" dt="2018-11-23T17:50:28.059" v="14719" actId="20577"/>
        <pc:sldMkLst>
          <pc:docMk/>
          <pc:sldMk cId="852970330" sldId="318"/>
        </pc:sldMkLst>
        <pc:spChg chg="mod">
          <ac:chgData name="William Thompson" userId="fa853bc974031eaf" providerId="LiveId" clId="{722E49B8-19C3-49B2-B7E3-ED1328E6F4DE}" dt="2018-11-23T17:50:28.059" v="14719" actId="20577"/>
          <ac:spMkLst>
            <pc:docMk/>
            <pc:sldMk cId="852970330" sldId="318"/>
            <ac:spMk id="5" creationId="{7E51DEF6-E050-498F-ABF4-98B26239A99F}"/>
          </ac:spMkLst>
        </pc:spChg>
      </pc:sldChg>
      <pc:sldChg chg="modSp add">
        <pc:chgData name="William Thompson" userId="fa853bc974031eaf" providerId="LiveId" clId="{722E49B8-19C3-49B2-B7E3-ED1328E6F4DE}" dt="2018-11-23T17:51:40.101" v="14883" actId="20577"/>
        <pc:sldMkLst>
          <pc:docMk/>
          <pc:sldMk cId="717897984" sldId="319"/>
        </pc:sldMkLst>
        <pc:spChg chg="mod">
          <ac:chgData name="William Thompson" userId="fa853bc974031eaf" providerId="LiveId" clId="{722E49B8-19C3-49B2-B7E3-ED1328E6F4DE}" dt="2018-11-23T17:51:40.101" v="14883" actId="20577"/>
          <ac:spMkLst>
            <pc:docMk/>
            <pc:sldMk cId="717897984" sldId="319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7:50:43.699" v="14726" actId="20577"/>
          <ac:spMkLst>
            <pc:docMk/>
            <pc:sldMk cId="717897984" sldId="319"/>
            <ac:spMk id="6" creationId="{E3B730E1-5111-49DF-AFD9-B32CF91F7404}"/>
          </ac:spMkLst>
        </pc:spChg>
      </pc:sldChg>
      <pc:sldChg chg="add del">
        <pc:chgData name="William Thompson" userId="fa853bc974031eaf" providerId="LiveId" clId="{722E49B8-19C3-49B2-B7E3-ED1328E6F4DE}" dt="2018-11-23T17:59:53.513" v="15060"/>
        <pc:sldMkLst>
          <pc:docMk/>
          <pc:sldMk cId="1915056718" sldId="320"/>
        </pc:sldMkLst>
      </pc:sldChg>
      <pc:sldChg chg="modSp add">
        <pc:chgData name="William Thompson" userId="fa853bc974031eaf" providerId="LiveId" clId="{722E49B8-19C3-49B2-B7E3-ED1328E6F4DE}" dt="2018-11-23T18:00:02.398" v="15071" actId="20577"/>
        <pc:sldMkLst>
          <pc:docMk/>
          <pc:sldMk cId="3490382439" sldId="320"/>
        </pc:sldMkLst>
        <pc:spChg chg="mod">
          <ac:chgData name="William Thompson" userId="fa853bc974031eaf" providerId="LiveId" clId="{722E49B8-19C3-49B2-B7E3-ED1328E6F4DE}" dt="2018-11-23T18:00:02.398" v="15071" actId="20577"/>
          <ac:spMkLst>
            <pc:docMk/>
            <pc:sldMk cId="3490382439" sldId="320"/>
            <ac:spMk id="6" creationId="{E3B730E1-5111-49DF-AFD9-B32CF91F7404}"/>
          </ac:spMkLst>
        </pc:spChg>
      </pc:sldChg>
      <pc:sldChg chg="modSp add modNotesTx">
        <pc:chgData name="William Thompson" userId="fa853bc974031eaf" providerId="LiveId" clId="{722E49B8-19C3-49B2-B7E3-ED1328E6F4DE}" dt="2018-11-23T20:22:29.645" v="16557" actId="20577"/>
        <pc:sldMkLst>
          <pc:docMk/>
          <pc:sldMk cId="3926830590" sldId="321"/>
        </pc:sldMkLst>
        <pc:spChg chg="mod">
          <ac:chgData name="William Thompson" userId="fa853bc974031eaf" providerId="LiveId" clId="{722E49B8-19C3-49B2-B7E3-ED1328E6F4DE}" dt="2018-11-23T20:22:29.645" v="16557" actId="20577"/>
          <ac:spMkLst>
            <pc:docMk/>
            <pc:sldMk cId="3926830590" sldId="321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8:10:57.357" v="15097" actId="313"/>
          <ac:spMkLst>
            <pc:docMk/>
            <pc:sldMk cId="3926830590" sldId="321"/>
            <ac:spMk id="6" creationId="{E3B730E1-5111-49DF-AFD9-B32CF91F7404}"/>
          </ac:spMkLst>
        </pc:spChg>
      </pc:sldChg>
      <pc:sldChg chg="modSp add">
        <pc:chgData name="William Thompson" userId="fa853bc974031eaf" providerId="LiveId" clId="{722E49B8-19C3-49B2-B7E3-ED1328E6F4DE}" dt="2018-11-23T18:23:20.792" v="15884" actId="20577"/>
        <pc:sldMkLst>
          <pc:docMk/>
          <pc:sldMk cId="1512190731" sldId="322"/>
        </pc:sldMkLst>
        <pc:spChg chg="mod">
          <ac:chgData name="William Thompson" userId="fa853bc974031eaf" providerId="LiveId" clId="{722E49B8-19C3-49B2-B7E3-ED1328E6F4DE}" dt="2018-11-23T18:23:20.792" v="15884" actId="20577"/>
          <ac:spMkLst>
            <pc:docMk/>
            <pc:sldMk cId="1512190731" sldId="322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8:19:53.768" v="15682" actId="20577"/>
          <ac:spMkLst>
            <pc:docMk/>
            <pc:sldMk cId="1512190731" sldId="322"/>
            <ac:spMk id="6" creationId="{E3B730E1-5111-49DF-AFD9-B32CF91F7404}"/>
          </ac:spMkLst>
        </pc:spChg>
      </pc:sldChg>
      <pc:sldChg chg="add">
        <pc:chgData name="William Thompson" userId="fa853bc974031eaf" providerId="LiveId" clId="{722E49B8-19C3-49B2-B7E3-ED1328E6F4DE}" dt="2018-11-23T18:23:51.341" v="15885"/>
        <pc:sldMkLst>
          <pc:docMk/>
          <pc:sldMk cId="4050865676" sldId="323"/>
        </pc:sldMkLst>
      </pc:sldChg>
      <pc:sldChg chg="addSp delSp modSp add">
        <pc:chgData name="William Thompson" userId="fa853bc974031eaf" providerId="LiveId" clId="{722E49B8-19C3-49B2-B7E3-ED1328E6F4DE}" dt="2018-11-23T18:33:33.875" v="16002" actId="403"/>
        <pc:sldMkLst>
          <pc:docMk/>
          <pc:sldMk cId="3487417003" sldId="324"/>
        </pc:sldMkLst>
        <pc:spChg chg="del">
          <ac:chgData name="William Thompson" userId="fa853bc974031eaf" providerId="LiveId" clId="{722E49B8-19C3-49B2-B7E3-ED1328E6F4DE}" dt="2018-11-23T18:26:55.753" v="15954" actId="478"/>
          <ac:spMkLst>
            <pc:docMk/>
            <pc:sldMk cId="3487417003" sldId="324"/>
            <ac:spMk id="2" creationId="{92E369FC-1C3B-4771-A6E0-107FE61E2513}"/>
          </ac:spMkLst>
        </pc:spChg>
        <pc:spChg chg="mod">
          <ac:chgData name="William Thompson" userId="fa853bc974031eaf" providerId="LiveId" clId="{722E49B8-19C3-49B2-B7E3-ED1328E6F4DE}" dt="2018-11-23T18:33:33.875" v="16002" actId="403"/>
          <ac:spMkLst>
            <pc:docMk/>
            <pc:sldMk cId="3487417003" sldId="324"/>
            <ac:spMk id="3" creationId="{A8CA56B2-C12D-42F3-A4E1-395CB6CEBECC}"/>
          </ac:spMkLst>
        </pc:spChg>
        <pc:spChg chg="add del mod">
          <ac:chgData name="William Thompson" userId="fa853bc974031eaf" providerId="LiveId" clId="{722E49B8-19C3-49B2-B7E3-ED1328E6F4DE}" dt="2018-11-23T18:26:57.795" v="15955" actId="478"/>
          <ac:spMkLst>
            <pc:docMk/>
            <pc:sldMk cId="3487417003" sldId="324"/>
            <ac:spMk id="5" creationId="{C82B6F3B-A669-44C9-9773-8AAC1B064BBC}"/>
          </ac:spMkLst>
        </pc:spChg>
      </pc:sldChg>
      <pc:sldChg chg="modSp add">
        <pc:chgData name="William Thompson" userId="fa853bc974031eaf" providerId="LiveId" clId="{722E49B8-19C3-49B2-B7E3-ED1328E6F4DE}" dt="2018-11-23T18:43:51.008" v="16494" actId="313"/>
        <pc:sldMkLst>
          <pc:docMk/>
          <pc:sldMk cId="3026693865" sldId="325"/>
        </pc:sldMkLst>
        <pc:spChg chg="mod">
          <ac:chgData name="William Thompson" userId="fa853bc974031eaf" providerId="LiveId" clId="{722E49B8-19C3-49B2-B7E3-ED1328E6F4DE}" dt="2018-11-23T18:43:51.008" v="16494" actId="313"/>
          <ac:spMkLst>
            <pc:docMk/>
            <pc:sldMk cId="3026693865" sldId="325"/>
            <ac:spMk id="5" creationId="{7E51DEF6-E050-498F-ABF4-98B26239A99F}"/>
          </ac:spMkLst>
        </pc:spChg>
        <pc:spChg chg="mod">
          <ac:chgData name="William Thompson" userId="fa853bc974031eaf" providerId="LiveId" clId="{722E49B8-19C3-49B2-B7E3-ED1328E6F4DE}" dt="2018-11-23T18:39:51.544" v="16307" actId="313"/>
          <ac:spMkLst>
            <pc:docMk/>
            <pc:sldMk cId="3026693865" sldId="325"/>
            <ac:spMk id="6" creationId="{E3B730E1-5111-49DF-AFD9-B32CF91F7404}"/>
          </ac:spMkLst>
        </pc:spChg>
      </pc:sldChg>
      <pc:sldMasterChg chg="addSp delSp modSp setBg modSldLayout">
        <pc:chgData name="William Thompson" userId="fa853bc974031eaf" providerId="LiveId" clId="{722E49B8-19C3-49B2-B7E3-ED1328E6F4DE}" dt="2018-11-22T23:58:55.245" v="7285" actId="14100"/>
        <pc:sldMasterMkLst>
          <pc:docMk/>
          <pc:sldMasterMk cId="550240014" sldId="2147483684"/>
        </pc:sldMasterMkLst>
        <pc:spChg chg="mod">
          <ac:chgData name="William Thompson" userId="fa853bc974031eaf" providerId="LiveId" clId="{722E49B8-19C3-49B2-B7E3-ED1328E6F4DE}" dt="2018-11-22T23:53:05.578" v="7098" actId="207"/>
          <ac:spMkLst>
            <pc:docMk/>
            <pc:sldMasterMk cId="550240014" sldId="2147483684"/>
            <ac:spMk id="2" creationId="{00000000-0000-0000-0000-000000000000}"/>
          </ac:spMkLst>
        </pc:spChg>
        <pc:spChg chg="mod">
          <ac:chgData name="William Thompson" userId="fa853bc974031eaf" providerId="LiveId" clId="{722E49B8-19C3-49B2-B7E3-ED1328E6F4DE}" dt="2018-11-22T23:53:05.578" v="7098" actId="207"/>
          <ac:spMkLst>
            <pc:docMk/>
            <pc:sldMasterMk cId="550240014" sldId="2147483684"/>
            <ac:spMk id="3" creationId="{00000000-0000-0000-0000-000000000000}"/>
          </ac:spMkLst>
        </pc:spChg>
        <pc:spChg chg="mod">
          <ac:chgData name="William Thompson" userId="fa853bc974031eaf" providerId="LiveId" clId="{722E49B8-19C3-49B2-B7E3-ED1328E6F4DE}" dt="2018-11-22T23:53:05.578" v="7098" actId="207"/>
          <ac:spMkLst>
            <pc:docMk/>
            <pc:sldMasterMk cId="550240014" sldId="2147483684"/>
            <ac:spMk id="4" creationId="{00000000-0000-0000-0000-000000000000}"/>
          </ac:spMkLst>
        </pc:spChg>
        <pc:spChg chg="mod">
          <ac:chgData name="William Thompson" userId="fa853bc974031eaf" providerId="LiveId" clId="{722E49B8-19C3-49B2-B7E3-ED1328E6F4DE}" dt="2018-11-22T23:53:05.578" v="7098" actId="207"/>
          <ac:spMkLst>
            <pc:docMk/>
            <pc:sldMasterMk cId="550240014" sldId="2147483684"/>
            <ac:spMk id="5" creationId="{00000000-0000-0000-0000-000000000000}"/>
          </ac:spMkLst>
        </pc:spChg>
        <pc:spChg chg="mod">
          <ac:chgData name="William Thompson" userId="fa853bc974031eaf" providerId="LiveId" clId="{722E49B8-19C3-49B2-B7E3-ED1328E6F4DE}" dt="2018-11-22T23:53:05.578" v="7098" actId="207"/>
          <ac:spMkLst>
            <pc:docMk/>
            <pc:sldMasterMk cId="550240014" sldId="2147483684"/>
            <ac:spMk id="6" creationId="{00000000-0000-0000-0000-000000000000}"/>
          </ac:spMkLst>
        </pc:spChg>
        <pc:spChg chg="add del mod">
          <ac:chgData name="William Thompson" userId="fa853bc974031eaf" providerId="LiveId" clId="{722E49B8-19C3-49B2-B7E3-ED1328E6F4DE}" dt="2018-11-22T23:42:31.179" v="7001" actId="478"/>
          <ac:spMkLst>
            <pc:docMk/>
            <pc:sldMasterMk cId="550240014" sldId="2147483684"/>
            <ac:spMk id="7" creationId="{C45EC40C-EDB0-4655-9438-1C61A89EADFA}"/>
          </ac:spMkLst>
        </pc:spChg>
        <pc:sldLayoutChg chg="addSp delSp modSp setBg">
          <pc:chgData name="William Thompson" userId="fa853bc974031eaf" providerId="LiveId" clId="{722E49B8-19C3-49B2-B7E3-ED1328E6F4DE}" dt="2018-11-22T23:53:41.533" v="7141" actId="207"/>
          <pc:sldLayoutMkLst>
            <pc:docMk/>
            <pc:sldMasterMk cId="550240014" sldId="2147483684"/>
            <pc:sldLayoutMk cId="2040587021" sldId="2147483685"/>
          </pc:sldLayoutMkLst>
          <pc:spChg chg="mod">
            <ac:chgData name="William Thompson" userId="fa853bc974031eaf" providerId="LiveId" clId="{722E49B8-19C3-49B2-B7E3-ED1328E6F4DE}" dt="2018-11-22T23:53:41.533" v="7141" actId="207"/>
            <ac:spMkLst>
              <pc:docMk/>
              <pc:sldMasterMk cId="550240014" sldId="2147483684"/>
              <pc:sldLayoutMk cId="2040587021" sldId="2147483685"/>
              <ac:spMk id="2" creationId="{00000000-0000-0000-0000-000000000000}"/>
            </ac:spMkLst>
          </pc:spChg>
          <pc:spChg chg="add del">
            <ac:chgData name="William Thompson" userId="fa853bc974031eaf" providerId="LiveId" clId="{722E49B8-19C3-49B2-B7E3-ED1328E6F4DE}" dt="2018-11-22T23:42:34.851" v="7002" actId="478"/>
            <ac:spMkLst>
              <pc:docMk/>
              <pc:sldMasterMk cId="550240014" sldId="2147483684"/>
              <pc:sldLayoutMk cId="2040587021" sldId="2147483685"/>
              <ac:spMk id="7" creationId="{FCA677BD-8CA0-4616-8506-D9D92C51F251}"/>
            </ac:spMkLst>
          </pc:spChg>
        </pc:sldLayoutChg>
        <pc:sldLayoutChg chg="delSp modSp setBg">
          <pc:chgData name="William Thompson" userId="fa853bc974031eaf" providerId="LiveId" clId="{722E49B8-19C3-49B2-B7E3-ED1328E6F4DE}" dt="2018-11-22T23:58:55.245" v="7285" actId="14100"/>
          <pc:sldLayoutMkLst>
            <pc:docMk/>
            <pc:sldMasterMk cId="550240014" sldId="2147483684"/>
            <pc:sldLayoutMk cId="373547374" sldId="2147483686"/>
          </pc:sldLayoutMkLst>
          <pc:spChg chg="mod">
            <ac:chgData name="William Thompson" userId="fa853bc974031eaf" providerId="LiveId" clId="{722E49B8-19C3-49B2-B7E3-ED1328E6F4DE}" dt="2018-11-22T23:53:24.945" v="7120" actId="14100"/>
            <ac:spMkLst>
              <pc:docMk/>
              <pc:sldMasterMk cId="550240014" sldId="2147483684"/>
              <pc:sldLayoutMk cId="373547374" sldId="2147483686"/>
              <ac:spMk id="2" creationId="{00000000-0000-0000-0000-000000000000}"/>
            </ac:spMkLst>
          </pc:spChg>
          <pc:spChg chg="mod">
            <ac:chgData name="William Thompson" userId="fa853bc974031eaf" providerId="LiveId" clId="{722E49B8-19C3-49B2-B7E3-ED1328E6F4DE}" dt="2018-11-22T23:58:55.245" v="7285" actId="14100"/>
            <ac:spMkLst>
              <pc:docMk/>
              <pc:sldMasterMk cId="550240014" sldId="2147483684"/>
              <pc:sldLayoutMk cId="373547374" sldId="2147483686"/>
              <ac:spMk id="3" creationId="{00000000-0000-0000-0000-000000000000}"/>
            </ac:spMkLst>
          </pc:spChg>
          <pc:spChg chg="del">
            <ac:chgData name="William Thompson" userId="fa853bc974031eaf" providerId="LiveId" clId="{722E49B8-19C3-49B2-B7E3-ED1328E6F4DE}" dt="2018-11-22T23:58:51.011" v="7284" actId="478"/>
            <ac:spMkLst>
              <pc:docMk/>
              <pc:sldMasterMk cId="550240014" sldId="2147483684"/>
              <pc:sldLayoutMk cId="373547374" sldId="2147483686"/>
              <ac:spMk id="4" creationId="{00000000-0000-0000-0000-000000000000}"/>
            </ac:spMkLst>
          </pc:spChg>
          <pc:spChg chg="del">
            <ac:chgData name="William Thompson" userId="fa853bc974031eaf" providerId="LiveId" clId="{722E49B8-19C3-49B2-B7E3-ED1328E6F4DE}" dt="2018-11-22T23:58:51.011" v="7284" actId="478"/>
            <ac:spMkLst>
              <pc:docMk/>
              <pc:sldMasterMk cId="550240014" sldId="2147483684"/>
              <pc:sldLayoutMk cId="373547374" sldId="2147483686"/>
              <ac:spMk id="5" creationId="{00000000-0000-0000-0000-000000000000}"/>
            </ac:spMkLst>
          </pc:spChg>
          <pc:spChg chg="del">
            <ac:chgData name="William Thompson" userId="fa853bc974031eaf" providerId="LiveId" clId="{722E49B8-19C3-49B2-B7E3-ED1328E6F4DE}" dt="2018-11-22T23:58:51.011" v="7284" actId="478"/>
            <ac:spMkLst>
              <pc:docMk/>
              <pc:sldMasterMk cId="550240014" sldId="2147483684"/>
              <pc:sldLayoutMk cId="373547374" sldId="2147483686"/>
              <ac:spMk id="6" creationId="{00000000-0000-0000-0000-000000000000}"/>
            </ac:spMkLst>
          </pc:spChg>
        </pc:sldLayoutChg>
        <pc:sldLayoutChg chg="setBg">
          <pc:chgData name="William Thompson" userId="fa853bc974031eaf" providerId="LiveId" clId="{722E49B8-19C3-49B2-B7E3-ED1328E6F4DE}" dt="2018-11-22T23:04:15.802" v="6570"/>
          <pc:sldLayoutMkLst>
            <pc:docMk/>
            <pc:sldMasterMk cId="550240014" sldId="2147483684"/>
            <pc:sldLayoutMk cId="1502272561" sldId="2147483687"/>
          </pc:sldLayoutMkLst>
        </pc:sldLayoutChg>
        <pc:sldLayoutChg chg="setBg">
          <pc:chgData name="William Thompson" userId="fa853bc974031eaf" providerId="LiveId" clId="{722E49B8-19C3-49B2-B7E3-ED1328E6F4DE}" dt="2018-11-22T23:04:15.802" v="6570"/>
          <pc:sldLayoutMkLst>
            <pc:docMk/>
            <pc:sldMasterMk cId="550240014" sldId="2147483684"/>
            <pc:sldLayoutMk cId="1256801248" sldId="2147483688"/>
          </pc:sldLayoutMkLst>
        </pc:sldLayoutChg>
        <pc:sldLayoutChg chg="setBg">
          <pc:chgData name="William Thompson" userId="fa853bc974031eaf" providerId="LiveId" clId="{722E49B8-19C3-49B2-B7E3-ED1328E6F4DE}" dt="2018-11-22T23:04:15.802" v="6570"/>
          <pc:sldLayoutMkLst>
            <pc:docMk/>
            <pc:sldMasterMk cId="550240014" sldId="2147483684"/>
            <pc:sldLayoutMk cId="679165396" sldId="2147483689"/>
          </pc:sldLayoutMkLst>
        </pc:sldLayoutChg>
        <pc:sldLayoutChg chg="setBg">
          <pc:chgData name="William Thompson" userId="fa853bc974031eaf" providerId="LiveId" clId="{722E49B8-19C3-49B2-B7E3-ED1328E6F4DE}" dt="2018-11-22T23:04:15.802" v="6570"/>
          <pc:sldLayoutMkLst>
            <pc:docMk/>
            <pc:sldMasterMk cId="550240014" sldId="2147483684"/>
            <pc:sldLayoutMk cId="2008395756" sldId="2147483690"/>
          </pc:sldLayoutMkLst>
        </pc:sldLayoutChg>
        <pc:sldLayoutChg chg="setBg">
          <pc:chgData name="William Thompson" userId="fa853bc974031eaf" providerId="LiveId" clId="{722E49B8-19C3-49B2-B7E3-ED1328E6F4DE}" dt="2018-11-22T23:04:15.802" v="6570"/>
          <pc:sldLayoutMkLst>
            <pc:docMk/>
            <pc:sldMasterMk cId="550240014" sldId="2147483684"/>
            <pc:sldLayoutMk cId="3714785998" sldId="2147483691"/>
          </pc:sldLayoutMkLst>
        </pc:sldLayoutChg>
        <pc:sldLayoutChg chg="setBg">
          <pc:chgData name="William Thompson" userId="fa853bc974031eaf" providerId="LiveId" clId="{722E49B8-19C3-49B2-B7E3-ED1328E6F4DE}" dt="2018-11-22T23:04:15.802" v="6570"/>
          <pc:sldLayoutMkLst>
            <pc:docMk/>
            <pc:sldMasterMk cId="550240014" sldId="2147483684"/>
            <pc:sldLayoutMk cId="1113808575" sldId="2147483692"/>
          </pc:sldLayoutMkLst>
        </pc:sldLayoutChg>
        <pc:sldLayoutChg chg="setBg">
          <pc:chgData name="William Thompson" userId="fa853bc974031eaf" providerId="LiveId" clId="{722E49B8-19C3-49B2-B7E3-ED1328E6F4DE}" dt="2018-11-22T23:04:15.802" v="6570"/>
          <pc:sldLayoutMkLst>
            <pc:docMk/>
            <pc:sldMasterMk cId="550240014" sldId="2147483684"/>
            <pc:sldLayoutMk cId="3330027250" sldId="2147483693"/>
          </pc:sldLayoutMkLst>
        </pc:sldLayoutChg>
        <pc:sldLayoutChg chg="modSp setBg">
          <pc:chgData name="William Thompson" userId="fa853bc974031eaf" providerId="LiveId" clId="{722E49B8-19C3-49B2-B7E3-ED1328E6F4DE}" dt="2018-11-22T23:52:56.440" v="7097" actId="113"/>
          <pc:sldLayoutMkLst>
            <pc:docMk/>
            <pc:sldMasterMk cId="550240014" sldId="2147483684"/>
            <pc:sldLayoutMk cId="318814106" sldId="2147483694"/>
          </pc:sldLayoutMkLst>
          <pc:spChg chg="mod">
            <ac:chgData name="William Thompson" userId="fa853bc974031eaf" providerId="LiveId" clId="{722E49B8-19C3-49B2-B7E3-ED1328E6F4DE}" dt="2018-11-22T23:52:56.440" v="7097" actId="113"/>
            <ac:spMkLst>
              <pc:docMk/>
              <pc:sldMasterMk cId="550240014" sldId="2147483684"/>
              <pc:sldLayoutMk cId="318814106" sldId="2147483694"/>
              <ac:spMk id="2" creationId="{00000000-0000-0000-0000-000000000000}"/>
            </ac:spMkLst>
          </pc:spChg>
        </pc:sldLayoutChg>
        <pc:sldLayoutChg chg="setBg">
          <pc:chgData name="William Thompson" userId="fa853bc974031eaf" providerId="LiveId" clId="{722E49B8-19C3-49B2-B7E3-ED1328E6F4DE}" dt="2018-11-22T23:04:15.802" v="6570"/>
          <pc:sldLayoutMkLst>
            <pc:docMk/>
            <pc:sldMasterMk cId="550240014" sldId="2147483684"/>
            <pc:sldLayoutMk cId="1499033870" sldId="2147483695"/>
          </pc:sldLayoutMkLst>
        </pc:sldLayoutChg>
      </pc:sldMasterChg>
      <pc:sldMasterChg chg="addSp modSldLayout">
        <pc:chgData name="William Thompson" userId="fa853bc974031eaf" providerId="LiveId" clId="{722E49B8-19C3-49B2-B7E3-ED1328E6F4DE}" dt="2018-11-22T23:07:12.814" v="6601"/>
        <pc:sldMasterMkLst>
          <pc:docMk/>
          <pc:sldMasterMk cId="6115606" sldId="2147483696"/>
        </pc:sldMasterMkLst>
        <pc:spChg chg="add">
          <ac:chgData name="William Thompson" userId="fa853bc974031eaf" providerId="LiveId" clId="{722E49B8-19C3-49B2-B7E3-ED1328E6F4DE}" dt="2018-11-22T23:07:12.814" v="6601"/>
          <ac:spMkLst>
            <pc:docMk/>
            <pc:sldMasterMk cId="6115606" sldId="2147483696"/>
            <ac:spMk id="7" creationId="{1BDA6E4B-BAD2-4042-8073-52EE25E38103}"/>
          </ac:spMkLst>
        </pc:spChg>
        <pc:sldLayoutChg chg="addSp">
          <pc:chgData name="William Thompson" userId="fa853bc974031eaf" providerId="LiveId" clId="{722E49B8-19C3-49B2-B7E3-ED1328E6F4DE}" dt="2018-11-22T23:07:12.814" v="6601"/>
          <pc:sldLayoutMkLst>
            <pc:docMk/>
            <pc:sldMasterMk cId="6115606" sldId="2147483696"/>
            <pc:sldLayoutMk cId="535106811" sldId="2147483697"/>
          </pc:sldLayoutMkLst>
          <pc:spChg chg="add">
            <ac:chgData name="William Thompson" userId="fa853bc974031eaf" providerId="LiveId" clId="{722E49B8-19C3-49B2-B7E3-ED1328E6F4DE}" dt="2018-11-22T23:07:12.814" v="6601"/>
            <ac:spMkLst>
              <pc:docMk/>
              <pc:sldMasterMk cId="6115606" sldId="2147483696"/>
              <pc:sldLayoutMk cId="535106811" sldId="2147483697"/>
              <ac:spMk id="7" creationId="{4BB2A445-E501-4DC0-A686-10914CC78D03}"/>
            </ac:spMkLst>
          </pc:spChg>
        </pc:sldLayoutChg>
      </pc:sldMasterChg>
      <pc:sldMasterChg chg="addSp modSldLayout">
        <pc:chgData name="William Thompson" userId="fa853bc974031eaf" providerId="LiveId" clId="{722E49B8-19C3-49B2-B7E3-ED1328E6F4DE}" dt="2018-11-22T23:07:41.256" v="6621"/>
        <pc:sldMasterMkLst>
          <pc:docMk/>
          <pc:sldMasterMk cId="494333778" sldId="2147483696"/>
        </pc:sldMasterMkLst>
        <pc:spChg chg="add">
          <ac:chgData name="William Thompson" userId="fa853bc974031eaf" providerId="LiveId" clId="{722E49B8-19C3-49B2-B7E3-ED1328E6F4DE}" dt="2018-11-22T23:07:41.256" v="6621"/>
          <ac:spMkLst>
            <pc:docMk/>
            <pc:sldMasterMk cId="494333778" sldId="2147483696"/>
            <ac:spMk id="18" creationId="{6FFEF2AF-3835-4467-825F-AEB41A22A6E6}"/>
          </ac:spMkLst>
        </pc:spChg>
        <pc:sldLayoutChg chg="addSp">
          <pc:chgData name="William Thompson" userId="fa853bc974031eaf" providerId="LiveId" clId="{722E49B8-19C3-49B2-B7E3-ED1328E6F4DE}" dt="2018-11-22T23:07:41.256" v="6621"/>
          <pc:sldLayoutMkLst>
            <pc:docMk/>
            <pc:sldMasterMk cId="494333778" sldId="2147483696"/>
            <pc:sldLayoutMk cId="2825569865" sldId="2147483697"/>
          </pc:sldLayoutMkLst>
          <pc:spChg chg="add">
            <ac:chgData name="William Thompson" userId="fa853bc974031eaf" providerId="LiveId" clId="{722E49B8-19C3-49B2-B7E3-ED1328E6F4DE}" dt="2018-11-22T23:07:41.256" v="6621"/>
            <ac:spMkLst>
              <pc:docMk/>
              <pc:sldMasterMk cId="494333778" sldId="2147483696"/>
              <pc:sldLayoutMk cId="2825569865" sldId="2147483697"/>
              <ac:spMk id="26" creationId="{C619759B-071D-408D-A4DE-5B3C1BCFC042}"/>
            </ac:spMkLst>
          </pc:spChg>
        </pc:sldLayoutChg>
      </pc:sldMasterChg>
      <pc:sldMasterChg chg="addSp modSldLayout">
        <pc:chgData name="William Thompson" userId="fa853bc974031eaf" providerId="LiveId" clId="{722E49B8-19C3-49B2-B7E3-ED1328E6F4DE}" dt="2018-11-22T23:07:18.455" v="6602"/>
        <pc:sldMasterMkLst>
          <pc:docMk/>
          <pc:sldMasterMk cId="725046711" sldId="2147483696"/>
        </pc:sldMasterMkLst>
        <pc:spChg chg="add">
          <ac:chgData name="William Thompson" userId="fa853bc974031eaf" providerId="LiveId" clId="{722E49B8-19C3-49B2-B7E3-ED1328E6F4DE}" dt="2018-11-22T23:07:18.455" v="6602"/>
          <ac:spMkLst>
            <pc:docMk/>
            <pc:sldMasterMk cId="725046711" sldId="2147483696"/>
            <ac:spMk id="11" creationId="{4BB3C15C-CB7E-411B-BF72-B15EC35789E4}"/>
          </ac:spMkLst>
        </pc:spChg>
        <pc:sldLayoutChg chg="addSp">
          <pc:chgData name="William Thompson" userId="fa853bc974031eaf" providerId="LiveId" clId="{722E49B8-19C3-49B2-B7E3-ED1328E6F4DE}" dt="2018-11-22T23:07:18.455" v="6602"/>
          <pc:sldLayoutMkLst>
            <pc:docMk/>
            <pc:sldMasterMk cId="725046711" sldId="2147483696"/>
            <pc:sldLayoutMk cId="1951423336" sldId="2147483697"/>
          </pc:sldLayoutMkLst>
          <pc:spChg chg="add">
            <ac:chgData name="William Thompson" userId="fa853bc974031eaf" providerId="LiveId" clId="{722E49B8-19C3-49B2-B7E3-ED1328E6F4DE}" dt="2018-11-22T23:07:18.455" v="6602"/>
            <ac:spMkLst>
              <pc:docMk/>
              <pc:sldMasterMk cId="725046711" sldId="2147483696"/>
              <pc:sldLayoutMk cId="1951423336" sldId="2147483697"/>
              <ac:spMk id="8" creationId="{141D4FF6-E629-49FE-A853-7B85B0FFCA4B}"/>
            </ac:spMkLst>
          </pc:spChg>
        </pc:sldLayoutChg>
      </pc:sldMasterChg>
      <pc:sldMasterChg chg="addSp modSldLayout">
        <pc:chgData name="William Thompson" userId="fa853bc974031eaf" providerId="LiveId" clId="{722E49B8-19C3-49B2-B7E3-ED1328E6F4DE}" dt="2018-11-22T23:07:33.665" v="6612"/>
        <pc:sldMasterMkLst>
          <pc:docMk/>
          <pc:sldMasterMk cId="3777666515" sldId="2147483696"/>
        </pc:sldMasterMkLst>
        <pc:spChg chg="add">
          <ac:chgData name="William Thompson" userId="fa853bc974031eaf" providerId="LiveId" clId="{722E49B8-19C3-49B2-B7E3-ED1328E6F4DE}" dt="2018-11-22T23:07:33.665" v="6612"/>
          <ac:spMkLst>
            <pc:docMk/>
            <pc:sldMasterMk cId="3777666515" sldId="2147483696"/>
            <ac:spMk id="7" creationId="{FDC476BF-13AF-4B65-BAB2-30C9B36BC3DB}"/>
          </ac:spMkLst>
        </pc:spChg>
        <pc:sldLayoutChg chg="addSp">
          <pc:chgData name="William Thompson" userId="fa853bc974031eaf" providerId="LiveId" clId="{722E49B8-19C3-49B2-B7E3-ED1328E6F4DE}" dt="2018-11-22T23:07:33.665" v="6612"/>
          <pc:sldLayoutMkLst>
            <pc:docMk/>
            <pc:sldMasterMk cId="3777666515" sldId="2147483696"/>
            <pc:sldLayoutMk cId="3414324220" sldId="2147483697"/>
          </pc:sldLayoutMkLst>
          <pc:spChg chg="add">
            <ac:chgData name="William Thompson" userId="fa853bc974031eaf" providerId="LiveId" clId="{722E49B8-19C3-49B2-B7E3-ED1328E6F4DE}" dt="2018-11-22T23:07:33.665" v="6612"/>
            <ac:spMkLst>
              <pc:docMk/>
              <pc:sldMasterMk cId="3777666515" sldId="2147483696"/>
              <pc:sldLayoutMk cId="3414324220" sldId="2147483697"/>
              <ac:spMk id="7" creationId="{6F1B9F36-9015-4C9A-83CE-3A57A06EB423}"/>
            </ac:spMkLst>
          </pc:spChg>
        </pc:sldLayoutChg>
      </pc:sldMasterChg>
      <pc:sldMasterChg chg="addSp modSldLayout">
        <pc:chgData name="William Thompson" userId="fa853bc974031eaf" providerId="LiveId" clId="{722E49B8-19C3-49B2-B7E3-ED1328E6F4DE}" dt="2018-11-22T23:07:43.293" v="6628"/>
        <pc:sldMasterMkLst>
          <pc:docMk/>
          <pc:sldMasterMk cId="467882399" sldId="2147483713"/>
        </pc:sldMasterMkLst>
        <pc:spChg chg="add">
          <ac:chgData name="William Thompson" userId="fa853bc974031eaf" providerId="LiveId" clId="{722E49B8-19C3-49B2-B7E3-ED1328E6F4DE}" dt="2018-11-22T23:07:43.293" v="6628"/>
          <ac:spMkLst>
            <pc:docMk/>
            <pc:sldMasterMk cId="467882399" sldId="2147483713"/>
            <ac:spMk id="7" creationId="{72543BA8-AD07-4C97-A4CB-2313819E3BEB}"/>
          </ac:spMkLst>
        </pc:spChg>
        <pc:sldLayoutChg chg="addSp">
          <pc:chgData name="William Thompson" userId="fa853bc974031eaf" providerId="LiveId" clId="{722E49B8-19C3-49B2-B7E3-ED1328E6F4DE}" dt="2018-11-22T23:07:43.293" v="6628"/>
          <pc:sldLayoutMkLst>
            <pc:docMk/>
            <pc:sldMasterMk cId="467882399" sldId="2147483713"/>
            <pc:sldLayoutMk cId="941297926" sldId="2147483714"/>
          </pc:sldLayoutMkLst>
          <pc:spChg chg="add">
            <ac:chgData name="William Thompson" userId="fa853bc974031eaf" providerId="LiveId" clId="{722E49B8-19C3-49B2-B7E3-ED1328E6F4DE}" dt="2018-11-22T23:07:43.293" v="6628"/>
            <ac:spMkLst>
              <pc:docMk/>
              <pc:sldMasterMk cId="467882399" sldId="2147483713"/>
              <pc:sldLayoutMk cId="941297926" sldId="2147483714"/>
              <ac:spMk id="7" creationId="{34F47DA9-3FEA-41B7-95EE-97088865FFA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92036-0F7F-4A7B-8DB2-D846407D015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E3C20-E6C1-43A4-9552-69464134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4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ScFewN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Today, rather than focusing on a particular problem, we’re going to talk about </a:t>
            </a:r>
          </a:p>
          <a:p>
            <a:r>
              <a:rPr lang="en-US" dirty="0"/>
              <a:t>The goal here is finding ways to get more done when you’re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Motivating example from student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64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34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55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75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62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83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Motivating example from student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4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Motivating example from student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65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Motivating example from student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8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a typeface="Cambria" panose="02040503050406030204" pitchFamily="18" charset="0"/>
              </a:rPr>
              <a:t>Each instruction corresponds to a C function!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ea typeface="Cambria" panose="02040503050406030204" pitchFamily="18" charset="0"/>
              </a:rPr>
              <a:t>∴ it is a scripting language!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54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green threads/coroutines? Async/await.</a:t>
            </a:r>
          </a:p>
          <a:p>
            <a:endParaRPr lang="en-US" dirty="0"/>
          </a:p>
          <a:p>
            <a:r>
              <a:rPr lang="en-US" dirty="0" err="1"/>
              <a:t>Gevent</a:t>
            </a:r>
            <a:r>
              <a:rPr lang="en-US" dirty="0"/>
              <a:t> patches all </a:t>
            </a:r>
            <a:r>
              <a:rPr lang="en-US" dirty="0" err="1"/>
              <a:t>stdlib</a:t>
            </a:r>
            <a:r>
              <a:rPr lang="en-US" dirty="0"/>
              <a:t> functions to have yields, multiplexes between them to let you program concurrently in python!</a:t>
            </a:r>
          </a:p>
          <a:p>
            <a:r>
              <a:rPr lang="en-US" dirty="0"/>
              <a:t>Async/await is the more official way to do this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green threads/coroutines? Async/await.</a:t>
            </a:r>
          </a:p>
          <a:p>
            <a:endParaRPr lang="en-US" dirty="0"/>
          </a:p>
          <a:p>
            <a:r>
              <a:rPr lang="en-US" dirty="0" err="1"/>
              <a:t>Gevent</a:t>
            </a:r>
            <a:r>
              <a:rPr lang="en-US" dirty="0"/>
              <a:t> patches all </a:t>
            </a:r>
            <a:r>
              <a:rPr lang="en-US" dirty="0" err="1"/>
              <a:t>stdlib</a:t>
            </a:r>
            <a:r>
              <a:rPr lang="en-US" dirty="0"/>
              <a:t> functions to have yields, multiplexes between them to let you program concurrently in python!</a:t>
            </a:r>
          </a:p>
          <a:p>
            <a:r>
              <a:rPr lang="en-US" dirty="0"/>
              <a:t>Async/await is the more official way to do this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48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“unpack” this a little! Aside on tuple unpacking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05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27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09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48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Generator expressions can be handy in a pinch.</a:t>
            </a:r>
          </a:p>
          <a:p>
            <a:r>
              <a:rPr lang="en-US" dirty="0"/>
              <a:t>This is a contrived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87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green threads/coroutines?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99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3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a typeface="Cambria" panose="02040503050406030204" pitchFamily="18" charset="0"/>
              </a:rPr>
              <a:t>Python 3 came out a decade ago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ea typeface="Cambria" panose="02040503050406030204" pitchFamily="18" charset="0"/>
              </a:rPr>
              <a:t>Bit of a mess for a while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ea typeface="Cambria" panose="02040503050406030204" pitchFamily="18" charset="0"/>
              </a:rPr>
              <a:t>Now its 2018, its all better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ea typeface="Cambria" panose="02040503050406030204" pitchFamily="18" charset="0"/>
              </a:rPr>
              <a:t>Use 3!</a:t>
            </a:r>
            <a:endParaRPr lang="en-US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19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29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38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856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372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38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41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156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774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8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400" dirty="0"/>
          </a:p>
          <a:p>
            <a:r>
              <a:rPr lang="en-US" sz="4400" dirty="0"/>
              <a:t>Uvic.syzygy.ca</a:t>
            </a:r>
          </a:p>
          <a:p>
            <a:endParaRPr lang="en-US" sz="4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  <a:hlinkClick r:id="rId3"/>
              </a:rPr>
              <a:t>bit.ly/2ScFewN</a:t>
            </a:r>
            <a:endParaRPr lang="en-US" sz="4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9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on next slide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435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15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6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903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5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215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750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55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code example</a:t>
            </a:r>
          </a:p>
          <a:p>
            <a:endParaRPr lang="en-US" dirty="0"/>
          </a:p>
          <a:p>
            <a:r>
              <a:rPr lang="en-US" dirty="0"/>
              <a:t>Mention stack 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9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7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anyone name a data structure? What do I mean by that?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3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anyone name a data structure? What do I mean by that?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30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6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8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953535"/>
          </a:xfrm>
        </p:spPr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3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770655"/>
          </a:xfrm>
        </p:spPr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6413"/>
            <a:ext cx="7886700" cy="5265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6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9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8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0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2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29ED684-493B-4D2B-9F14-0325BCA579ED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0A7438-AFC7-483F-88AD-C414544C3A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40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cid:696510c9-2898-460e-9ce1-06e4780c5678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ScFew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s.franklin.edu/~ansaria/traceback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E7F3D50-6EA3-42A4-9141-110AAF9D4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38" t="28864" r="62919" b="33321"/>
          <a:stretch/>
        </p:blipFill>
        <p:spPr>
          <a:xfrm>
            <a:off x="479686" y="1390029"/>
            <a:ext cx="2445372" cy="23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D66AC6-339C-4CD9-96E6-E456B338A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3396" y="1546280"/>
            <a:ext cx="5772752" cy="2016424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b="1" dirty="0">
                <a:solidFill>
                  <a:schemeClr val="bg1"/>
                </a:solidFill>
                <a:ea typeface="Cambria" panose="02040503050406030204" pitchFamily="18" charset="0"/>
              </a:rPr>
              <a:t>Next Level 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544D8A-4BA0-4E0C-A636-921D3C389DBE}"/>
              </a:ext>
            </a:extLst>
          </p:cNvPr>
          <p:cNvSpPr/>
          <p:nvPr/>
        </p:nvSpPr>
        <p:spPr>
          <a:xfrm>
            <a:off x="988291" y="3900814"/>
            <a:ext cx="7684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Cambria" panose="02040503050406030204" pitchFamily="18" charset="0"/>
              </a:rPr>
              <a:t>Tips, tool, and techniques for being highly productive in Python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1" name="Picture 10" descr="cid:696510c9-2898-460e-9ce1-06e4780c5678">
            <a:extLst>
              <a:ext uri="{FF2B5EF4-FFF2-40B4-BE49-F238E27FC236}">
                <a16:creationId xmlns:a16="http://schemas.microsoft.com/office/drawing/2014/main" id="{49AA41C5-6C3C-4B3F-A674-BEB2DED17200}"/>
              </a:ext>
            </a:extLst>
          </p:cNvPr>
          <p:cNvPicPr/>
          <p:nvPr/>
        </p:nvPicPr>
        <p:blipFill rotWithShape="1">
          <a:blip r:embed="rId4" r:link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18" b="71030" l="31255" r="62667">
                        <a14:foregroundMark x1="34941" y1="54030" x2="32078" y2="59576"/>
                        <a14:foregroundMark x1="39098" y1="58364" x2="34118" y2="58303"/>
                        <a14:foregroundMark x1="35843" y1="55848" x2="35843" y2="57606"/>
                        <a14:foregroundMark x1="50353" y1="56485" x2="54510" y2="65788"/>
                        <a14:foregroundMark x1="54510" y1="65788" x2="48471" y2="66576"/>
                        <a14:foregroundMark x1="48471" y1="66576" x2="51882" y2="70455"/>
                        <a14:foregroundMark x1="51882" y1="70455" x2="51961" y2="70758"/>
                        <a14:foregroundMark x1="46078" y1="70970" x2="43529" y2="71030"/>
                        <a14:foregroundMark x1="54667" y1="70727" x2="52078" y2="707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53" t="50943" r="58735" b="39157"/>
          <a:stretch>
            <a:fillRect/>
          </a:stretch>
        </p:blipFill>
        <p:spPr bwMode="auto">
          <a:xfrm>
            <a:off x="1430074" y="725694"/>
            <a:ext cx="1726849" cy="16411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70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0AE672A-794E-4875-8822-5D6A2C98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674" y="3567502"/>
            <a:ext cx="1664426" cy="1069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DA8272-3B27-40B8-B493-DE8DC17C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Prelude</a:t>
            </a:r>
            <a:br>
              <a:rPr lang="en-US" sz="48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sz="48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Beyond CPython</a:t>
            </a:r>
            <a:endParaRPr lang="en-US" sz="6600" b="1" dirty="0">
              <a:solidFill>
                <a:schemeClr val="bg1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0B82-0727-498D-9B76-47A79DB9C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110884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  <a:ea typeface="Cambria" panose="02040503050406030204" pitchFamily="18" charset="0"/>
              </a:rPr>
              <a:t>There are other ways of running your Python code:</a:t>
            </a: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200" b="1" dirty="0"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200" b="1" dirty="0"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ea typeface="Cambria" panose="02040503050406030204" pitchFamily="18" charset="0"/>
              </a:rPr>
              <a:t>The best way to get CPython + Scientific libraries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7E5243-8223-434D-B64B-7D9CA2F32E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28" r="-174" b="26849"/>
          <a:stretch/>
        </p:blipFill>
        <p:spPr>
          <a:xfrm>
            <a:off x="1052944" y="2872362"/>
            <a:ext cx="1399781" cy="630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6C1431-8E70-4DAD-8466-D606DD1E4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457" y="2710995"/>
            <a:ext cx="1922192" cy="5137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73ECF6-FE7F-4B6F-947F-D0F2B8171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628" y="2635340"/>
            <a:ext cx="2357744" cy="8155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DF4DD3-DCBD-4AF0-8781-CB66925A8A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3248" y="3989862"/>
            <a:ext cx="2471751" cy="5425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4C66BB-B138-4EF2-B61A-E8B4E041406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275"/>
          <a:stretch/>
        </p:blipFill>
        <p:spPr>
          <a:xfrm>
            <a:off x="6766011" y="3442511"/>
            <a:ext cx="1941976" cy="16647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D8E76F-0B8A-4D34-93BD-F5661A78896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9"/>
          <a:stretch/>
        </p:blipFill>
        <p:spPr>
          <a:xfrm>
            <a:off x="791836" y="5255166"/>
            <a:ext cx="2547063" cy="4737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E37DF1-49BA-4748-914E-53BAACCB873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35"/>
          <a:stretch/>
        </p:blipFill>
        <p:spPr>
          <a:xfrm>
            <a:off x="2945467" y="5255166"/>
            <a:ext cx="1759063" cy="6096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1E37B2-B5F7-49E4-9BE3-88D75D5FD3EC}"/>
              </a:ext>
            </a:extLst>
          </p:cNvPr>
          <p:cNvCxnSpPr>
            <a:cxnSpLocks/>
          </p:cNvCxnSpPr>
          <p:nvPr/>
        </p:nvCxnSpPr>
        <p:spPr>
          <a:xfrm>
            <a:off x="0" y="5038341"/>
            <a:ext cx="9144000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7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B860-A63D-4129-89D7-9BAD17BA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1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Data Structures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D384C6-7A31-4EBF-AE74-659F837E7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2BEE9-F689-447A-818E-36F27C02E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25" t="18956" r="25491" b="36330"/>
          <a:stretch/>
        </p:blipFill>
        <p:spPr>
          <a:xfrm>
            <a:off x="198437" y="768349"/>
            <a:ext cx="4969163" cy="221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1685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B860-A63D-4129-89D7-9BAD17BA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1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Data Structures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a typeface="Cambria" panose="02040503050406030204" pitchFamily="18" charset="0"/>
              </a:rPr>
              <a:t>Lists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/>
              <a:t>Most of us are familiar</a:t>
            </a:r>
          </a:p>
          <a:p>
            <a:r>
              <a:rPr lang="en-CA" dirty="0">
                <a:solidFill>
                  <a:schemeClr val="bg1"/>
                </a:solidFill>
              </a:rPr>
              <a:t>Store data in </a:t>
            </a:r>
            <a:r>
              <a:rPr lang="en-CA" b="1" dirty="0">
                <a:solidFill>
                  <a:schemeClr val="bg1"/>
                </a:solidFill>
              </a:rPr>
              <a:t>order</a:t>
            </a:r>
          </a:p>
          <a:p>
            <a:r>
              <a:rPr lang="en-CA" dirty="0"/>
              <a:t>Can </a:t>
            </a:r>
            <a:r>
              <a:rPr lang="en-CA" b="1" dirty="0"/>
              <a:t>loop </a:t>
            </a:r>
            <a:r>
              <a:rPr lang="en-CA" dirty="0"/>
              <a:t>through</a:t>
            </a:r>
          </a:p>
          <a:p>
            <a:r>
              <a:rPr lang="en-CA" dirty="0">
                <a:solidFill>
                  <a:schemeClr val="bg1"/>
                </a:solidFill>
              </a:rPr>
              <a:t>Can look up by </a:t>
            </a:r>
            <a:r>
              <a:rPr lang="en-CA" b="1" dirty="0">
                <a:solidFill>
                  <a:schemeClr val="bg1"/>
                </a:solidFill>
              </a:rPr>
              <a:t>index</a:t>
            </a:r>
          </a:p>
          <a:p>
            <a:endParaRPr lang="en-CA" b="1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Slow </a:t>
            </a:r>
            <a:r>
              <a:rPr lang="en-CA" b="1" dirty="0">
                <a:solidFill>
                  <a:schemeClr val="bg1"/>
                </a:solidFill>
              </a:rPr>
              <a:t>searching</a:t>
            </a:r>
            <a:endParaRPr lang="en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CCF40-0901-4E88-B884-6223796B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43" y="3807330"/>
            <a:ext cx="3573070" cy="118625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6D8DA3E-7BE2-4C75-858E-C1258E0E16CA}"/>
              </a:ext>
            </a:extLst>
          </p:cNvPr>
          <p:cNvSpPr/>
          <p:nvPr/>
        </p:nvSpPr>
        <p:spPr>
          <a:xfrm rot="1417184">
            <a:off x="4148356" y="4283318"/>
            <a:ext cx="1060154" cy="416336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0860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Store data as key: value pairs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Keys can be: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Numbers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Strings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Tuples of numbers, strings</a:t>
            </a:r>
          </a:p>
          <a:p>
            <a:pPr lvl="2"/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>
                <a:solidFill>
                  <a:schemeClr val="bg1"/>
                </a:solidFill>
              </a:rPr>
              <a:t>Values can be: anything!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“</a:t>
            </a:r>
            <a:r>
              <a:rPr lang="en-CA" b="1" dirty="0">
                <a:solidFill>
                  <a:schemeClr val="bg1"/>
                </a:solidFill>
              </a:rPr>
              <a:t>Instant</a:t>
            </a:r>
            <a:r>
              <a:rPr lang="en-CA" dirty="0">
                <a:solidFill>
                  <a:schemeClr val="bg1"/>
                </a:solidFill>
              </a:rPr>
              <a:t>” lookup by key!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O(1) even if 1e6 entries!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Slower than lists for looping</a:t>
            </a:r>
          </a:p>
          <a:p>
            <a:pPr marL="457200" lvl="1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74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6B80F68C-3408-4258-B4DE-92BD7C97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6993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5B0FCB-0FE7-4CB1-88D4-8DC334792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99" y="1422400"/>
            <a:ext cx="7078802" cy="52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49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Use cases: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Store properties of something in one place</a:t>
            </a:r>
          </a:p>
          <a:p>
            <a:pPr lvl="1"/>
            <a:endParaRPr lang="en-CA" dirty="0"/>
          </a:p>
          <a:p>
            <a:r>
              <a:rPr lang="en-CA" dirty="0">
                <a:solidFill>
                  <a:schemeClr val="bg1"/>
                </a:solidFill>
              </a:rPr>
              <a:t>Example: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209BC-8EAD-407E-A5AE-598505E3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166" y="2693727"/>
            <a:ext cx="5964670" cy="416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7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Use cases: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Data you have to access by a name or ID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Catalogs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Filenames for datasets</a:t>
            </a:r>
          </a:p>
          <a:p>
            <a:pPr lvl="1"/>
            <a:endParaRPr lang="en-CA" dirty="0">
              <a:solidFill>
                <a:schemeClr val="bg1"/>
              </a:solidFill>
            </a:endParaRPr>
          </a:p>
          <a:p>
            <a:pPr lvl="1"/>
            <a:endParaRPr lang="en-CA" dirty="0"/>
          </a:p>
          <a:p>
            <a:r>
              <a:rPr lang="en-CA" dirty="0">
                <a:solidFill>
                  <a:schemeClr val="bg1"/>
                </a:solidFill>
              </a:rPr>
              <a:t>Example: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1B1577-44BD-4E0F-A7F1-41893E36E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889" y="3543300"/>
            <a:ext cx="59340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6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0674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use tuples as dictionary keys</a:t>
            </a:r>
          </a:p>
          <a:p>
            <a:r>
              <a:rPr lang="en-US" dirty="0">
                <a:solidFill>
                  <a:schemeClr val="bg1"/>
                </a:solidFill>
              </a:rPr>
              <a:t>Use this as a sparse matrix, esp. for non-numerical data!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1F65ED-7438-4A9D-91D5-D160E782A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591" y="2414101"/>
            <a:ext cx="7010400" cy="27717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BB04D4-B155-4BB5-8419-8E0E0AFB0551}"/>
              </a:ext>
            </a:extLst>
          </p:cNvPr>
          <p:cNvSpPr/>
          <p:nvPr/>
        </p:nvSpPr>
        <p:spPr>
          <a:xfrm>
            <a:off x="628650" y="5315866"/>
            <a:ext cx="78361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This would require on the order of 2TB of RAM if you used a list!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Great way to store values that belong at the intersection of two other things, e.g. (computer A, and computer B) have an open connection C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77523D1A-482C-4000-980A-F4BF5665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65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 – Trick!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055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0674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use dictionaries to hold arguments for functions, apply them later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8AA7D-CE4A-4285-9D32-FAAE21FF9D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4"/>
          <a:stretch/>
        </p:blipFill>
        <p:spPr>
          <a:xfrm>
            <a:off x="802481" y="2421731"/>
            <a:ext cx="6153150" cy="390525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0C86F9C-522E-4B95-AFE8-168CE8ADDD5E}"/>
              </a:ext>
            </a:extLst>
          </p:cNvPr>
          <p:cNvSpPr/>
          <p:nvPr/>
        </p:nvSpPr>
        <p:spPr>
          <a:xfrm flipH="1">
            <a:off x="3671888" y="3707607"/>
            <a:ext cx="685800" cy="471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E60EC2FE-44FA-4706-BDBB-D9E05B03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6993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 – Trick!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349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0674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use lists, and other dictionaries *inside* dictionary values!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B4569-87CE-4CCF-A35E-6AB1E658B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330450"/>
            <a:ext cx="7475969" cy="4351338"/>
          </a:xfrm>
          <a:prstGeom prst="rect">
            <a:avLst/>
          </a:prstGeom>
        </p:spPr>
      </p:pic>
      <p:sp>
        <p:nvSpPr>
          <p:cNvPr id="11" name="Title 5">
            <a:extLst>
              <a:ext uri="{FF2B5EF4-FFF2-40B4-BE49-F238E27FC236}">
                <a16:creationId xmlns:a16="http://schemas.microsoft.com/office/drawing/2014/main" id="{CCA6F2F2-10B9-4AB7-9F64-D352F47D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699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 – Tip!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58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69FC-1C3B-4771-A6E0-107FE61E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56B2-C12D-42F3-A4E1-395CB6CE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6038"/>
            <a:ext cx="7886700" cy="5332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>
                <a:ea typeface="Cambria" panose="02040503050406030204" pitchFamily="18" charset="0"/>
              </a:rPr>
              <a:t>Prelude </a:t>
            </a:r>
            <a:endParaRPr lang="en-US" sz="36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ea typeface="Cambria" panose="02040503050406030204" pitchFamily="18" charset="0"/>
              </a:rPr>
              <a:t>Data structures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ea typeface="Cambria" panose="02040503050406030204" pitchFamily="18" charset="0"/>
              </a:rPr>
              <a:t>Iterators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ea typeface="Cambria" panose="02040503050406030204" pitchFamily="18" charset="0"/>
              </a:rPr>
              <a:t>Functions, Files, &amp; Modules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ea typeface="Cambria" panose="02040503050406030204" pitchFamily="18" charset="0"/>
              </a:rPr>
              <a:t>Exercises</a:t>
            </a:r>
            <a:endParaRPr lang="en-US" sz="3600" dirty="0"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ea typeface="Cambria" panose="02040503050406030204" pitchFamily="18" charset="0"/>
              </a:rPr>
              <a:t>Using an IDE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ea typeface="Cambria" panose="02040503050406030204" pitchFamily="18" charset="0"/>
              </a:rPr>
              <a:t>Debugging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bg1"/>
                </a:solidFill>
                <a:ea typeface="Cambria" panose="02040503050406030204" pitchFamily="18" charset="0"/>
              </a:rPr>
              <a:t>Conda</a:t>
            </a:r>
            <a:r>
              <a:rPr lang="en-US" sz="3600" dirty="0">
                <a:solidFill>
                  <a:schemeClr val="bg1"/>
                </a:solidFill>
                <a:ea typeface="Cambria" panose="02040503050406030204" pitchFamily="18" charset="0"/>
              </a:rPr>
              <a:t> Environments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ea typeface="Cambria" panose="02040503050406030204" pitchFamily="18" charset="0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205402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0674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If you’re calling some function, e.g. from matplotlib lots of times with slight differences, use a dictionary to hold defaults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B26686-B1F8-47E4-B35E-E9C2B7910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605761"/>
            <a:ext cx="5505483" cy="31337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D3C401-B7F0-4F6B-BE9C-A05458DE4316}"/>
              </a:ext>
            </a:extLst>
          </p:cNvPr>
          <p:cNvSpPr/>
          <p:nvPr/>
        </p:nvSpPr>
        <p:spPr>
          <a:xfrm>
            <a:off x="1152821" y="6037816"/>
            <a:ext cx="3268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Better yet! Make a function!</a:t>
            </a: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3AE317E5-A4F3-4D55-B79E-2869D744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6993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 – Technique!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845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2400"/>
            <a:ext cx="7886700" cy="523701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Sets are like a “</a:t>
            </a:r>
            <a:r>
              <a:rPr lang="en-US" b="1" dirty="0">
                <a:solidFill>
                  <a:schemeClr val="bg1"/>
                </a:solidFill>
              </a:rPr>
              <a:t>bag</a:t>
            </a:r>
            <a:r>
              <a:rPr lang="en-US" dirty="0">
                <a:solidFill>
                  <a:schemeClr val="bg1"/>
                </a:solidFill>
              </a:rPr>
              <a:t>” of values</a:t>
            </a:r>
          </a:p>
          <a:p>
            <a:r>
              <a:rPr lang="en-US" dirty="0">
                <a:solidFill>
                  <a:schemeClr val="bg1"/>
                </a:solidFill>
              </a:rPr>
              <a:t>Values can be strings, numbers, tuples, etc.</a:t>
            </a:r>
          </a:p>
          <a:p>
            <a:r>
              <a:rPr lang="en-US" dirty="0">
                <a:solidFill>
                  <a:schemeClr val="bg1"/>
                </a:solidFill>
              </a:rPr>
              <a:t>Values are unique.</a:t>
            </a:r>
          </a:p>
          <a:p>
            <a:pPr lvl="1"/>
            <a:r>
              <a:rPr lang="en-US" dirty="0"/>
              <a:t>A</a:t>
            </a:r>
            <a:r>
              <a:rPr lang="en-US" dirty="0">
                <a:solidFill>
                  <a:schemeClr val="bg1"/>
                </a:solidFill>
              </a:rPr>
              <a:t>dding the same thing twice has no effect</a:t>
            </a:r>
          </a:p>
          <a:p>
            <a:r>
              <a:rPr lang="en-US" dirty="0">
                <a:solidFill>
                  <a:schemeClr val="bg1"/>
                </a:solidFill>
              </a:rPr>
              <a:t>Not ordered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“instant”</a:t>
            </a:r>
            <a:r>
              <a:rPr lang="en-US" dirty="0">
                <a:solidFill>
                  <a:schemeClr val="bg1"/>
                </a:solidFill>
              </a:rPr>
              <a:t> adding and removing values</a:t>
            </a:r>
          </a:p>
          <a:p>
            <a:r>
              <a:rPr lang="en-US" b="1" dirty="0">
                <a:solidFill>
                  <a:schemeClr val="bg1"/>
                </a:solidFill>
              </a:rPr>
              <a:t>“instant”</a:t>
            </a:r>
            <a:r>
              <a:rPr lang="en-US" dirty="0">
                <a:solidFill>
                  <a:schemeClr val="bg1"/>
                </a:solidFill>
              </a:rPr>
              <a:t> membership testing</a:t>
            </a:r>
          </a:p>
          <a:p>
            <a:r>
              <a:rPr lang="en-US" dirty="0">
                <a:solidFill>
                  <a:schemeClr val="bg1"/>
                </a:solidFill>
              </a:rPr>
              <a:t>Operations for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Testing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Grouping</a:t>
            </a:r>
          </a:p>
          <a:p>
            <a:pPr lvl="1"/>
            <a:r>
              <a:rPr lang="en-US" dirty="0"/>
              <a:t>D</a:t>
            </a:r>
            <a:r>
              <a:rPr lang="en-US" dirty="0">
                <a:solidFill>
                  <a:schemeClr val="bg1"/>
                </a:solidFill>
              </a:rPr>
              <a:t>ifferencing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etc. 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6B80F68C-3408-4258-B4DE-92BD7C97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6993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Sets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21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2400"/>
            <a:ext cx="7886700" cy="52370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have a data set, with some possibly overlapping groups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want to focus on one group at a time</a:t>
            </a:r>
          </a:p>
          <a:p>
            <a:pPr lvl="1"/>
            <a:r>
              <a:rPr lang="en-US" dirty="0"/>
              <a:t>Solution: Put the group in a set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can easily isolate just the data in the group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6B80F68C-3408-4258-B4DE-92BD7C97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6993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Sets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37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6B80F68C-3408-4258-B4DE-92BD7C97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6993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Sets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6EA212-1DB5-4E32-B9BA-FF3BFBE8A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7775"/>
          <a:stretch/>
        </p:blipFill>
        <p:spPr>
          <a:xfrm>
            <a:off x="73891" y="1950147"/>
            <a:ext cx="9211609" cy="385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6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8C6B-FBC4-423E-82C0-0D2E7AC0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2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Iterators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E927C-82BB-4A64-907B-CB8899A08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118147-E126-4482-889B-66A497DAF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3" b="22963"/>
          <a:stretch/>
        </p:blipFill>
        <p:spPr>
          <a:xfrm>
            <a:off x="3743614" y="1976619"/>
            <a:ext cx="4606058" cy="25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3670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CEFE1A-9019-41DB-9B3A-343844576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4363"/>
            <a:ext cx="6249627" cy="18761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5C760B-B93B-4FFD-8542-86626875851D}"/>
              </a:ext>
            </a:extLst>
          </p:cNvPr>
          <p:cNvSpPr/>
          <p:nvPr/>
        </p:nvSpPr>
        <p:spPr>
          <a:xfrm>
            <a:off x="895853" y="5392944"/>
            <a:ext cx="55049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This </a:t>
            </a:r>
            <a:r>
              <a:rPr lang="en-US" sz="2800" b="1" dirty="0">
                <a:solidFill>
                  <a:schemeClr val="bg1"/>
                </a:solidFill>
              </a:rPr>
              <a:t>works</a:t>
            </a:r>
            <a:r>
              <a:rPr lang="en-US" sz="2800" dirty="0">
                <a:solidFill>
                  <a:schemeClr val="bg1"/>
                </a:solidFill>
              </a:rPr>
              <a:t>!</a:t>
            </a:r>
          </a:p>
          <a:p>
            <a:r>
              <a:rPr lang="en-US" sz="2800" dirty="0">
                <a:solidFill>
                  <a:schemeClr val="bg1"/>
                </a:solidFill>
              </a:rPr>
              <a:t>Why doesn’t my computer crash?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11519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Generators create “lazy sequences”, called iterators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2</a:t>
            </a:r>
            <a:br>
              <a:rPr lang="en-US" sz="36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sz="40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Iterators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49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FF10F64-A84E-4EC8-95AC-0DF3EDA53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228" y="4260930"/>
            <a:ext cx="4919063" cy="16784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80EBD1-7D5F-4A05-937B-7C7296508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930"/>
            <a:ext cx="4452217" cy="180089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16784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Behind the scenes, they are a function that returns more than one value.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Every time you run the function, you get the next value!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Iterators</a:t>
            </a:r>
            <a:br>
              <a:rPr lang="en-US" sz="36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sz="40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Behind the scenes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A7CF9-DBA3-4824-BC2C-CEA0589A6BF9}"/>
              </a:ext>
            </a:extLst>
          </p:cNvPr>
          <p:cNvSpPr txBox="1"/>
          <p:nvPr/>
        </p:nvSpPr>
        <p:spPr>
          <a:xfrm>
            <a:off x="553892" y="3569856"/>
            <a:ext cx="275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Definition: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D87D2F-68B5-437B-A435-0713EAEDC4DF}"/>
              </a:ext>
            </a:extLst>
          </p:cNvPr>
          <p:cNvSpPr txBox="1"/>
          <p:nvPr/>
        </p:nvSpPr>
        <p:spPr>
          <a:xfrm>
            <a:off x="5482489" y="3569856"/>
            <a:ext cx="275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Usage:</a:t>
            </a:r>
          </a:p>
        </p:txBody>
      </p:sp>
    </p:spTree>
    <p:extLst>
      <p:ext uri="{BB962C8B-B14F-4D97-AF65-F5344CB8AC3E}">
        <p14:creationId xmlns:p14="http://schemas.microsoft.com/office/powerpoint/2010/main" val="1324386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enumerate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Loop through things with indexes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Iterators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Useful Iterator Functions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DD00CF-C41D-412D-860E-E877DDF16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841625"/>
            <a:ext cx="6315075" cy="31432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617021-2242-41D4-8464-1C77F72E792B}"/>
              </a:ext>
            </a:extLst>
          </p:cNvPr>
          <p:cNvSpPr/>
          <p:nvPr/>
        </p:nvSpPr>
        <p:spPr>
          <a:xfrm>
            <a:off x="756805" y="3670300"/>
            <a:ext cx="7308057" cy="148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F71592-2A91-486B-A49C-4248EAA41124}"/>
              </a:ext>
            </a:extLst>
          </p:cNvPr>
          <p:cNvSpPr/>
          <p:nvPr/>
        </p:nvSpPr>
        <p:spPr>
          <a:xfrm>
            <a:off x="756805" y="4827588"/>
            <a:ext cx="7308057" cy="148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37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zip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Group items from multiple lists into tuples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Iterators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Useful Iterator Functions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F0205-CFCB-46E6-AC57-7316D1C9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62" y="2895600"/>
            <a:ext cx="50577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10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zip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Trick! You can </a:t>
            </a:r>
            <a:r>
              <a:rPr lang="en-US" i="1" dirty="0">
                <a:solidFill>
                  <a:schemeClr val="bg1"/>
                </a:solidFill>
              </a:rPr>
              <a:t>un</a:t>
            </a:r>
            <a:r>
              <a:rPr lang="en-US" dirty="0">
                <a:solidFill>
                  <a:schemeClr val="bg1"/>
                </a:solidFill>
              </a:rPr>
              <a:t>zip as well, using 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A7FA0-FC83-454B-A0E6-02C306031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6" y="3221831"/>
            <a:ext cx="8079438" cy="17287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816A942-4745-416D-87DF-E1901CC5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Iterators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Useful Iterator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0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56B2-C12D-42F3-A4E1-395CB6CE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6038"/>
            <a:ext cx="7886700" cy="5332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ea typeface="Cambria" panose="02040503050406030204" pitchFamily="18" charset="0"/>
              </a:rPr>
              <a:t>Code snippets, if you want to follow along:</a:t>
            </a:r>
          </a:p>
          <a:p>
            <a:pPr marL="0" indent="0">
              <a:buNone/>
            </a:pPr>
            <a:endParaRPr lang="en-US" sz="3600" b="1" dirty="0">
              <a:solidFill>
                <a:schemeClr val="accent6">
                  <a:lumMod val="75000"/>
                </a:schemeClr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4400" b="1" dirty="0">
              <a:solidFill>
                <a:schemeClr val="accent6">
                  <a:lumMod val="75000"/>
                </a:schemeClr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  <a:hlinkClick r:id="rId2"/>
              </a:rPr>
              <a:t>bit.ly/2ScFewN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600" b="1" dirty="0">
              <a:solidFill>
                <a:schemeClr val="accent6">
                  <a:lumMod val="75000"/>
                </a:schemeClr>
              </a:solidFill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417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map, filter,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Really useful for lists, but if using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there are better ways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Iterators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Useful Iterator Functions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02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Iterators</a:t>
            </a:r>
            <a:br>
              <a:rPr lang="en-US" sz="36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sz="36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Generator Expressions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DF74-0068-4721-BAB7-2E492FB38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 comprehensions by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66BF9-1BEC-4218-89C8-BD1B679C1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220"/>
          <a:stretch/>
        </p:blipFill>
        <p:spPr>
          <a:xfrm>
            <a:off x="-107281" y="2041653"/>
            <a:ext cx="8115208" cy="48404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AB2D78-73E8-43B9-95FE-A3A4C7A9A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01" t="67348" r="55994"/>
          <a:stretch/>
        </p:blipFill>
        <p:spPr>
          <a:xfrm>
            <a:off x="7740073" y="4336353"/>
            <a:ext cx="2250779" cy="25457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92C07F-261B-41C1-8E77-F85450CC21DE}"/>
              </a:ext>
            </a:extLst>
          </p:cNvPr>
          <p:cNvSpPr txBox="1"/>
          <p:nvPr/>
        </p:nvSpPr>
        <p:spPr>
          <a:xfrm>
            <a:off x="6500143" y="5219977"/>
            <a:ext cx="275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Prints:</a:t>
            </a:r>
          </a:p>
        </p:txBody>
      </p:sp>
    </p:spTree>
    <p:extLst>
      <p:ext uri="{BB962C8B-B14F-4D97-AF65-F5344CB8AC3E}">
        <p14:creationId xmlns:p14="http://schemas.microsoft.com/office/powerpoint/2010/main" val="249352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5410-54AE-4D5F-9BB2-E186196C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3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Functions, Files &amp; 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1822A-671C-40B8-B74F-D8193A3FA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Oh, and packages too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FE0B9-CB3F-4651-86A0-EE5B0D130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1243" y="285606"/>
            <a:ext cx="3967200" cy="27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70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7215"/>
            <a:ext cx="7886700" cy="46672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DRY</a:t>
            </a:r>
            <a:r>
              <a:rPr lang="en-US" dirty="0">
                <a:solidFill>
                  <a:schemeClr val="bg1"/>
                </a:solidFill>
              </a:rPr>
              <a:t>: Do not Repeat Yourself</a:t>
            </a:r>
          </a:p>
          <a:p>
            <a:pPr lvl="1"/>
            <a:r>
              <a:rPr lang="en-US" dirty="0"/>
              <a:t>Use functions to pull out repeated code, patterns</a:t>
            </a:r>
          </a:p>
          <a:p>
            <a:r>
              <a:rPr lang="en-US" b="1" dirty="0"/>
              <a:t>Safety</a:t>
            </a:r>
          </a:p>
          <a:p>
            <a:pPr lvl="1"/>
            <a:r>
              <a:rPr lang="en-US" dirty="0"/>
              <a:t>Variables inside functions can’t </a:t>
            </a:r>
            <a:r>
              <a:rPr lang="en-US" b="1" dirty="0"/>
              <a:t>leak </a:t>
            </a:r>
            <a:r>
              <a:rPr lang="en-US" dirty="0"/>
              <a:t>out</a:t>
            </a:r>
          </a:p>
          <a:p>
            <a:pPr lvl="1"/>
            <a:r>
              <a:rPr lang="en-US" dirty="0"/>
              <a:t>Easier variable naming</a:t>
            </a:r>
          </a:p>
          <a:p>
            <a:r>
              <a:rPr lang="en-US" b="1" dirty="0"/>
              <a:t>Abstraction</a:t>
            </a:r>
            <a:endParaRPr lang="en-US" dirty="0"/>
          </a:p>
          <a:p>
            <a:pPr lvl="1"/>
            <a:r>
              <a:rPr lang="en-US" dirty="0"/>
              <a:t>Once you’ve written one type of data analysis, don’t need to worry about the details again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3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Functions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FC96AB2-3ED5-462E-AC17-979245305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8713" y="4749946"/>
            <a:ext cx="5513371" cy="210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76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Create a function if:</a:t>
            </a:r>
            <a:endParaRPr lang="en-US" sz="3200" dirty="0"/>
          </a:p>
          <a:p>
            <a:pPr lvl="1"/>
            <a:r>
              <a:rPr lang="en-US" sz="2800" dirty="0"/>
              <a:t>You write the same thing 2 or more times</a:t>
            </a:r>
          </a:p>
          <a:p>
            <a:pPr lvl="1"/>
            <a:r>
              <a:rPr lang="en-US" sz="2800" dirty="0"/>
              <a:t>You know it will change in the future</a:t>
            </a:r>
          </a:p>
          <a:p>
            <a:pPr lvl="1"/>
            <a:r>
              <a:rPr lang="en-US" sz="2800" dirty="0"/>
              <a:t>It was tricky to get right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It’s a step in a data analysis pipeline</a:t>
            </a:r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Functions</a:t>
            </a:r>
            <a:br>
              <a:rPr lang="en-US" sz="40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Rules of Thumb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34B9EB-996B-4050-9B03-1F15285BD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09"/>
          <a:stretch/>
        </p:blipFill>
        <p:spPr>
          <a:xfrm>
            <a:off x="2351521" y="4959349"/>
            <a:ext cx="4071503" cy="1533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CABA00-D850-4235-A783-C53B4B2AF8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721"/>
          <a:stretch/>
        </p:blipFill>
        <p:spPr>
          <a:xfrm>
            <a:off x="2217738" y="3530889"/>
            <a:ext cx="5724525" cy="58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2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sz="3200" dirty="0"/>
              <a:t>Split up a function if:</a:t>
            </a:r>
          </a:p>
          <a:p>
            <a:pPr lvl="1"/>
            <a:r>
              <a:rPr lang="en-US" sz="2800" dirty="0"/>
              <a:t>It has more than ~10 lines (industry)</a:t>
            </a:r>
          </a:p>
          <a:p>
            <a:pPr lvl="1"/>
            <a:r>
              <a:rPr lang="en-US" sz="2800" dirty="0"/>
              <a:t>It has more than about </a:t>
            </a:r>
            <a:r>
              <a:rPr lang="en-US" sz="2800" b="1" dirty="0"/>
              <a:t>two loops</a:t>
            </a:r>
            <a:r>
              <a:rPr lang="en-US" sz="2800" dirty="0"/>
              <a:t> (science)</a:t>
            </a:r>
            <a:endParaRPr lang="en-US" sz="2800" b="1" dirty="0"/>
          </a:p>
          <a:p>
            <a:pPr lvl="1"/>
            <a:r>
              <a:rPr lang="en-US" sz="2800" dirty="0"/>
              <a:t>It takes more than ~5 parameters</a:t>
            </a:r>
          </a:p>
          <a:p>
            <a:pPr lvl="1"/>
            <a:r>
              <a:rPr lang="en-US" sz="2800" dirty="0"/>
              <a:t>It does two different things, based on a parameter</a:t>
            </a:r>
          </a:p>
          <a:p>
            <a:pPr lvl="1"/>
            <a:endParaRPr lang="en-US" sz="2800" dirty="0"/>
          </a:p>
          <a:p>
            <a:r>
              <a:rPr lang="en-US" sz="3200" dirty="0"/>
              <a:t>Prefer two, or three simple functions over one big one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Functions</a:t>
            </a:r>
            <a:br>
              <a:rPr lang="en-US" sz="40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Rules of Thumb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“Magic Functions”</a:t>
            </a:r>
          </a:p>
          <a:p>
            <a:pPr lvl="1"/>
            <a:r>
              <a:rPr lang="en-US" dirty="0"/>
              <a:t>It does different things, based on parameters</a:t>
            </a:r>
          </a:p>
          <a:p>
            <a:pPr lvl="1"/>
            <a:endParaRPr lang="en-US" dirty="0"/>
          </a:p>
          <a:p>
            <a:r>
              <a:rPr lang="en-US" dirty="0"/>
              <a:t>Symptoms:</a:t>
            </a:r>
          </a:p>
          <a:p>
            <a:pPr lvl="1"/>
            <a:r>
              <a:rPr lang="en-US" dirty="0"/>
              <a:t>19+ parameters</a:t>
            </a:r>
          </a:p>
          <a:p>
            <a:pPr lvl="1"/>
            <a:r>
              <a:rPr lang="en-US" dirty="0"/>
              <a:t>Some parameters can’t be used with others</a:t>
            </a:r>
          </a:p>
          <a:p>
            <a:pPr lvl="1"/>
            <a:r>
              <a:rPr lang="en-US" dirty="0"/>
              <a:t>matplotlib...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IMO scientists are particularly prone to this</a:t>
            </a:r>
          </a:p>
          <a:p>
            <a:pPr marL="0" indent="0">
              <a:buNone/>
            </a:pPr>
            <a:r>
              <a:rPr lang="en-US" dirty="0"/>
              <a:t>Split it up!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Functions</a:t>
            </a:r>
            <a:br>
              <a:rPr lang="en-US" sz="40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Rules of Thumb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21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np.vectorize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Put this above your function, and it will work on arrays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Lots of other use cases for decorators, but this is the one I use on a daily basis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Functions</a:t>
            </a:r>
            <a:br>
              <a:rPr lang="en-US" sz="40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Decorators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190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Explain what your function does!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Functions</a:t>
            </a:r>
            <a:br>
              <a:rPr lang="en-US" sz="40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Docstrings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4F21F-6E71-4A87-803D-4C39B87A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7598"/>
            <a:ext cx="9144000" cy="2561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23756-28A5-445E-A34A-2D59BBF4A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050"/>
          <a:stretch/>
        </p:blipFill>
        <p:spPr>
          <a:xfrm>
            <a:off x="0" y="4839020"/>
            <a:ext cx="9144000" cy="201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0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65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Functions:  </a:t>
            </a:r>
            <a:r>
              <a:rPr lang="en-US" sz="40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Docstrings</a:t>
            </a:r>
            <a:br>
              <a:rPr lang="en-US" sz="4000" dirty="0">
                <a:solidFill>
                  <a:prstClr val="black"/>
                </a:solidFill>
                <a:ea typeface="Cambria" panose="02040503050406030204" pitchFamily="18" charset="0"/>
              </a:rPr>
            </a:b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F77C2F-0478-4F84-B41A-80CC57D3F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165"/>
          <a:stretch/>
        </p:blipFill>
        <p:spPr>
          <a:xfrm>
            <a:off x="0" y="600754"/>
            <a:ext cx="9568296" cy="67324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B6EE2A-2452-4C5A-B1E5-7CBF3756D35C}"/>
              </a:ext>
            </a:extLst>
          </p:cNvPr>
          <p:cNvSpPr/>
          <p:nvPr/>
        </p:nvSpPr>
        <p:spPr>
          <a:xfrm>
            <a:off x="-554182" y="750453"/>
            <a:ext cx="720437" cy="67125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9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1D83-4F36-4E6D-9468-F23E60F7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2">
                    <a:lumMod val="50000"/>
                  </a:schemeClr>
                </a:solidFill>
                <a:ea typeface="Cambria" panose="02040503050406030204" pitchFamily="18" charset="0"/>
              </a:rPr>
              <a:t>Topic 0</a:t>
            </a:r>
            <a:br>
              <a:rPr lang="en-US" sz="7200" b="1" dirty="0">
                <a:ea typeface="Cambria" panose="02040503050406030204" pitchFamily="18" charset="0"/>
              </a:rPr>
            </a:br>
            <a:r>
              <a:rPr lang="en-US" sz="7200" b="1" dirty="0">
                <a:ea typeface="Cambria" panose="02040503050406030204" pitchFamily="18" charset="0"/>
              </a:rPr>
              <a:t>Prelude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9CBFC-EFB1-4642-9EF9-8159B4EA6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1D610-731A-4822-8498-BF7298346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93778" l="8000" r="90667">
                        <a14:foregroundMark x1="50222" y1="11111" x2="54222" y2="17333"/>
                        <a14:foregroundMark x1="8000" y1="44444" x2="12444" y2="44444"/>
                        <a14:foregroundMark x1="87556" y1="40000" x2="90667" y2="56889"/>
                        <a14:foregroundMark x1="51556" y1="86667" x2="48889" y2="93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76987" y="251582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195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Explain what your function does!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Functions</a:t>
            </a:r>
            <a:br>
              <a:rPr lang="en-US" sz="40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Doc-tests?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4F21F-6E71-4A87-803D-4C39B87A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7598"/>
            <a:ext cx="9144000" cy="2561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23756-28A5-445E-A34A-2D59BBF4A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050"/>
          <a:stretch/>
        </p:blipFill>
        <p:spPr>
          <a:xfrm>
            <a:off x="0" y="4839020"/>
            <a:ext cx="9144000" cy="201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82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Make a text file, give it a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dirty="0" err="1">
                <a:solidFill>
                  <a:schemeClr val="bg1"/>
                </a:solidFill>
              </a:rPr>
              <a:t>py</a:t>
            </a:r>
            <a:r>
              <a:rPr lang="en-US" dirty="0">
                <a:solidFill>
                  <a:schemeClr val="bg1"/>
                </a:solidFill>
              </a:rPr>
              <a:t> extension</a:t>
            </a:r>
          </a:p>
          <a:p>
            <a:r>
              <a:rPr lang="en-US" dirty="0"/>
              <a:t>Congrats, you made a module!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3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Files &amp; Modules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577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Make a text file, give it a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dirty="0" err="1">
                <a:solidFill>
                  <a:schemeClr val="bg1"/>
                </a:solidFill>
              </a:rPr>
              <a:t>py</a:t>
            </a:r>
            <a:r>
              <a:rPr lang="en-US" dirty="0">
                <a:solidFill>
                  <a:schemeClr val="bg1"/>
                </a:solidFill>
              </a:rPr>
              <a:t> extension</a:t>
            </a:r>
          </a:p>
          <a:p>
            <a:r>
              <a:rPr lang="en-US" dirty="0"/>
              <a:t>Congrats, you made a module!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Any python file is a </a:t>
            </a:r>
            <a:r>
              <a:rPr lang="en-US" b="1" dirty="0"/>
              <a:t>module</a:t>
            </a:r>
            <a:r>
              <a:rPr lang="en-US" dirty="0"/>
              <a:t> that can be </a:t>
            </a:r>
            <a:r>
              <a:rPr lang="en-US" b="1" dirty="0"/>
              <a:t>import</a:t>
            </a:r>
            <a:r>
              <a:rPr lang="en-US" dirty="0"/>
              <a:t>ed</a:t>
            </a:r>
          </a:p>
          <a:p>
            <a:r>
              <a:rPr lang="en-US" dirty="0"/>
              <a:t>Python looks for modules in your current directory, and PYTHONPATH (that’s where e.g. </a:t>
            </a:r>
            <a:r>
              <a:rPr lang="en-US" dirty="0" err="1"/>
              <a:t>numpy</a:t>
            </a:r>
            <a:r>
              <a:rPr lang="en-US" dirty="0"/>
              <a:t> is)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you want to find where a module is:</a:t>
            </a:r>
          </a:p>
          <a:p>
            <a:pPr lvl="1"/>
            <a:r>
              <a:rPr lang="en-US" dirty="0"/>
              <a:t>Import it,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somemodule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).__file__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3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Files &amp; Modules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82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Importing things should have no side-effects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At the top level, modules should only include: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Bad design: importing the module makes a plot show up</a:t>
            </a:r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3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Files &amp; Modules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89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Put a group of modules in a folder</a:t>
            </a:r>
          </a:p>
          <a:p>
            <a:r>
              <a:rPr lang="en-US" dirty="0"/>
              <a:t>Add a file named “__init__.py”</a:t>
            </a:r>
          </a:p>
          <a:p>
            <a:r>
              <a:rPr lang="en-US" dirty="0">
                <a:solidFill>
                  <a:schemeClr val="bg1"/>
                </a:solidFill>
              </a:rPr>
              <a:t>Congrats, you have a package!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Now you can group your modules together, e.g. </a:t>
            </a:r>
            <a:r>
              <a:rPr lang="en-US" dirty="0" err="1">
                <a:solidFill>
                  <a:schemeClr val="bg1"/>
                </a:solidFill>
              </a:rPr>
              <a:t>scipy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 could even publish your package to </a:t>
            </a:r>
            <a:r>
              <a:rPr lang="en-US" dirty="0" err="1">
                <a:solidFill>
                  <a:schemeClr val="bg1"/>
                </a:solidFill>
              </a:rPr>
              <a:t>pypi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3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Packages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78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5781"/>
            <a:ext cx="7886700" cy="5722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Make a function that: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Takes three arguments (</a:t>
            </a:r>
            <a:r>
              <a:rPr lang="en-US" dirty="0" err="1">
                <a:solidFill>
                  <a:schemeClr val="bg1"/>
                </a:solidFill>
              </a:rPr>
              <a:t>x,y,z</a:t>
            </a:r>
            <a:r>
              <a:rPr lang="en-US" dirty="0"/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/>
              <a:t>Returns the distance of the vector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Make a function that: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Takes two points as dictionaries</a:t>
            </a:r>
          </a:p>
          <a:p>
            <a:pPr lvl="1"/>
            <a:r>
              <a:rPr lang="en-US" dirty="0"/>
              <a:t>Returns the distance between them</a:t>
            </a:r>
          </a:p>
          <a:p>
            <a:r>
              <a:rPr lang="en-US" dirty="0">
                <a:solidFill>
                  <a:schemeClr val="bg1"/>
                </a:solidFill>
              </a:rPr>
              <a:t>Put your functions in a module</a:t>
            </a:r>
          </a:p>
          <a:p>
            <a:r>
              <a:rPr lang="en-US" dirty="0">
                <a:solidFill>
                  <a:schemeClr val="bg1"/>
                </a:solidFill>
              </a:rPr>
              <a:t>Document them!</a:t>
            </a:r>
          </a:p>
          <a:p>
            <a:r>
              <a:rPr lang="en-US" dirty="0"/>
              <a:t>Import your module, and use it!</a:t>
            </a:r>
          </a:p>
          <a:p>
            <a:r>
              <a:rPr lang="en-US" dirty="0">
                <a:solidFill>
                  <a:schemeClr val="bg1"/>
                </a:solidFill>
              </a:rPr>
              <a:t>Extra: </a:t>
            </a:r>
            <a:r>
              <a:rPr lang="en-US" dirty="0"/>
              <a:t>Make a function that works over </a:t>
            </a:r>
            <a:r>
              <a:rPr lang="en-US" dirty="0" err="1"/>
              <a:t>numpy</a:t>
            </a:r>
            <a:r>
              <a:rPr lang="en-US" dirty="0"/>
              <a:t> arrays of the vectors (@</a:t>
            </a:r>
            <a:r>
              <a:rPr lang="en-US" dirty="0" err="1"/>
              <a:t>np.vectorize</a:t>
            </a:r>
            <a:r>
              <a:rPr lang="en-US" dirty="0"/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Exercises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30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5410-54AE-4D5F-9BB2-E186196C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4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Using an IDE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1822A-671C-40B8-B74F-D8193A3FA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48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Syntax highlighting</a:t>
            </a:r>
          </a:p>
          <a:p>
            <a:r>
              <a:rPr lang="en-US" dirty="0">
                <a:solidFill>
                  <a:schemeClr val="bg1"/>
                </a:solidFill>
              </a:rPr>
              <a:t>Multiple cursors</a:t>
            </a:r>
          </a:p>
          <a:p>
            <a:r>
              <a:rPr lang="en-US" dirty="0"/>
              <a:t>Integrated terminal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Warnings as you type (and in panel)</a:t>
            </a:r>
          </a:p>
          <a:p>
            <a:r>
              <a:rPr lang="en-US" dirty="0">
                <a:solidFill>
                  <a:schemeClr val="bg1"/>
                </a:solidFill>
              </a:rPr>
              <a:t>Autocomplete</a:t>
            </a:r>
          </a:p>
          <a:p>
            <a:r>
              <a:rPr lang="en-US" dirty="0"/>
              <a:t>Autoformat</a:t>
            </a:r>
          </a:p>
          <a:p>
            <a:r>
              <a:rPr lang="en-US" dirty="0"/>
              <a:t>Code outlines</a:t>
            </a:r>
          </a:p>
          <a:p>
            <a:r>
              <a:rPr lang="en-US" dirty="0"/>
              <a:t>Live code sharing, like Google Docs</a:t>
            </a:r>
          </a:p>
          <a:p>
            <a:r>
              <a:rPr lang="en-US" dirty="0"/>
              <a:t>Debugging (more on this later)</a:t>
            </a:r>
          </a:p>
          <a:p>
            <a:r>
              <a:rPr lang="en-US" dirty="0">
                <a:solidFill>
                  <a:schemeClr val="bg1"/>
                </a:solidFill>
              </a:rPr>
              <a:t>Version control (another session?)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IDEs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What can an IDE do for you?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70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5410-54AE-4D5F-9BB2-E186196C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5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Debugging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1822A-671C-40B8-B74F-D8193A3FA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20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Debugging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Reading Stack Traces 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BB38EC5-94FF-4B9C-8A24-F42624949A60}"/>
              </a:ext>
            </a:extLst>
          </p:cNvPr>
          <p:cNvSpPr txBox="1">
            <a:spLocks/>
          </p:cNvSpPr>
          <p:nvPr/>
        </p:nvSpPr>
        <p:spPr>
          <a:xfrm>
            <a:off x="628650" y="1609724"/>
            <a:ext cx="7886700" cy="46672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http://cs.franklin.edu/~ansaria/traceback.html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Types of Exceptions</a:t>
            </a:r>
          </a:p>
          <a:p>
            <a:pPr lvl="1"/>
            <a:r>
              <a:rPr lang="en-US" dirty="0" err="1"/>
              <a:t>IndentationError</a:t>
            </a:r>
            <a:endParaRPr lang="en-US" dirty="0"/>
          </a:p>
          <a:p>
            <a:pPr lvl="1"/>
            <a:r>
              <a:rPr lang="en-US" dirty="0" err="1"/>
              <a:t>SyntaxError</a:t>
            </a:r>
            <a:endParaRPr lang="en-US" dirty="0"/>
          </a:p>
          <a:p>
            <a:pPr lvl="1"/>
            <a:r>
              <a:rPr lang="en-US" dirty="0" err="1"/>
              <a:t>IndexError</a:t>
            </a:r>
            <a:endParaRPr lang="en-US" dirty="0"/>
          </a:p>
          <a:p>
            <a:pPr lvl="1"/>
            <a:r>
              <a:rPr lang="en-US" dirty="0" err="1"/>
              <a:t>ValueError</a:t>
            </a:r>
            <a:endParaRPr lang="en-US" dirty="0"/>
          </a:p>
          <a:p>
            <a:pPr lvl="1"/>
            <a:r>
              <a:rPr lang="en-US" dirty="0" err="1"/>
              <a:t>TypeError</a:t>
            </a:r>
            <a:endParaRPr lang="en-US" dirty="0"/>
          </a:p>
          <a:p>
            <a:pPr lvl="1"/>
            <a:r>
              <a:rPr lang="en-US" dirty="0" err="1"/>
              <a:t>KeyboardInterrupt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buggy-dictionaries.py</a:t>
            </a:r>
          </a:p>
        </p:txBody>
      </p:sp>
    </p:spTree>
    <p:extLst>
      <p:ext uri="{BB962C8B-B14F-4D97-AF65-F5344CB8AC3E}">
        <p14:creationId xmlns:p14="http://schemas.microsoft.com/office/powerpoint/2010/main" val="89696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8272-3B27-40B8-B493-DE8DC17C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+mn-lt"/>
                <a:ea typeface="Cambria" panose="02040503050406030204" pitchFamily="18" charset="0"/>
              </a:rPr>
              <a:t>Prelude</a:t>
            </a:r>
            <a:br>
              <a:rPr lang="en-US" sz="4800" b="1" dirty="0">
                <a:solidFill>
                  <a:schemeClr val="bg1"/>
                </a:solidFill>
                <a:latin typeface="+mn-lt"/>
                <a:ea typeface="Cambria" panose="02040503050406030204" pitchFamily="18" charset="0"/>
              </a:rPr>
            </a:br>
            <a:r>
              <a:rPr lang="en-US" sz="4800" b="1" dirty="0">
                <a:latin typeface="+mn-lt"/>
                <a:ea typeface="Cambria" panose="02040503050406030204" pitchFamily="18" charset="0"/>
              </a:rPr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0B82-0727-498D-9B76-47A79DB9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Cambria" panose="02040503050406030204" pitchFamily="18" charset="0"/>
              </a:rPr>
              <a:t>Invented in the early ‘90s by Guido Van Rossum</a:t>
            </a:r>
          </a:p>
          <a:p>
            <a:endParaRPr lang="en-US" sz="32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r>
              <a:rPr lang="en-US" sz="3200" b="1" dirty="0">
                <a:ea typeface="Cambria" panose="02040503050406030204" pitchFamily="18" charset="0"/>
              </a:rPr>
              <a:t>CPython Interpreter</a:t>
            </a:r>
          </a:p>
          <a:p>
            <a:pPr lvl="1"/>
            <a:r>
              <a:rPr lang="en-US" sz="2800" dirty="0">
                <a:ea typeface="Cambria" panose="02040503050406030204" pitchFamily="18" charset="0"/>
              </a:rPr>
              <a:t>Reads your code 📖</a:t>
            </a:r>
          </a:p>
          <a:p>
            <a:pPr lvl="1"/>
            <a:r>
              <a:rPr lang="en-US" sz="2800" dirty="0">
                <a:ea typeface="Cambria" panose="02040503050406030204" pitchFamily="18" charset="0"/>
              </a:rPr>
              <a:t>Parses it 👀</a:t>
            </a:r>
            <a:endParaRPr lang="en-US" sz="28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lvl="1"/>
            <a:r>
              <a:rPr lang="en-US" sz="2800" dirty="0">
                <a:ea typeface="Cambria" panose="02040503050406030204" pitchFamily="18" charset="0"/>
              </a:rPr>
              <a:t>Checks for </a:t>
            </a:r>
            <a:r>
              <a:rPr lang="en-US" sz="2800" b="1" dirty="0">
                <a:ea typeface="Cambria" panose="02040503050406030204" pitchFamily="18" charset="0"/>
              </a:rPr>
              <a:t>syntax</a:t>
            </a:r>
            <a:r>
              <a:rPr lang="en-US" sz="2800" dirty="0">
                <a:ea typeface="Cambria" panose="02040503050406030204" pitchFamily="18" charset="0"/>
              </a:rPr>
              <a:t> errors ✔️</a:t>
            </a:r>
          </a:p>
          <a:p>
            <a:pPr lvl="1"/>
            <a:r>
              <a:rPr lang="en-US" sz="2800" dirty="0">
                <a:ea typeface="Cambria" panose="02040503050406030204" pitchFamily="18" charset="0"/>
              </a:rPr>
              <a:t>Generates </a:t>
            </a:r>
            <a:r>
              <a:rPr lang="en-US" sz="2800" b="1" dirty="0">
                <a:ea typeface="Cambria" panose="02040503050406030204" pitchFamily="18" charset="0"/>
              </a:rPr>
              <a:t>instructions 👉</a:t>
            </a:r>
            <a:endParaRPr lang="en-US" sz="2800" dirty="0">
              <a:ea typeface="Cambria" panose="02040503050406030204" pitchFamily="18" charset="0"/>
            </a:endParaRPr>
          </a:p>
          <a:p>
            <a:pPr lvl="1"/>
            <a:r>
              <a:rPr lang="en-US" sz="2800" dirty="0">
                <a:ea typeface="Cambria" panose="02040503050406030204" pitchFamily="18" charset="0"/>
              </a:rPr>
              <a:t>Steps through instructions ⏭️</a:t>
            </a:r>
          </a:p>
          <a:p>
            <a:pPr lvl="1"/>
            <a:endParaRPr lang="en-US" sz="2800" dirty="0">
              <a:ea typeface="Cambria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D09C31-FC08-4064-AC87-9D833D5721ED}"/>
              </a:ext>
            </a:extLst>
          </p:cNvPr>
          <p:cNvGrpSpPr/>
          <p:nvPr/>
        </p:nvGrpSpPr>
        <p:grpSpPr>
          <a:xfrm>
            <a:off x="7393426" y="2022457"/>
            <a:ext cx="1434165" cy="2289867"/>
            <a:chOff x="7393426" y="2022457"/>
            <a:chExt cx="1434165" cy="22898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47E9A96-8FF7-4577-8D5F-C154E771A2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659" b="9765"/>
            <a:stretch/>
          </p:blipFill>
          <p:spPr>
            <a:xfrm>
              <a:off x="7393426" y="2514400"/>
              <a:ext cx="1434165" cy="179792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9FB446-3816-4B9B-8B6F-7695DFB51F73}"/>
                </a:ext>
              </a:extLst>
            </p:cNvPr>
            <p:cNvSpPr/>
            <p:nvPr/>
          </p:nvSpPr>
          <p:spPr>
            <a:xfrm>
              <a:off x="7587217" y="2022457"/>
              <a:ext cx="9300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strike="sngStrike" dirty="0">
                  <a:solidFill>
                    <a:schemeClr val="bg1"/>
                  </a:solidFill>
                  <a:ea typeface="Cambria" panose="02040503050406030204" pitchFamily="18" charset="0"/>
                </a:rPr>
                <a:t>BDFL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802155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Breakpoints</a:t>
            </a:r>
          </a:p>
          <a:p>
            <a:r>
              <a:rPr lang="en-US" dirty="0"/>
              <a:t>Stepping through</a:t>
            </a:r>
          </a:p>
          <a:p>
            <a:r>
              <a:rPr lang="en-US" dirty="0"/>
              <a:t>Stepping in &amp; stepping out</a:t>
            </a:r>
          </a:p>
          <a:p>
            <a:r>
              <a:rPr lang="en-US" dirty="0"/>
              <a:t>Conditional breakpoints</a:t>
            </a:r>
          </a:p>
          <a:p>
            <a:r>
              <a:rPr lang="en-US" dirty="0" err="1"/>
              <a:t>Logpoints</a:t>
            </a:r>
            <a:endParaRPr lang="en-US" dirty="0"/>
          </a:p>
          <a:p>
            <a:r>
              <a:rPr lang="en-US" dirty="0" err="1"/>
              <a:t>Hitcounts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Debugging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Using a Debugger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427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5410-54AE-4D5F-9BB2-E186196C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6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 err="1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Conda</a:t>
            </a: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 Environments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1822A-671C-40B8-B74F-D8193A3FA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879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Reproducible science is important</a:t>
            </a:r>
          </a:p>
          <a:p>
            <a:r>
              <a:rPr lang="en-US" dirty="0">
                <a:solidFill>
                  <a:schemeClr val="bg1"/>
                </a:solidFill>
              </a:rPr>
              <a:t>Your code </a:t>
            </a:r>
            <a:r>
              <a:rPr lang="en-US" dirty="0"/>
              <a:t>should </a:t>
            </a:r>
            <a:r>
              <a:rPr lang="en-US" dirty="0">
                <a:solidFill>
                  <a:schemeClr val="bg1"/>
                </a:solidFill>
              </a:rPr>
              <a:t>work the same way</a:t>
            </a:r>
          </a:p>
          <a:p>
            <a:pPr lvl="1"/>
            <a:r>
              <a:rPr lang="en-US" dirty="0"/>
              <a:t>N</a:t>
            </a:r>
            <a:r>
              <a:rPr lang="en-US" dirty="0">
                <a:solidFill>
                  <a:schemeClr val="bg1"/>
                </a:solidFill>
              </a:rPr>
              <a:t>ext year</a:t>
            </a:r>
          </a:p>
          <a:p>
            <a:pPr lvl="1"/>
            <a:r>
              <a:rPr lang="en-US" dirty="0"/>
              <a:t>On someone else’s computer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Installing a new version of a library shouldn’t break your other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Environments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552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popular environment system is </a:t>
            </a:r>
            <a:r>
              <a:rPr lang="en-US" b="1" dirty="0" err="1">
                <a:solidFill>
                  <a:schemeClr val="bg1"/>
                </a:solidFill>
              </a:rPr>
              <a:t>virtualenv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For our use cases, </a:t>
            </a:r>
            <a:r>
              <a:rPr lang="en-US" b="1" dirty="0" err="1"/>
              <a:t>conda</a:t>
            </a:r>
            <a:r>
              <a:rPr lang="en-US" dirty="0"/>
              <a:t> is a good choice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Comes built in with Anaconda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chemeClr val="bg1"/>
                </a:solidFill>
              </a:rPr>
              <a:t>conda</a:t>
            </a:r>
            <a:r>
              <a:rPr lang="en-US" dirty="0">
                <a:solidFill>
                  <a:schemeClr val="bg1"/>
                </a:solidFill>
              </a:rPr>
              <a:t> to create a new environment for each project with:</a:t>
            </a:r>
          </a:p>
          <a:p>
            <a:pPr lvl="1"/>
            <a:r>
              <a:rPr lang="en-US" dirty="0"/>
              <a:t>Different packages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Different version</a:t>
            </a:r>
            <a:r>
              <a:rPr lang="en-US" dirty="0"/>
              <a:t>s of python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Environments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70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</a:t>
            </a:r>
            <a:r>
              <a:rPr lang="en-US" dirty="0" err="1">
                <a:solidFill>
                  <a:schemeClr val="bg1"/>
                </a:solidFill>
              </a:rPr>
              <a:t>environment.yml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/>
              <a:t>conda</a:t>
            </a:r>
            <a:r>
              <a:rPr lang="en-US" dirty="0"/>
              <a:t> env create -f </a:t>
            </a:r>
            <a:r>
              <a:rPr lang="en-US" dirty="0" err="1"/>
              <a:t>environment.yml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List environments: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env list</a:t>
            </a:r>
          </a:p>
          <a:p>
            <a:r>
              <a:rPr lang="en-US" dirty="0">
                <a:solidFill>
                  <a:schemeClr val="bg1"/>
                </a:solidFill>
              </a:rPr>
              <a:t>Activate an environment: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conda</a:t>
            </a:r>
            <a:r>
              <a:rPr lang="en-US" dirty="0">
                <a:solidFill>
                  <a:schemeClr val="bg1"/>
                </a:solidFill>
              </a:rPr>
              <a:t> activate &lt;env name&gt;</a:t>
            </a:r>
          </a:p>
          <a:p>
            <a:endParaRPr lang="en-US" dirty="0"/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Conda</a:t>
            </a: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 Environments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979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Install an IDE</a:t>
            </a:r>
          </a:p>
          <a:p>
            <a:r>
              <a:rPr lang="en-US" dirty="0">
                <a:solidFill>
                  <a:schemeClr val="bg1"/>
                </a:solidFill>
              </a:rPr>
              <a:t>Put in your functions from before</a:t>
            </a:r>
          </a:p>
          <a:p>
            <a:r>
              <a:rPr lang="en-US" dirty="0"/>
              <a:t>Add a sneaky bug (not a syntax error)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“Switch seats”, and try out the debugger on each others’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Exercises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69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8272-3B27-40B8-B493-DE8DC17C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+mn-lt"/>
                <a:ea typeface="Cambria" panose="02040503050406030204" pitchFamily="18" charset="0"/>
              </a:rPr>
              <a:t>Prelude</a:t>
            </a:r>
            <a:br>
              <a:rPr lang="en-US" sz="4800" b="1" dirty="0">
                <a:solidFill>
                  <a:schemeClr val="bg1"/>
                </a:solidFill>
                <a:latin typeface="+mn-lt"/>
                <a:ea typeface="Cambria" panose="02040503050406030204" pitchFamily="18" charset="0"/>
              </a:rPr>
            </a:br>
            <a:r>
              <a:rPr lang="en-US" sz="4800" b="1" dirty="0">
                <a:latin typeface="+mn-lt"/>
                <a:ea typeface="Cambria" panose="02040503050406030204" pitchFamily="18" charset="0"/>
              </a:rPr>
              <a:t>2 vs. </a:t>
            </a:r>
            <a:r>
              <a:rPr lang="en-US" sz="4800" dirty="0">
                <a:latin typeface="+mn-lt"/>
                <a:ea typeface="Cambria" panose="02040503050406030204" pitchFamily="18" charset="0"/>
              </a:rPr>
              <a:t>3</a:t>
            </a:r>
            <a:endParaRPr lang="en-US" sz="4800" b="1" dirty="0">
              <a:latin typeface="+mn-lt"/>
              <a:ea typeface="Cambria" panose="02040503050406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83D08B-BCD0-46D3-B557-D0538363D6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6017" t="11110" r="5634" b="4016"/>
          <a:stretch/>
        </p:blipFill>
        <p:spPr>
          <a:xfrm>
            <a:off x="2810577" y="2754340"/>
            <a:ext cx="5890661" cy="32822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AC6ED1-1F41-425E-A41B-76CDFEEAE861}"/>
              </a:ext>
            </a:extLst>
          </p:cNvPr>
          <p:cNvSpPr/>
          <p:nvPr/>
        </p:nvSpPr>
        <p:spPr>
          <a:xfrm>
            <a:off x="6625362" y="6488668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tx2">
                    <a:lumMod val="50000"/>
                  </a:schemeClr>
                </a:solidFill>
                <a:ea typeface="Cambria" panose="02040503050406030204" pitchFamily="18" charset="0"/>
              </a:rPr>
              <a:t>source: opensource.com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8B66B9C-5541-4E83-96D3-2A180966B387}"/>
              </a:ext>
            </a:extLst>
          </p:cNvPr>
          <p:cNvSpPr txBox="1">
            <a:spLocks/>
          </p:cNvSpPr>
          <p:nvPr/>
        </p:nvSpPr>
        <p:spPr>
          <a:xfrm>
            <a:off x="628650" y="1822511"/>
            <a:ext cx="7886700" cy="1309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ea typeface="Cambria" panose="02040503050406030204" pitchFamily="18" charset="0"/>
              </a:rPr>
              <a:t>Python 3   </a:t>
            </a:r>
            <a:r>
              <a:rPr lang="en-US" sz="4000" b="1" dirty="0">
                <a:ea typeface="Cambria" panose="02040503050406030204" pitchFamily="18" charset="0"/>
              </a:rPr>
              <a:t>&gt;</a:t>
            </a:r>
            <a:r>
              <a:rPr lang="en-US" sz="3600" dirty="0">
                <a:ea typeface="Cambria" panose="02040503050406030204" pitchFamily="18" charset="0"/>
              </a:rPr>
              <a:t>   Python 2</a:t>
            </a:r>
          </a:p>
          <a:p>
            <a:pPr marL="0" indent="0">
              <a:buNone/>
            </a:pPr>
            <a:r>
              <a:rPr lang="en-US" dirty="0">
                <a:ea typeface="Cambria" panose="02040503050406030204" pitchFamily="18" charset="0"/>
              </a:rPr>
              <a:t>Stick to 3.5+</a:t>
            </a:r>
            <a:endParaRPr lang="en-US" sz="2400" dirty="0"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9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8272-3B27-40B8-B493-DE8DC17C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25191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Prelude</a:t>
            </a:r>
            <a:br>
              <a:rPr lang="en-US" sz="48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sz="48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Variables</a:t>
            </a:r>
            <a:endParaRPr lang="en-US" b="1" dirty="0">
              <a:solidFill>
                <a:schemeClr val="bg1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0B82-0727-498D-9B76-47A79DB9C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75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Cambria" panose="02040503050406030204" pitchFamily="18" charset="0"/>
              </a:rPr>
              <a:t>Sounds simple, but worth clarifying</a:t>
            </a:r>
            <a:endParaRPr lang="en-US" dirty="0">
              <a:ea typeface="Cambria" panose="02040503050406030204" pitchFamily="18" charset="0"/>
            </a:endParaRPr>
          </a:p>
          <a:p>
            <a:pPr lvl="1"/>
            <a:endParaRPr lang="en-US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lvl="1"/>
            <a:endParaRPr lang="en-US" dirty="0">
              <a:ea typeface="Cambria" panose="02040503050406030204" pitchFamily="18" charset="0"/>
            </a:endParaRPr>
          </a:p>
          <a:p>
            <a:pPr lvl="1"/>
            <a:endParaRPr lang="en-US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lvl="1"/>
            <a:endParaRPr lang="en-US" dirty="0">
              <a:ea typeface="Cambria" panose="02040503050406030204" pitchFamily="18" charset="0"/>
            </a:endParaRPr>
          </a:p>
          <a:p>
            <a:pPr lvl="1"/>
            <a:endParaRPr lang="en-US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endParaRPr lang="en-US" dirty="0"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ea typeface="Cambria" panose="02040503050406030204" pitchFamily="18" charset="0"/>
              </a:rPr>
              <a:t>What just happened?</a:t>
            </a:r>
          </a:p>
          <a:p>
            <a:pPr marL="0" indent="0">
              <a:buNone/>
            </a:pPr>
            <a:r>
              <a:rPr lang="en-US" dirty="0">
                <a:ea typeface="Cambria" panose="02040503050406030204" pitchFamily="18" charset="0"/>
              </a:rPr>
              <a:t>Did we change 1? Or a?</a:t>
            </a:r>
          </a:p>
          <a:p>
            <a:pPr marL="0" indent="0">
              <a:buNone/>
            </a:pPr>
            <a:r>
              <a:rPr lang="en-US" dirty="0">
                <a:ea typeface="Cambria" panose="02040503050406030204" pitchFamily="18" charset="0"/>
              </a:rPr>
              <a:t>What happened to 1?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DBC25B-B8B9-4F03-A7CD-4CBC35876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6" y="3244560"/>
            <a:ext cx="6447255" cy="1517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09B799-C2A4-4290-84FB-0DA3DC962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39603"/>
            <a:ext cx="3517051" cy="201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4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8272-3B27-40B8-B493-DE8DC17C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25191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Prelude</a:t>
            </a:r>
            <a:br>
              <a:rPr lang="en-US" sz="48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sz="48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Variables</a:t>
            </a:r>
            <a:endParaRPr lang="en-US" b="1" dirty="0">
              <a:solidFill>
                <a:schemeClr val="bg1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0B82-0727-498D-9B76-47A79DB9C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75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Cambria" panose="02040503050406030204" pitchFamily="18" charset="0"/>
              </a:rPr>
              <a:t>Values are </a:t>
            </a:r>
            <a:r>
              <a:rPr lang="en-US" b="1" dirty="0">
                <a:solidFill>
                  <a:schemeClr val="bg1"/>
                </a:solidFill>
                <a:ea typeface="Cambria" panose="02040503050406030204" pitchFamily="18" charset="0"/>
              </a:rPr>
              <a:t>objects</a:t>
            </a:r>
            <a:endParaRPr lang="en-US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ea typeface="Cambria" panose="02040503050406030204" pitchFamily="18" charset="0"/>
              </a:rPr>
              <a:t>objects </a:t>
            </a:r>
            <a:r>
              <a:rPr lang="en-US" dirty="0">
                <a:solidFill>
                  <a:schemeClr val="bg1"/>
                </a:solidFill>
                <a:ea typeface="Cambria" panose="02040503050406030204" pitchFamily="18" charset="0"/>
              </a:rPr>
              <a:t>live on the heap</a:t>
            </a:r>
          </a:p>
          <a:p>
            <a:r>
              <a:rPr lang="en-US" dirty="0">
                <a:ea typeface="Cambria" panose="02040503050406030204" pitchFamily="18" charset="0"/>
              </a:rPr>
              <a:t>Names tell you how to find an object</a:t>
            </a:r>
          </a:p>
          <a:p>
            <a:pPr lvl="1"/>
            <a:r>
              <a:rPr lang="en-US" b="1" dirty="0">
                <a:ea typeface="Cambria" panose="02040503050406030204" pitchFamily="18" charset="0"/>
              </a:rPr>
              <a:t>names</a:t>
            </a:r>
            <a:r>
              <a:rPr lang="en-US" dirty="0">
                <a:ea typeface="Cambria" panose="02040503050406030204" pitchFamily="18" charset="0"/>
              </a:rPr>
              <a:t> live on the heap</a:t>
            </a:r>
          </a:p>
          <a:p>
            <a:pPr lvl="1"/>
            <a:endParaRPr lang="en-US" dirty="0">
              <a:solidFill>
                <a:schemeClr val="bg1"/>
              </a:solidFill>
              <a:ea typeface="Cambria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4C7EB-05EB-4076-85E8-DB9A1E57FB47}"/>
              </a:ext>
            </a:extLst>
          </p:cNvPr>
          <p:cNvSpPr/>
          <p:nvPr/>
        </p:nvSpPr>
        <p:spPr>
          <a:xfrm>
            <a:off x="1689690" y="3890059"/>
            <a:ext cx="1201291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ea typeface="Cambria" panose="02040503050406030204" pitchFamily="18" charset="0"/>
              </a:rPr>
              <a:t>Stack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0A3974-41BD-44F6-BB1B-99574BC63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" b="73380"/>
          <a:stretch/>
        </p:blipFill>
        <p:spPr>
          <a:xfrm>
            <a:off x="865989" y="4476015"/>
            <a:ext cx="7086026" cy="23333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99CAFE-CE2F-4DC8-B7F8-0DB46224716A}"/>
              </a:ext>
            </a:extLst>
          </p:cNvPr>
          <p:cNvSpPr/>
          <p:nvPr/>
        </p:nvSpPr>
        <p:spPr>
          <a:xfrm>
            <a:off x="5730599" y="3859872"/>
            <a:ext cx="1184940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ea typeface="Cambria" panose="02040503050406030204" pitchFamily="18" charset="0"/>
              </a:rPr>
              <a:t>Heap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FC678E-5CF1-4A2A-8078-3ACB881CBF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3" r="42254"/>
          <a:stretch/>
        </p:blipFill>
        <p:spPr>
          <a:xfrm>
            <a:off x="5197575" y="747484"/>
            <a:ext cx="3435927" cy="1517001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9151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8272-3B27-40B8-B493-DE8DC17C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25191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Prelude</a:t>
            </a:r>
            <a:br>
              <a:rPr lang="en-US" sz="48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sz="48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Variables</a:t>
            </a:r>
            <a:endParaRPr lang="en-US" b="1" dirty="0">
              <a:solidFill>
                <a:schemeClr val="bg1"/>
              </a:solidFill>
              <a:latin typeface="+mn-lt"/>
              <a:ea typeface="Cambria" panose="020405030504060302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4232BC-6069-4346-A565-4F3FC59F1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880" y="1911155"/>
            <a:ext cx="5046521" cy="21343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AE3869-5639-40A3-B500-FF7BB0D98BC6}"/>
              </a:ext>
            </a:extLst>
          </p:cNvPr>
          <p:cNvSpPr/>
          <p:nvPr/>
        </p:nvSpPr>
        <p:spPr>
          <a:xfrm>
            <a:off x="865029" y="4888406"/>
            <a:ext cx="51334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a typeface="Cambria" panose="02040503050406030204" pitchFamily="18" charset="0"/>
              </a:rPr>
              <a:t>What happened to foo?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583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</TotalTime>
  <Words>1624</Words>
  <Application>Microsoft Office PowerPoint</Application>
  <PresentationFormat>On-screen Show (4:3)</PresentationFormat>
  <Paragraphs>399</Paragraphs>
  <Slides>55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Cambria</vt:lpstr>
      <vt:lpstr>Courier New</vt:lpstr>
      <vt:lpstr>Verdana</vt:lpstr>
      <vt:lpstr>Office Theme</vt:lpstr>
      <vt:lpstr>Next Level Python</vt:lpstr>
      <vt:lpstr>Topics</vt:lpstr>
      <vt:lpstr>PowerPoint Presentation</vt:lpstr>
      <vt:lpstr>Topic 0 Prelude</vt:lpstr>
      <vt:lpstr>Prelude What is Python?</vt:lpstr>
      <vt:lpstr>Prelude 2 vs. 3</vt:lpstr>
      <vt:lpstr>Prelude Variables</vt:lpstr>
      <vt:lpstr>Prelude Variables</vt:lpstr>
      <vt:lpstr>Prelude Variables</vt:lpstr>
      <vt:lpstr>Prelude Beyond CPython</vt:lpstr>
      <vt:lpstr>Topic 1 Data Structures</vt:lpstr>
      <vt:lpstr>Topic 1 Data Structures</vt:lpstr>
      <vt:lpstr>Data Structures Dictionaries</vt:lpstr>
      <vt:lpstr>Data Structures Dictionaries</vt:lpstr>
      <vt:lpstr>Data Structures Dictionaries</vt:lpstr>
      <vt:lpstr>Data Structures Dictionaries</vt:lpstr>
      <vt:lpstr>Data Structures Dictionaries – Trick!</vt:lpstr>
      <vt:lpstr>Data Structures Dictionaries – Trick!</vt:lpstr>
      <vt:lpstr>Data Structures Dictionaries – Tip!</vt:lpstr>
      <vt:lpstr>Data Structures Dictionaries – Technique!</vt:lpstr>
      <vt:lpstr>Data Structures Sets</vt:lpstr>
      <vt:lpstr>Data Structures Sets</vt:lpstr>
      <vt:lpstr>Data Structures Sets</vt:lpstr>
      <vt:lpstr>Topic 2 Iterators</vt:lpstr>
      <vt:lpstr>Topic 2 Iterators</vt:lpstr>
      <vt:lpstr>Iterators Behind the scenes</vt:lpstr>
      <vt:lpstr>Iterators Useful Iterator Functions</vt:lpstr>
      <vt:lpstr>Iterators Useful Iterator Functions</vt:lpstr>
      <vt:lpstr>Iterators Useful Iterator Functions</vt:lpstr>
      <vt:lpstr>Iterators Useful Iterator Functions</vt:lpstr>
      <vt:lpstr>Iterators Generator Expressions</vt:lpstr>
      <vt:lpstr>Topic 3 Functions, Files &amp; Modules</vt:lpstr>
      <vt:lpstr>Topic 3 Functions</vt:lpstr>
      <vt:lpstr>Functions Rules of Thumb</vt:lpstr>
      <vt:lpstr>Functions Rules of Thumb</vt:lpstr>
      <vt:lpstr>Functions Rules of Thumb</vt:lpstr>
      <vt:lpstr>Functions Decorators</vt:lpstr>
      <vt:lpstr>Functions Docstrings</vt:lpstr>
      <vt:lpstr>Functions:  Docstrings </vt:lpstr>
      <vt:lpstr>Functions Doc-tests?</vt:lpstr>
      <vt:lpstr>Topic 3 Files &amp; Modules</vt:lpstr>
      <vt:lpstr>Topic 3 Files &amp; Modules</vt:lpstr>
      <vt:lpstr>Topic 3 Files &amp; Modules</vt:lpstr>
      <vt:lpstr>Topic 3 Packages</vt:lpstr>
      <vt:lpstr>Exercises</vt:lpstr>
      <vt:lpstr>Topic 4 Using an IDE</vt:lpstr>
      <vt:lpstr>IDEs What can an IDE do for you?</vt:lpstr>
      <vt:lpstr>Topic 5 Debugging</vt:lpstr>
      <vt:lpstr>Debugging Reading Stack Traces </vt:lpstr>
      <vt:lpstr>Debugging Using a Debugger</vt:lpstr>
      <vt:lpstr>Topic 6 Conda Environments</vt:lpstr>
      <vt:lpstr>Environments</vt:lpstr>
      <vt:lpstr>Environments</vt:lpstr>
      <vt:lpstr>Conda Environments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Thompson</dc:creator>
  <cp:lastModifiedBy>William Thompson</cp:lastModifiedBy>
  <cp:revision>1</cp:revision>
  <dcterms:created xsi:type="dcterms:W3CDTF">2018-11-15T00:21:51Z</dcterms:created>
  <dcterms:modified xsi:type="dcterms:W3CDTF">2018-11-23T20:22:35Z</dcterms:modified>
</cp:coreProperties>
</file>