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28adbe3fc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28adbe3f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28adbe3fc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28adbe3f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8adbe3fc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8adbe3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28adbe3fc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28adbe3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8adbe3fc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28adbe3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8adbe3fc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28adbe3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8adbe3fc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8adbe3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cmiller@sshcc1.kek.j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and Bash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Plumbing #1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Miller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71675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make a script file: </a:t>
            </a:r>
            <a:r>
              <a:rPr lang="en" sz="1600"/>
              <a:t>vim myscript.sh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your bash commands directly: rm -rf /*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 with: sh myscript.sh (runs in a </a:t>
            </a:r>
            <a:r>
              <a:rPr lang="en" sz="1600"/>
              <a:t>separate</a:t>
            </a:r>
            <a:r>
              <a:rPr lang="en" sz="1600"/>
              <a:t> shell) or ./myscript.sh (runs in current shell)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May need to use: chmod 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600"/>
              <a:t>x myscript.sh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use is for repetitive tasks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scripts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3006538"/>
            <a:ext cx="36385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0" y="613200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Can be dangerous!!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Never run as root/su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scripts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6375"/>
            <a:ext cx="9129301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/>
          <p:nvPr/>
        </p:nvSpPr>
        <p:spPr>
          <a:xfrm>
            <a:off x="4807950" y="0"/>
            <a:ext cx="4321200" cy="244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5144600" y="251400"/>
            <a:ext cx="45573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files for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He3tubeData_0_1532687635.553153.root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He3tubeData_1_1532710828.128332.root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He3tubeData_2_1532730993.533997.root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He3tubeData_3_1532687361.534825.root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He3tubeData_4_1532733508.711214.root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He3tubeData_5_1532692375.866742.root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He3tubeData_6_1532734610.787894.root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He3tubeData_7_1532712403.241866.root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130800" y="526350"/>
            <a:ext cx="8877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http://swcarpentry.github.io/shell-novice/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tips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668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 Jobs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crontab -e 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75" y="1666600"/>
            <a:ext cx="7620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Stuff!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Hopefully useful!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be lazy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Bash scripting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Other tips and tricks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71675"/>
            <a:ext cx="39999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Navigating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</a:t>
            </a:r>
            <a:r>
              <a:rPr lang="en" sz="1600"/>
              <a:t>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</a:t>
            </a:r>
            <a:r>
              <a:rPr lang="en" sz="1600"/>
              <a:t>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</a:t>
            </a:r>
            <a:r>
              <a:rPr lang="en" sz="1600"/>
              <a:t>kdir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</a:t>
            </a:r>
            <a:r>
              <a:rPr lang="en" sz="1600"/>
              <a:t>an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Getting Fancy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</a:t>
            </a:r>
            <a:r>
              <a:rPr lang="en" sz="1600"/>
              <a:t>s -l, ls -a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</a:t>
            </a:r>
            <a:r>
              <a:rPr lang="en" sz="1600"/>
              <a:t>m -rf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</a:t>
            </a:r>
            <a:r>
              <a:rPr lang="en" sz="1600"/>
              <a:t>kdir -p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everyone should know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636600" y="1549075"/>
            <a:ext cx="3999900" cy="29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More </a:t>
            </a:r>
            <a:r>
              <a:rPr b="1" lang="en" sz="1800"/>
              <a:t>Advanced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ssh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grep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sudo vs su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chown/chmod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bashrc and alises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800"/>
              <a:t>vim </a:t>
            </a:r>
            <a:r>
              <a:rPr lang="en" sz="1600"/>
              <a:t>and</a:t>
            </a:r>
            <a:r>
              <a:rPr lang="en" sz="1800"/>
              <a:t> </a:t>
            </a:r>
            <a:r>
              <a:rPr lang="en" sz="1100"/>
              <a:t>emacs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6076" cy="48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Maximizing Laziness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71675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every home directory there should be a file called .bashrc (ls -a to reveal)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lines like: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</a:t>
            </a:r>
            <a:r>
              <a:rPr lang="en" sz="1600"/>
              <a:t>lias la = ‘ls -a’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</a:t>
            </a:r>
            <a:r>
              <a:rPr lang="en" sz="1600"/>
              <a:t>lias ..= ‘cd ..’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</a:t>
            </a:r>
            <a:r>
              <a:rPr lang="en" sz="1600"/>
              <a:t>lias …= ‘cd ../..’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alias kek='ssh -Y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cmiller@sshcc1.kek.jp</a:t>
            </a:r>
            <a:r>
              <a:rPr lang="en" sz="1600"/>
              <a:t>'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alias setsw1='source /path1/bashrc; source path2/setup;gb2_proxy_init -g belle'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alias setsw2='source /path3/b2setup release-01-00-04'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alias setall='eval setsw1; eval setsw2'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71675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most basic way to copy files between computers is with scp or rsync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scp source target      (same for rsync)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Ex.: scp user@remote:copyme.txt /myfiles/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ssh config makes it even easier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 home directory open .ssh/config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add: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rsync kekcc:copyme.txt /myfiles</a:t>
            </a:r>
            <a:endParaRPr sz="1600"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sh and the power of rsync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0" y="2919650"/>
            <a:ext cx="46482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Scripting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